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3988-DD89-4D72-9342-B9353D34ECA0}" type="datetimeFigureOut">
              <a:rPr kumimoji="1" lang="ja-JP" altLang="en-US" smtClean="0"/>
              <a:t>2016/3/14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B719-C59C-4238-AB6E-32226E388EA9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3/19</a:t>
            </a:r>
            <a:r>
              <a:rPr lang="ja-JP" altLang="en-US" dirty="0" smtClean="0"/>
              <a:t>日 勉強会 予定書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飯田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勉強会の流れ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本または資料を読み進めていく</a:t>
            </a:r>
            <a:endParaRPr kumimoji="1" lang="en-US" altLang="ja-JP" dirty="0" smtClean="0"/>
          </a:p>
          <a:p>
            <a:r>
              <a:rPr lang="ja-JP" altLang="en-US" dirty="0"/>
              <a:t>その中</a:t>
            </a:r>
            <a:r>
              <a:rPr lang="ja-JP" altLang="en-US" dirty="0" smtClean="0"/>
              <a:t>で（</a:t>
            </a:r>
            <a:r>
              <a:rPr lang="ja-JP" altLang="en-US" dirty="0"/>
              <a:t>私</a:t>
            </a:r>
            <a:r>
              <a:rPr lang="ja-JP" altLang="en-US" dirty="0" smtClean="0"/>
              <a:t>が）わからない箇所を質問乃至検討していく</a:t>
            </a:r>
            <a:endParaRPr lang="en-US" altLang="ja-JP" dirty="0" smtClean="0"/>
          </a:p>
          <a:p>
            <a:r>
              <a:rPr lang="ja-JP" altLang="en-US" dirty="0" smtClean="0"/>
              <a:t>ノート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があれば持参したほうがよい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プログラミングやらブラウジングやらに使用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無線は用意済み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対象資料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イラストで学ぶディープラーニング</a:t>
            </a:r>
            <a:r>
              <a:rPr lang="ja-JP" altLang="en-US" dirty="0" smtClean="0"/>
              <a:t>（書籍）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微分がメイン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機械学習理論入門（書籍）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統計学がメイン</a:t>
            </a:r>
            <a:endParaRPr lang="en-US" altLang="ja-JP" dirty="0" smtClean="0"/>
          </a:p>
          <a:p>
            <a:r>
              <a:rPr kumimoji="1" lang="en-US" altLang="ja-JP" dirty="0" smtClean="0"/>
              <a:t>Machine Learning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微分と線形代数、そして英語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事前準備にあたってのお願い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数学について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微分・統計学・線形代数のうち学習の経験があるものがあれば軽く（私＝素人に説明できる位に）整理してほしい</a:t>
            </a:r>
            <a:endParaRPr kumimoji="1" lang="en-US" altLang="ja-JP" dirty="0" smtClean="0"/>
          </a:p>
          <a:p>
            <a:r>
              <a:rPr lang="ja-JP" altLang="en-US" dirty="0" smtClean="0"/>
              <a:t>資料</a:t>
            </a:r>
            <a:r>
              <a:rPr lang="ja-JP" altLang="en-US" dirty="0"/>
              <a:t>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書籍の予習などは不要</a:t>
            </a:r>
            <a:endParaRPr lang="en-US" altLang="ja-JP" dirty="0"/>
          </a:p>
          <a:p>
            <a:pPr lvl="1"/>
            <a:r>
              <a:rPr lang="en-US" altLang="ja-JP" dirty="0" smtClean="0"/>
              <a:t>Machine Learning</a:t>
            </a:r>
            <a:r>
              <a:rPr lang="ja-JP" altLang="en-US" dirty="0" smtClean="0"/>
              <a:t>については、時間があれば</a:t>
            </a:r>
            <a:r>
              <a:rPr lang="en-US" altLang="ja-JP" dirty="0" smtClean="0">
                <a:hlinkClick r:id="rId2"/>
              </a:rPr>
              <a:t>https://www.coursera.org/learn/machine-learning</a:t>
            </a:r>
            <a:r>
              <a:rPr lang="ja-JP" altLang="en-US" dirty="0" smtClean="0"/>
              <a:t>を参考に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145</Words>
  <Application>Microsoft Office PowerPoint</Application>
  <PresentationFormat>画面に合わせる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3/19日 勉強会 予定書</vt:lpstr>
      <vt:lpstr>勉強会の流れ</vt:lpstr>
      <vt:lpstr>対象資料</vt:lpstr>
      <vt:lpstr>事前準備にあたってのお願い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3/19日 勉強会 予定書</dc:title>
  <dc:creator>Tamon</dc:creator>
  <cp:lastModifiedBy>Tamon</cp:lastModifiedBy>
  <cp:revision>15</cp:revision>
  <dcterms:created xsi:type="dcterms:W3CDTF">2016-03-14T08:34:52Z</dcterms:created>
  <dcterms:modified xsi:type="dcterms:W3CDTF">2016-03-14T10:50:19Z</dcterms:modified>
</cp:coreProperties>
</file>