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5" name="サブタイトル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1" name="日付プレースホル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18" name="フッター プレースホル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図プレースホル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タイトル プレースホル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1" name="テキスト プレースホル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7" name="日付プレースホル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E54EB4D-DE58-4896-B752-1D0D460D6E28}" type="datetimeFigureOut">
              <a:rPr kumimoji="1" lang="ja-JP" altLang="en-US" smtClean="0"/>
              <a:pPr/>
              <a:t>2016/3/11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0B5844A-3C22-4E82-B55E-07A511DE609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1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1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1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1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1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idiary.hatenablog.com/entry/20110607/130744900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ファイル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ハッキング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飯田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正弦波の合成－人工知能に関する断創録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aidiary.hatenablog.com/entry/20110607/1307449007</a:t>
            </a:r>
            <a:endParaRPr lang="en-US" altLang="ja-JP" dirty="0" smtClean="0"/>
          </a:p>
          <a:p>
            <a:r>
              <a:rPr kumimoji="1" lang="ja-JP" altLang="en-US" dirty="0" smtClean="0"/>
              <a:t>ファイル－</a:t>
            </a:r>
            <a:r>
              <a:rPr kumimoji="1" lang="en-US" altLang="ja-JP" dirty="0" smtClean="0"/>
              <a:t>YS</a:t>
            </a:r>
            <a:r>
              <a:rPr kumimoji="1" lang="ja-JP" altLang="en-US" dirty="0" smtClean="0"/>
              <a:t>電子工作ラボ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http://www.ys-labo.com/pc/2009/091223%20File.html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まず中身を見てみる</a:t>
            </a:r>
            <a:endParaRPr kumimoji="1" lang="ja-JP" altLang="en-US" dirty="0"/>
          </a:p>
        </p:txBody>
      </p:sp>
      <p:pic>
        <p:nvPicPr>
          <p:cNvPr id="4" name="コンテンツ プレースホルダ 3" descr="WAV_HEAD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2025" y="2380456"/>
            <a:ext cx="6229350" cy="3305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ファイルのヘッダ 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0x00~0x03:RIFF</a:t>
            </a:r>
            <a:r>
              <a:rPr lang="ja-JP" altLang="en-US" dirty="0" smtClean="0"/>
              <a:t>ヘッダ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固定文字列：</a:t>
            </a:r>
            <a:r>
              <a:rPr lang="en-US" altLang="ja-JP" dirty="0" smtClean="0"/>
              <a:t>RIFF</a:t>
            </a:r>
          </a:p>
          <a:p>
            <a:r>
              <a:rPr lang="en-US" altLang="ja-JP" dirty="0" smtClean="0"/>
              <a:t>0x04~0x07:</a:t>
            </a:r>
            <a:r>
              <a:rPr lang="ja-JP" altLang="en-US" dirty="0" smtClean="0"/>
              <a:t>ファイルサイズ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文字通りファイルサイズ（誤差はある模様）</a:t>
            </a:r>
            <a:endParaRPr lang="en-US" altLang="ja-JP" dirty="0" smtClean="0"/>
          </a:p>
          <a:p>
            <a:r>
              <a:rPr lang="en-US" altLang="ja-JP" dirty="0" smtClean="0"/>
              <a:t>0x08~0x0B:WAVE</a:t>
            </a:r>
            <a:r>
              <a:rPr lang="ja-JP" altLang="en-US" dirty="0" smtClean="0"/>
              <a:t>ヘッダ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固定文字列：</a:t>
            </a:r>
            <a:r>
              <a:rPr lang="en-US" altLang="ja-JP" dirty="0" smtClean="0"/>
              <a:t>WAVE</a:t>
            </a:r>
          </a:p>
          <a:p>
            <a:r>
              <a:rPr lang="en-US" altLang="ja-JP" dirty="0" smtClean="0"/>
              <a:t>0x0C~0x0F:</a:t>
            </a:r>
            <a:r>
              <a:rPr lang="ja-JP" altLang="en-US" dirty="0" smtClean="0"/>
              <a:t>フォーマットチャンクヘッダ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固定文字列：</a:t>
            </a:r>
            <a:r>
              <a:rPr lang="en-US" altLang="ja-JP" dirty="0" err="1" smtClean="0"/>
              <a:t>fmt</a:t>
            </a:r>
            <a:r>
              <a:rPr lang="en-US" altLang="ja-JP" dirty="0" smtClean="0"/>
              <a:t>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文字目スペース）</a:t>
            </a:r>
            <a:endParaRPr lang="en-US" altLang="ja-JP" dirty="0" smtClean="0"/>
          </a:p>
          <a:p>
            <a:r>
              <a:rPr lang="en-US" altLang="ja-JP" dirty="0" smtClean="0"/>
              <a:t>0x10~0x13:</a:t>
            </a:r>
            <a:r>
              <a:rPr lang="ja-JP" altLang="en-US" dirty="0" smtClean="0"/>
              <a:t>フォーマット定義サイズ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フォーマット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～量子化ビット数のサイズ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リニア</a:t>
            </a:r>
            <a:r>
              <a:rPr lang="en-US" altLang="ja-JP" dirty="0" smtClean="0"/>
              <a:t>PCM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16bit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0x14~0x23</a:t>
            </a:r>
            <a:r>
              <a:rPr lang="ja-JP" altLang="en-US" dirty="0" smtClean="0"/>
              <a:t>を指す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ファイルのヘッダ 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0x14~0x15:</a:t>
            </a:r>
            <a:r>
              <a:rPr lang="ja-JP" altLang="en-US" dirty="0" smtClean="0"/>
              <a:t>フォーマット</a:t>
            </a:r>
            <a:r>
              <a:rPr lang="en-US" altLang="ja-JP" dirty="0" smtClean="0"/>
              <a:t>ID</a:t>
            </a:r>
          </a:p>
          <a:p>
            <a:pPr lvl="1"/>
            <a:r>
              <a:rPr lang="ja-JP" altLang="en-US" dirty="0" smtClean="0"/>
              <a:t>リニア</a:t>
            </a:r>
            <a:r>
              <a:rPr lang="en-US" altLang="ja-JP" dirty="0" smtClean="0"/>
              <a:t>PCM:0x0001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Little-Endian:0100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0x16~0x17:</a:t>
            </a:r>
            <a:r>
              <a:rPr lang="ja-JP" altLang="en-US" dirty="0" smtClean="0"/>
              <a:t>チャンネル数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ステレオ</a:t>
            </a:r>
            <a:r>
              <a:rPr lang="en-US" altLang="ja-JP" dirty="0" smtClean="0"/>
              <a:t>:0x0002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LE:0200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0x18~0x1B:</a:t>
            </a:r>
            <a:r>
              <a:rPr lang="ja-JP" altLang="en-US" dirty="0" smtClean="0"/>
              <a:t>サンプリング周波数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44.1KHz:0x0000AC44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LE:44AC0000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en-US" altLang="ja-JP" dirty="0" smtClean="0"/>
              <a:t>0x1C~0x1F:</a:t>
            </a:r>
            <a:r>
              <a:rPr kumimoji="1" lang="ja-JP" altLang="en-US" dirty="0" smtClean="0"/>
              <a:t>データ転送速度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サンプリング周波数</a:t>
            </a:r>
            <a:r>
              <a:rPr lang="en-US" altLang="ja-JP" dirty="0" smtClean="0"/>
              <a:t>×</a:t>
            </a:r>
            <a:r>
              <a:rPr lang="ja-JP" altLang="en-US" dirty="0" smtClean="0"/>
              <a:t>量子化ビット数</a:t>
            </a:r>
            <a:r>
              <a:rPr lang="en-US" altLang="ja-JP" dirty="0" smtClean="0"/>
              <a:t>×</a:t>
            </a:r>
            <a:r>
              <a:rPr lang="ja-JP" altLang="en-US" dirty="0" smtClean="0"/>
              <a:t>チャンネル数（</a:t>
            </a:r>
            <a:r>
              <a:rPr lang="en-US" altLang="ja-JP" dirty="0" smtClean="0"/>
              <a:t>44.1kHz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16bit </a:t>
            </a:r>
            <a:r>
              <a:rPr lang="ja-JP" altLang="en-US" dirty="0" smtClean="0"/>
              <a:t>ステレオ</a:t>
            </a:r>
            <a:r>
              <a:rPr lang="en-US" altLang="ja-JP" dirty="0" smtClean="0"/>
              <a:t>:</a:t>
            </a:r>
          </a:p>
          <a:p>
            <a:pPr lvl="1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10 B1 02 00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44100×2×2=176,400[byte/sec]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 smtClean="0"/>
              <a:t>0x20~0x21:</a:t>
            </a:r>
            <a:r>
              <a:rPr lang="ja-JP" altLang="en-US" dirty="0" smtClean="0"/>
              <a:t>ブロックサイズ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量子化ビット数</a:t>
            </a:r>
            <a:r>
              <a:rPr lang="en-US" altLang="ja-JP" dirty="0" smtClean="0"/>
              <a:t>×</a:t>
            </a:r>
            <a:r>
              <a:rPr lang="ja-JP" altLang="en-US" dirty="0" smtClean="0"/>
              <a:t>チャンネル数（</a:t>
            </a:r>
            <a:r>
              <a:rPr lang="en-US" altLang="ja-JP" dirty="0" smtClean="0"/>
              <a:t>16bit </a:t>
            </a:r>
            <a:r>
              <a:rPr lang="ja-JP" altLang="en-US" dirty="0" smtClean="0"/>
              <a:t>ステレオ</a:t>
            </a:r>
            <a:r>
              <a:rPr lang="en-US" altLang="ja-JP" dirty="0" smtClean="0"/>
              <a:t>:</a:t>
            </a:r>
          </a:p>
          <a:p>
            <a:pPr lvl="1">
              <a:buNone/>
            </a:pPr>
            <a:r>
              <a:rPr lang="en-US" altLang="ja-JP" dirty="0" smtClean="0"/>
              <a:t>   04 00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2×2=4[byte/sample]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ファイルのヘッダ 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0x22~0x23:</a:t>
            </a:r>
            <a:r>
              <a:rPr kumimoji="1" lang="ja-JP" altLang="en-US" dirty="0" smtClean="0"/>
              <a:t>量子化ビット数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16bit:16(0x1000)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※LE</a:t>
            </a:r>
            <a:r>
              <a:rPr kumimoji="1" lang="ja-JP" altLang="en-US" dirty="0" smtClean="0"/>
              <a:t>じゃない</a:t>
            </a:r>
            <a:r>
              <a:rPr kumimoji="1" lang="en-US" altLang="ja-JP" dirty="0" smtClean="0"/>
              <a:t>……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 smtClean="0"/>
              <a:t>0x24~0x27:</a:t>
            </a:r>
            <a:r>
              <a:rPr lang="ja-JP" altLang="en-US" dirty="0" smtClean="0"/>
              <a:t>データヘッダ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固定文字列</a:t>
            </a:r>
            <a:r>
              <a:rPr lang="en-US" altLang="ja-JP" dirty="0" smtClean="0"/>
              <a:t>:data</a:t>
            </a:r>
          </a:p>
          <a:p>
            <a:pPr lvl="1"/>
            <a:r>
              <a:rPr lang="ja-JP" altLang="en-US" dirty="0" smtClean="0"/>
              <a:t>データヘッダが来てはじめてチャンクサイズおよび波形データが読まれる</a:t>
            </a:r>
            <a:endParaRPr lang="en-US" altLang="ja-JP" dirty="0" smtClean="0"/>
          </a:p>
          <a:p>
            <a:r>
              <a:rPr kumimoji="1" lang="en-US" altLang="ja-JP" dirty="0" smtClean="0"/>
              <a:t>0x28~0x31:</a:t>
            </a:r>
            <a:r>
              <a:rPr kumimoji="1" lang="ja-JP" altLang="en-US" dirty="0" smtClean="0"/>
              <a:t>チャンクサイズ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波形データのバイト数</a:t>
            </a:r>
            <a:endParaRPr kumimoji="1" lang="en-US" altLang="ja-JP" dirty="0" smtClean="0"/>
          </a:p>
          <a:p>
            <a:r>
              <a:rPr lang="en-US" altLang="ja-JP" dirty="0" smtClean="0"/>
              <a:t>0x32~	:</a:t>
            </a:r>
            <a:r>
              <a:rPr lang="ja-JP" altLang="en-US" dirty="0" smtClean="0"/>
              <a:t>波形データ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音波のデータ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波形データについての考察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波形データとは、合成波の時刻</a:t>
            </a:r>
            <a:r>
              <a:rPr kumimoji="1" lang="en-US" altLang="ja-JP" dirty="0" smtClean="0"/>
              <a:t>t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量子化</a:t>
            </a:r>
            <a:r>
              <a:rPr lang="ja-JP" altLang="en-US" dirty="0" smtClean="0"/>
              <a:t>ビット数で幅が決定</a:t>
            </a:r>
            <a:r>
              <a:rPr lang="en-US" altLang="ja-JP" dirty="0" smtClean="0"/>
              <a:t>(16bit:-32768~32767)</a:t>
            </a:r>
          </a:p>
          <a:p>
            <a:pPr lvl="1"/>
            <a:r>
              <a:rPr kumimoji="1" lang="ja-JP" altLang="en-US" dirty="0" smtClean="0"/>
              <a:t>あらゆる音声情報は合成波の値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音楽</a:t>
            </a:r>
            <a:r>
              <a:rPr lang="ja-JP" altLang="en-US" dirty="0" smtClean="0"/>
              <a:t>的</a:t>
            </a:r>
            <a:r>
              <a:rPr lang="ja-JP" altLang="en-US" dirty="0" smtClean="0"/>
              <a:t>には、合成波をフーリエ変換し解析する</a:t>
            </a:r>
            <a:endParaRPr lang="en-US" altLang="ja-JP" dirty="0" smtClean="0"/>
          </a:p>
          <a:p>
            <a:r>
              <a:rPr lang="en-US" altLang="ja-JP" dirty="0" smtClean="0"/>
              <a:t>16bit</a:t>
            </a:r>
            <a:r>
              <a:rPr lang="ja-JP" altLang="en-US" dirty="0" smtClean="0"/>
              <a:t>ステレオ波形のデータ構造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Left,Right,Left</a:t>
            </a:r>
            <a:r>
              <a:rPr lang="en-US" altLang="ja-JP" dirty="0" smtClean="0"/>
              <a:t>...</a:t>
            </a:r>
            <a:r>
              <a:rPr lang="ja-JP" altLang="en-US" dirty="0" smtClean="0"/>
              <a:t>の順で読み込まれる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一度の</a:t>
            </a:r>
            <a:r>
              <a:rPr lang="en-US" altLang="ja-JP" dirty="0" smtClean="0"/>
              <a:t>L(R)</a:t>
            </a:r>
            <a:r>
              <a:rPr lang="ja-JP" altLang="en-US" dirty="0" smtClean="0"/>
              <a:t>で</a:t>
            </a:r>
            <a:r>
              <a:rPr lang="en-US" altLang="ja-JP" dirty="0" smtClean="0"/>
              <a:t>16bit</a:t>
            </a:r>
            <a:r>
              <a:rPr lang="ja-JP" altLang="en-US" dirty="0" smtClean="0"/>
              <a:t>読み込む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リトルエンティアンに注意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バイナリデータが</a:t>
            </a:r>
            <a:r>
              <a:rPr lang="en-US" altLang="ja-JP" dirty="0" smtClean="0"/>
              <a:t>12AB34CD56EF......</a:t>
            </a:r>
            <a:r>
              <a:rPr lang="ja-JP" altLang="en-US" dirty="0" smtClean="0"/>
              <a:t>ならば、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L1:AB12, R1:CD34, L2:EF56 ......</a:t>
            </a:r>
            <a:r>
              <a:rPr lang="ja-JP" altLang="en-US" dirty="0" smtClean="0"/>
              <a:t>と読み込まれる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PYthon</a:t>
            </a:r>
            <a:r>
              <a:rPr lang="ja-JP" altLang="en-US" dirty="0" smtClean="0"/>
              <a:t>で波形を作る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波の式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f(t) = </a:t>
            </a:r>
            <a:r>
              <a:rPr kumimoji="1" lang="en-US" altLang="ja-JP" dirty="0" err="1" smtClean="0"/>
              <a:t>Asin</a:t>
            </a:r>
            <a:r>
              <a:rPr kumimoji="1" lang="en-US" altLang="ja-JP" dirty="0" smtClean="0"/>
              <a:t>(2πft)</a:t>
            </a:r>
          </a:p>
          <a:p>
            <a:pPr lvl="2"/>
            <a:r>
              <a:rPr lang="en-US" altLang="ja-JP" dirty="0" smtClean="0"/>
              <a:t>t</a:t>
            </a:r>
            <a:r>
              <a:rPr lang="ja-JP" altLang="en-US" dirty="0" smtClean="0"/>
              <a:t>をサンプリング周波数</a:t>
            </a:r>
            <a:r>
              <a:rPr lang="en-US" altLang="ja-JP" dirty="0" err="1" smtClean="0"/>
              <a:t>fs</a:t>
            </a:r>
            <a:r>
              <a:rPr lang="ja-JP" altLang="en-US" dirty="0" smtClean="0"/>
              <a:t>に基づく離散値にする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 = n / </a:t>
            </a:r>
            <a:r>
              <a:rPr kumimoji="1" lang="en-US" altLang="ja-JP" dirty="0" err="1" smtClean="0"/>
              <a:t>fs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(n: </a:t>
            </a:r>
            <a:r>
              <a:rPr lang="ja-JP" altLang="en-US" dirty="0" smtClean="0"/>
              <a:t>データのインデックス</a:t>
            </a:r>
            <a:r>
              <a:rPr kumimoji="1" lang="en-US" altLang="ja-JP" dirty="0" smtClean="0"/>
              <a:t>)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 = 1</a:t>
            </a:r>
            <a:r>
              <a:rPr lang="ja-JP" altLang="en-US" dirty="0" smtClean="0"/>
              <a:t>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秒分の音声データ</a:t>
            </a:r>
            <a:endParaRPr lang="en-US" altLang="ja-JP" dirty="0" smtClean="0"/>
          </a:p>
          <a:p>
            <a:r>
              <a:rPr lang="en-US" altLang="ja-JP" dirty="0" smtClean="0"/>
              <a:t>A = 32767, </a:t>
            </a:r>
            <a:r>
              <a:rPr lang="en-US" altLang="ja-JP" dirty="0" err="1" smtClean="0"/>
              <a:t>fs</a:t>
            </a:r>
            <a:r>
              <a:rPr lang="en-US" altLang="ja-JP" dirty="0" smtClean="0"/>
              <a:t> </a:t>
            </a:r>
            <a:r>
              <a:rPr lang="en-US" altLang="ja-JP" dirty="0" smtClean="0"/>
              <a:t>= 44100, f = 262(</a:t>
            </a:r>
            <a:r>
              <a:rPr lang="ja-JP" altLang="en-US" dirty="0" smtClean="0"/>
              <a:t>ドの周波数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で作成した結果</a:t>
            </a:r>
            <a:r>
              <a:rPr lang="en-US" altLang="ja-JP" dirty="0" smtClean="0"/>
              <a:t>......</a:t>
            </a:r>
          </a:p>
        </p:txBody>
      </p:sp>
      <p:pic>
        <p:nvPicPr>
          <p:cNvPr id="1026" name="Picture 2" descr="C:\Users\Tamon\Desktop\myStudy\wave\sinwav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037505"/>
            <a:ext cx="3240360" cy="2820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波形</a:t>
            </a:r>
            <a:r>
              <a:rPr lang="ja-JP" altLang="en-US" dirty="0" smtClean="0"/>
              <a:t>をバイナリデータにする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小数を整数に丸める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</a:t>
            </a:r>
            <a:r>
              <a:rPr lang="ja-JP" altLang="en-US" dirty="0" smtClean="0"/>
              <a:t>進数を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進数数値列をリトルエンティアンのバイナリデータに変換する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16</a:t>
            </a:r>
            <a:r>
              <a:rPr lang="ja-JP" altLang="en-US" dirty="0" smtClean="0"/>
              <a:t>進数データを文字列に置換する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16</a:t>
            </a:r>
            <a:r>
              <a:rPr lang="ja-JP" altLang="en-US" dirty="0" smtClean="0"/>
              <a:t>進数文字列のリストから、以下の方式で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のバイナリシーケンス型に対応したバイト列を求める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list = [“1A2B”, “3C4D”, ......] </a:t>
            </a:r>
            <a:r>
              <a:rPr lang="ja-JP" altLang="en-US" dirty="0" smtClean="0"/>
              <a:t>を考えると</a:t>
            </a:r>
            <a:endParaRPr lang="en-US" altLang="ja-JP" dirty="0" smtClean="0"/>
          </a:p>
          <a:p>
            <a:pPr lvl="3"/>
            <a:r>
              <a:rPr lang="en-US" altLang="ja-JP" dirty="0" err="1" smtClean="0"/>
              <a:t>buf</a:t>
            </a:r>
            <a:r>
              <a:rPr lang="en-US" altLang="ja-JP" dirty="0" smtClean="0"/>
              <a:t> = “\x2B\x1A\x4D\x3C......”</a:t>
            </a:r>
            <a:r>
              <a:rPr lang="ja-JP" altLang="en-US" dirty="0" smtClean="0"/>
              <a:t> と文字列を操作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最後に</a:t>
            </a:r>
            <a:r>
              <a:rPr lang="en-US" altLang="ja-JP" dirty="0" err="1" smtClean="0"/>
              <a:t>ascii</a:t>
            </a:r>
            <a:r>
              <a:rPr lang="ja-JP" altLang="en-US" dirty="0" smtClean="0"/>
              <a:t>型でエンコードして書き込めばよい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ヘッダの書き込みも同様に</a:t>
            </a:r>
            <a:r>
              <a:rPr lang="en-US" altLang="ja-JP" dirty="0" smtClean="0"/>
              <a:t>\x</a:t>
            </a:r>
            <a:r>
              <a:rPr lang="ja-JP" altLang="en-US" dirty="0" smtClean="0"/>
              <a:t>でエスケープする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PYTHO</a:t>
            </a:r>
            <a:r>
              <a:rPr lang="ja-JP" altLang="en-US" dirty="0" smtClean="0"/>
              <a:t>ｎから</a:t>
            </a:r>
            <a:r>
              <a:rPr lang="en-US" altLang="ja-JP" dirty="0" smtClean="0"/>
              <a:t>WAV</a:t>
            </a:r>
            <a:r>
              <a:rPr lang="ja-JP" altLang="en-US" dirty="0" smtClean="0"/>
              <a:t>ファイルを作る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ヘッダー</a:t>
            </a:r>
            <a:r>
              <a:rPr lang="ja-JP" altLang="en-US" dirty="0" smtClean="0"/>
              <a:t>情報をバイト列で用意する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リテラルからエスケープシーケンスを使い生成するか、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進数に変換し、</a:t>
            </a:r>
            <a:r>
              <a:rPr lang="en-US" altLang="ja-JP" dirty="0" err="1" smtClean="0"/>
              <a:t>struct.pack</a:t>
            </a:r>
            <a:endParaRPr lang="en-US" altLang="ja-JP" dirty="0" smtClean="0"/>
          </a:p>
          <a:p>
            <a:r>
              <a:rPr lang="ja-JP" altLang="en-US" dirty="0" smtClean="0"/>
              <a:t>波形データをバイト列に変換する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</a:t>
            </a:r>
            <a:r>
              <a:rPr lang="ja-JP" altLang="en-US" dirty="0" smtClean="0"/>
              <a:t>進数の波形データを</a:t>
            </a:r>
            <a:r>
              <a:rPr lang="en-US" altLang="ja-JP" dirty="0" err="1" smtClean="0"/>
              <a:t>struct.pack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pack</a:t>
            </a:r>
            <a:r>
              <a:rPr lang="ja-JP" altLang="en-US" dirty="0" smtClean="0"/>
              <a:t>の第一引数はフォーマットを指定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“h” *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(wave)</a:t>
            </a:r>
          </a:p>
          <a:p>
            <a:pPr lvl="2"/>
            <a:r>
              <a:rPr kumimoji="1" lang="en-US" altLang="ja-JP" dirty="0" smtClean="0"/>
              <a:t>pack</a:t>
            </a:r>
            <a:r>
              <a:rPr kumimoji="1" lang="ja-JP" altLang="en-US" dirty="0" smtClean="0"/>
              <a:t>の第二引数は</a:t>
            </a:r>
            <a:r>
              <a:rPr lang="ja-JP" altLang="en-US" dirty="0" smtClean="0"/>
              <a:t>可変</a:t>
            </a:r>
            <a:r>
              <a:rPr lang="ja-JP" altLang="en-US" dirty="0" smtClean="0"/>
              <a:t>長でデータを入力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*wave</a:t>
            </a:r>
          </a:p>
          <a:p>
            <a:pPr lvl="4"/>
            <a:r>
              <a:rPr kumimoji="1" lang="en-US" altLang="ja-JP" dirty="0" smtClean="0"/>
              <a:t>*</a:t>
            </a:r>
            <a:r>
              <a:rPr kumimoji="1" lang="ja-JP" altLang="en-US" dirty="0" smtClean="0"/>
              <a:t>でリストを展開</a:t>
            </a:r>
            <a:endParaRPr lang="en-US" altLang="ja-JP" dirty="0" smtClean="0"/>
          </a:p>
          <a:p>
            <a:r>
              <a:rPr lang="ja-JP" altLang="en-US" dirty="0" smtClean="0"/>
              <a:t>最後</a:t>
            </a:r>
            <a:r>
              <a:rPr lang="ja-JP" altLang="en-US" dirty="0" smtClean="0"/>
              <a:t>にふたつのバイト列を結合して、バイナリ書込みモードで開いたファイルに書込む</a:t>
            </a:r>
            <a:endParaRPr kumimoji="1" lang="ja-JP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キュート">
  <a:themeElements>
    <a:clrScheme name="キュート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キュート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303</TotalTime>
  <Words>469</Words>
  <Application>Microsoft Office PowerPoint</Application>
  <PresentationFormat>画面に合わせる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キュート</vt:lpstr>
      <vt:lpstr>wavファイル ハッキング</vt:lpstr>
      <vt:lpstr>まず中身を見てみる</vt:lpstr>
      <vt:lpstr>WAVファイルのヘッダ 1</vt:lpstr>
      <vt:lpstr>WAVファイルのヘッダ 2</vt:lpstr>
      <vt:lpstr>WAVファイルのヘッダ 3</vt:lpstr>
      <vt:lpstr>波形データについての考察</vt:lpstr>
      <vt:lpstr>PYthonで波形を作る</vt:lpstr>
      <vt:lpstr>波形をバイナリデータにする</vt:lpstr>
      <vt:lpstr>PYTHOｎからWAVファイルを作る</vt:lpstr>
      <vt:lpstr>参考文献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wavファイルの実態について</dc:title>
  <dc:creator>Tamon</dc:creator>
  <cp:lastModifiedBy>Tamon</cp:lastModifiedBy>
  <cp:revision>35</cp:revision>
  <dcterms:created xsi:type="dcterms:W3CDTF">2016-03-10T22:11:24Z</dcterms:created>
  <dcterms:modified xsi:type="dcterms:W3CDTF">2016-03-11T03:15:38Z</dcterms:modified>
</cp:coreProperties>
</file>