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7"/>
  </p:notesMasterIdLst>
  <p:sldIdLst>
    <p:sldId id="256" r:id="rId2"/>
    <p:sldId id="258" r:id="rId3"/>
    <p:sldId id="259" r:id="rId4"/>
    <p:sldId id="260" r:id="rId5"/>
    <p:sldId id="261" r:id="rId6"/>
    <p:sldId id="263" r:id="rId7"/>
    <p:sldId id="262" r:id="rId8"/>
    <p:sldId id="264" r:id="rId9"/>
    <p:sldId id="265" r:id="rId10"/>
    <p:sldId id="267" r:id="rId11"/>
    <p:sldId id="268" r:id="rId12"/>
    <p:sldId id="269" r:id="rId13"/>
    <p:sldId id="270" r:id="rId14"/>
    <p:sldId id="271" r:id="rId15"/>
    <p:sldId id="272" r:id="rId16"/>
    <p:sldId id="273" r:id="rId17"/>
    <p:sldId id="29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45F554-7B0C-4218-80DF-BD2642767EAA}"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6FF3A5E-327F-4213-82BC-83085EB8F186}">
      <dgm:prSet custT="1"/>
      <dgm:spPr/>
      <dgm:t>
        <a:bodyPr/>
        <a:lstStyle/>
        <a:p>
          <a:pPr algn="just">
            <a:defRPr b="1"/>
          </a:pPr>
          <a:r>
            <a:rPr lang="en-US" sz="1600" b="1" i="0" dirty="0"/>
            <a:t>Traditional Intrusion Detection System has high false negatives and false positives.</a:t>
          </a:r>
          <a:endParaRPr lang="en-US" sz="1600" dirty="0"/>
        </a:p>
      </dgm:t>
    </dgm:pt>
    <dgm:pt modelId="{A370E901-A247-4245-87BD-DDC6093F90C9}" type="parTrans" cxnId="{DD8C965B-E201-4AEF-8E1B-4FBF5DF4DECC}">
      <dgm:prSet/>
      <dgm:spPr/>
      <dgm:t>
        <a:bodyPr/>
        <a:lstStyle/>
        <a:p>
          <a:pPr algn="just"/>
          <a:endParaRPr lang="en-US" sz="1600"/>
        </a:p>
      </dgm:t>
    </dgm:pt>
    <dgm:pt modelId="{A236E363-9507-496A-B3C0-C0901C73D952}" type="sibTrans" cxnId="{DD8C965B-E201-4AEF-8E1B-4FBF5DF4DECC}">
      <dgm:prSet/>
      <dgm:spPr/>
      <dgm:t>
        <a:bodyPr/>
        <a:lstStyle/>
        <a:p>
          <a:pPr algn="just"/>
          <a:endParaRPr lang="en-US" sz="1600"/>
        </a:p>
      </dgm:t>
    </dgm:pt>
    <dgm:pt modelId="{B8B8555A-39FA-4AA9-A136-3CD138400D77}">
      <dgm:prSet custT="1"/>
      <dgm:spPr/>
      <dgm:t>
        <a:bodyPr/>
        <a:lstStyle/>
        <a:p>
          <a:pPr algn="just">
            <a:defRPr b="1"/>
          </a:pPr>
          <a:r>
            <a:rPr lang="en-US" sz="1600" b="1" i="0" dirty="0"/>
            <a:t>Traditional Intrusion Detection System unable to detect unknown vulnerabilities without updates.</a:t>
          </a:r>
          <a:endParaRPr lang="en-US" sz="1600" dirty="0"/>
        </a:p>
      </dgm:t>
    </dgm:pt>
    <dgm:pt modelId="{78B2F6BA-5F13-4738-95A1-866A856B3077}" type="parTrans" cxnId="{7D0A57BF-31B5-4301-8F26-B77AFD48A70F}">
      <dgm:prSet/>
      <dgm:spPr/>
      <dgm:t>
        <a:bodyPr/>
        <a:lstStyle/>
        <a:p>
          <a:pPr algn="just"/>
          <a:endParaRPr lang="en-US" sz="1600"/>
        </a:p>
      </dgm:t>
    </dgm:pt>
    <dgm:pt modelId="{9D86ED84-DC9B-4FD3-B41F-6FBEA002A2C9}" type="sibTrans" cxnId="{7D0A57BF-31B5-4301-8F26-B77AFD48A70F}">
      <dgm:prSet/>
      <dgm:spPr/>
      <dgm:t>
        <a:bodyPr/>
        <a:lstStyle/>
        <a:p>
          <a:pPr algn="just"/>
          <a:endParaRPr lang="en-US" sz="1600"/>
        </a:p>
      </dgm:t>
    </dgm:pt>
    <dgm:pt modelId="{573FB3B0-655A-402F-8FB0-163ACB39199E}">
      <dgm:prSet custT="1"/>
      <dgm:spPr/>
      <dgm:t>
        <a:bodyPr/>
        <a:lstStyle/>
        <a:p>
          <a:pPr algn="just">
            <a:defRPr b="1"/>
          </a:pPr>
          <a:r>
            <a:rPr lang="en-US" sz="1600" b="1" i="0" dirty="0"/>
            <a:t>Traditional Intrusion Detection Systems have become inadequate in the face of today's ever-evolving threat landscape.</a:t>
          </a:r>
          <a:endParaRPr lang="en-US" sz="1600" dirty="0"/>
        </a:p>
      </dgm:t>
    </dgm:pt>
    <dgm:pt modelId="{86241633-EB31-4C71-8F90-3EA4BC0C983E}" type="parTrans" cxnId="{B2A0F27C-0718-4C27-A5B9-90611B553BD3}">
      <dgm:prSet/>
      <dgm:spPr/>
      <dgm:t>
        <a:bodyPr/>
        <a:lstStyle/>
        <a:p>
          <a:pPr algn="just"/>
          <a:endParaRPr lang="en-US" sz="1600"/>
        </a:p>
      </dgm:t>
    </dgm:pt>
    <dgm:pt modelId="{5CBAACA1-A37D-4048-947A-84243CBFBD91}" type="sibTrans" cxnId="{B2A0F27C-0718-4C27-A5B9-90611B553BD3}">
      <dgm:prSet/>
      <dgm:spPr/>
      <dgm:t>
        <a:bodyPr/>
        <a:lstStyle/>
        <a:p>
          <a:pPr algn="just"/>
          <a:endParaRPr lang="en-US" sz="1600"/>
        </a:p>
      </dgm:t>
    </dgm:pt>
    <dgm:pt modelId="{4E2C7896-8D0B-4BA2-B972-092B2AF11A97}" type="pres">
      <dgm:prSet presAssocID="{F745F554-7B0C-4218-80DF-BD2642767EAA}" presName="root" presStyleCnt="0">
        <dgm:presLayoutVars>
          <dgm:dir/>
          <dgm:resizeHandles val="exact"/>
        </dgm:presLayoutVars>
      </dgm:prSet>
      <dgm:spPr/>
    </dgm:pt>
    <dgm:pt modelId="{7AE7340A-71E1-4691-A899-55DF79A90CF0}" type="pres">
      <dgm:prSet presAssocID="{66FF3A5E-327F-4213-82BC-83085EB8F186}" presName="compNode" presStyleCnt="0"/>
      <dgm:spPr/>
    </dgm:pt>
    <dgm:pt modelId="{CB1998D8-7E45-4AE3-8E9A-723819338601}" type="pres">
      <dgm:prSet presAssocID="{66FF3A5E-327F-4213-82BC-83085EB8F1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ACE605E3-C497-43D2-951D-2115DC63E33B}" type="pres">
      <dgm:prSet presAssocID="{66FF3A5E-327F-4213-82BC-83085EB8F186}" presName="iconSpace" presStyleCnt="0"/>
      <dgm:spPr/>
    </dgm:pt>
    <dgm:pt modelId="{508A025D-5CDF-49C1-8B86-D768182C2F59}" type="pres">
      <dgm:prSet presAssocID="{66FF3A5E-327F-4213-82BC-83085EB8F186}" presName="parTx" presStyleLbl="revTx" presStyleIdx="0" presStyleCnt="6">
        <dgm:presLayoutVars>
          <dgm:chMax val="0"/>
          <dgm:chPref val="0"/>
        </dgm:presLayoutVars>
      </dgm:prSet>
      <dgm:spPr/>
    </dgm:pt>
    <dgm:pt modelId="{99E0D037-301F-4709-80E5-0116FFC1DA78}" type="pres">
      <dgm:prSet presAssocID="{66FF3A5E-327F-4213-82BC-83085EB8F186}" presName="txSpace" presStyleCnt="0"/>
      <dgm:spPr/>
    </dgm:pt>
    <dgm:pt modelId="{663C925E-6BA8-46FB-9DEB-D09E002C6431}" type="pres">
      <dgm:prSet presAssocID="{66FF3A5E-327F-4213-82BC-83085EB8F186}" presName="desTx" presStyleLbl="revTx" presStyleIdx="1" presStyleCnt="6">
        <dgm:presLayoutVars/>
      </dgm:prSet>
      <dgm:spPr/>
    </dgm:pt>
    <dgm:pt modelId="{4807AB96-A9CF-4F69-BD87-CFE7AF4D0BB3}" type="pres">
      <dgm:prSet presAssocID="{A236E363-9507-496A-B3C0-C0901C73D952}" presName="sibTrans" presStyleCnt="0"/>
      <dgm:spPr/>
    </dgm:pt>
    <dgm:pt modelId="{B4A44C6F-B411-49C1-B738-A95EC5335337}" type="pres">
      <dgm:prSet presAssocID="{B8B8555A-39FA-4AA9-A136-3CD138400D77}" presName="compNode" presStyleCnt="0"/>
      <dgm:spPr/>
    </dgm:pt>
    <dgm:pt modelId="{63EFAD90-6A7F-4485-982D-B7CF1E572E3E}" type="pres">
      <dgm:prSet presAssocID="{B8B8555A-39FA-4AA9-A136-3CD138400D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45B320E-A369-4CD9-99C4-1B9FB27E8328}" type="pres">
      <dgm:prSet presAssocID="{B8B8555A-39FA-4AA9-A136-3CD138400D77}" presName="iconSpace" presStyleCnt="0"/>
      <dgm:spPr/>
    </dgm:pt>
    <dgm:pt modelId="{8F1B7D49-F66C-4D0C-AB1A-E045B12018C0}" type="pres">
      <dgm:prSet presAssocID="{B8B8555A-39FA-4AA9-A136-3CD138400D77}" presName="parTx" presStyleLbl="revTx" presStyleIdx="2" presStyleCnt="6">
        <dgm:presLayoutVars>
          <dgm:chMax val="0"/>
          <dgm:chPref val="0"/>
        </dgm:presLayoutVars>
      </dgm:prSet>
      <dgm:spPr/>
    </dgm:pt>
    <dgm:pt modelId="{BF73D2DA-2F0F-47FB-A950-8D91178C8275}" type="pres">
      <dgm:prSet presAssocID="{B8B8555A-39FA-4AA9-A136-3CD138400D77}" presName="txSpace" presStyleCnt="0"/>
      <dgm:spPr/>
    </dgm:pt>
    <dgm:pt modelId="{BFC36CA7-0ECA-4C48-936D-7FF8C6ECAA75}" type="pres">
      <dgm:prSet presAssocID="{B8B8555A-39FA-4AA9-A136-3CD138400D77}" presName="desTx" presStyleLbl="revTx" presStyleIdx="3" presStyleCnt="6">
        <dgm:presLayoutVars/>
      </dgm:prSet>
      <dgm:spPr/>
    </dgm:pt>
    <dgm:pt modelId="{46F38C70-2E80-476F-9F07-BAD9BD0831CB}" type="pres">
      <dgm:prSet presAssocID="{9D86ED84-DC9B-4FD3-B41F-6FBEA002A2C9}" presName="sibTrans" presStyleCnt="0"/>
      <dgm:spPr/>
    </dgm:pt>
    <dgm:pt modelId="{E9E3BBAD-BBA9-447C-8D3E-92D0DFC0B7C9}" type="pres">
      <dgm:prSet presAssocID="{573FB3B0-655A-402F-8FB0-163ACB39199E}" presName="compNode" presStyleCnt="0"/>
      <dgm:spPr/>
    </dgm:pt>
    <dgm:pt modelId="{469502D9-0244-4E59-9ED8-44A1A09A83AD}" type="pres">
      <dgm:prSet presAssocID="{573FB3B0-655A-402F-8FB0-163ACB3919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ll"/>
        </a:ext>
      </dgm:extLst>
    </dgm:pt>
    <dgm:pt modelId="{9304D20A-8DFC-4C92-9620-36ADFCC28221}" type="pres">
      <dgm:prSet presAssocID="{573FB3B0-655A-402F-8FB0-163ACB39199E}" presName="iconSpace" presStyleCnt="0"/>
      <dgm:spPr/>
    </dgm:pt>
    <dgm:pt modelId="{35DCD191-6AAE-4F0E-A509-76522E93B85F}" type="pres">
      <dgm:prSet presAssocID="{573FB3B0-655A-402F-8FB0-163ACB39199E}" presName="parTx" presStyleLbl="revTx" presStyleIdx="4" presStyleCnt="6">
        <dgm:presLayoutVars>
          <dgm:chMax val="0"/>
          <dgm:chPref val="0"/>
        </dgm:presLayoutVars>
      </dgm:prSet>
      <dgm:spPr/>
    </dgm:pt>
    <dgm:pt modelId="{D1DE9437-6C17-4006-A5F4-F192C699E4A8}" type="pres">
      <dgm:prSet presAssocID="{573FB3B0-655A-402F-8FB0-163ACB39199E}" presName="txSpace" presStyleCnt="0"/>
      <dgm:spPr/>
    </dgm:pt>
    <dgm:pt modelId="{2F44B9D9-843B-4343-91BB-32368B437EC1}" type="pres">
      <dgm:prSet presAssocID="{573FB3B0-655A-402F-8FB0-163ACB39199E}" presName="desTx" presStyleLbl="revTx" presStyleIdx="5" presStyleCnt="6">
        <dgm:presLayoutVars/>
      </dgm:prSet>
      <dgm:spPr/>
    </dgm:pt>
  </dgm:ptLst>
  <dgm:cxnLst>
    <dgm:cxn modelId="{483F6A24-67B4-4D92-8CDE-03907F4E6C31}" type="presOf" srcId="{B8B8555A-39FA-4AA9-A136-3CD138400D77}" destId="{8F1B7D49-F66C-4D0C-AB1A-E045B12018C0}" srcOrd="0" destOrd="0" presId="urn:microsoft.com/office/officeart/2018/2/layout/IconLabelDescriptionList"/>
    <dgm:cxn modelId="{DD8C965B-E201-4AEF-8E1B-4FBF5DF4DECC}" srcId="{F745F554-7B0C-4218-80DF-BD2642767EAA}" destId="{66FF3A5E-327F-4213-82BC-83085EB8F186}" srcOrd="0" destOrd="0" parTransId="{A370E901-A247-4245-87BD-DDC6093F90C9}" sibTransId="{A236E363-9507-496A-B3C0-C0901C73D952}"/>
    <dgm:cxn modelId="{B2A0F27C-0718-4C27-A5B9-90611B553BD3}" srcId="{F745F554-7B0C-4218-80DF-BD2642767EAA}" destId="{573FB3B0-655A-402F-8FB0-163ACB39199E}" srcOrd="2" destOrd="0" parTransId="{86241633-EB31-4C71-8F90-3EA4BC0C983E}" sibTransId="{5CBAACA1-A37D-4048-947A-84243CBFBD91}"/>
    <dgm:cxn modelId="{7D0A57BF-31B5-4301-8F26-B77AFD48A70F}" srcId="{F745F554-7B0C-4218-80DF-BD2642767EAA}" destId="{B8B8555A-39FA-4AA9-A136-3CD138400D77}" srcOrd="1" destOrd="0" parTransId="{78B2F6BA-5F13-4738-95A1-866A856B3077}" sibTransId="{9D86ED84-DC9B-4FD3-B41F-6FBEA002A2C9}"/>
    <dgm:cxn modelId="{9B9874C9-F892-4951-9486-76FDCDF8D20E}" type="presOf" srcId="{573FB3B0-655A-402F-8FB0-163ACB39199E}" destId="{35DCD191-6AAE-4F0E-A509-76522E93B85F}" srcOrd="0" destOrd="0" presId="urn:microsoft.com/office/officeart/2018/2/layout/IconLabelDescriptionList"/>
    <dgm:cxn modelId="{389597F2-702D-472F-B496-10D2865CFAE7}" type="presOf" srcId="{66FF3A5E-327F-4213-82BC-83085EB8F186}" destId="{508A025D-5CDF-49C1-8B86-D768182C2F59}" srcOrd="0" destOrd="0" presId="urn:microsoft.com/office/officeart/2018/2/layout/IconLabelDescriptionList"/>
    <dgm:cxn modelId="{081A27F7-C2ED-4FD8-ADE8-683716760DE7}" type="presOf" srcId="{F745F554-7B0C-4218-80DF-BD2642767EAA}" destId="{4E2C7896-8D0B-4BA2-B972-092B2AF11A97}" srcOrd="0" destOrd="0" presId="urn:microsoft.com/office/officeart/2018/2/layout/IconLabelDescriptionList"/>
    <dgm:cxn modelId="{F7D2CE6E-F3B7-45F8-A281-7C33632702D3}" type="presParOf" srcId="{4E2C7896-8D0B-4BA2-B972-092B2AF11A97}" destId="{7AE7340A-71E1-4691-A899-55DF79A90CF0}" srcOrd="0" destOrd="0" presId="urn:microsoft.com/office/officeart/2018/2/layout/IconLabelDescriptionList"/>
    <dgm:cxn modelId="{D4EB6FE4-476C-4A3A-9D3D-A2909AE4F44A}" type="presParOf" srcId="{7AE7340A-71E1-4691-A899-55DF79A90CF0}" destId="{CB1998D8-7E45-4AE3-8E9A-723819338601}" srcOrd="0" destOrd="0" presId="urn:microsoft.com/office/officeart/2018/2/layout/IconLabelDescriptionList"/>
    <dgm:cxn modelId="{A9FF3DC2-32A0-4220-A5BF-DD18E2B6428B}" type="presParOf" srcId="{7AE7340A-71E1-4691-A899-55DF79A90CF0}" destId="{ACE605E3-C497-43D2-951D-2115DC63E33B}" srcOrd="1" destOrd="0" presId="urn:microsoft.com/office/officeart/2018/2/layout/IconLabelDescriptionList"/>
    <dgm:cxn modelId="{96A9D1EE-7A32-4D7E-A218-1B551196E8E3}" type="presParOf" srcId="{7AE7340A-71E1-4691-A899-55DF79A90CF0}" destId="{508A025D-5CDF-49C1-8B86-D768182C2F59}" srcOrd="2" destOrd="0" presId="urn:microsoft.com/office/officeart/2018/2/layout/IconLabelDescriptionList"/>
    <dgm:cxn modelId="{F081BCEC-0128-4D93-B6E1-2482F83D677C}" type="presParOf" srcId="{7AE7340A-71E1-4691-A899-55DF79A90CF0}" destId="{99E0D037-301F-4709-80E5-0116FFC1DA78}" srcOrd="3" destOrd="0" presId="urn:microsoft.com/office/officeart/2018/2/layout/IconLabelDescriptionList"/>
    <dgm:cxn modelId="{95142E30-DCF4-4979-AF06-2D46B8C57CEE}" type="presParOf" srcId="{7AE7340A-71E1-4691-A899-55DF79A90CF0}" destId="{663C925E-6BA8-46FB-9DEB-D09E002C6431}" srcOrd="4" destOrd="0" presId="urn:microsoft.com/office/officeart/2018/2/layout/IconLabelDescriptionList"/>
    <dgm:cxn modelId="{4A7F9E05-A128-453B-AF8D-594B4A43EDEA}" type="presParOf" srcId="{4E2C7896-8D0B-4BA2-B972-092B2AF11A97}" destId="{4807AB96-A9CF-4F69-BD87-CFE7AF4D0BB3}" srcOrd="1" destOrd="0" presId="urn:microsoft.com/office/officeart/2018/2/layout/IconLabelDescriptionList"/>
    <dgm:cxn modelId="{11C3955F-6999-46B7-82F4-F58B9D372614}" type="presParOf" srcId="{4E2C7896-8D0B-4BA2-B972-092B2AF11A97}" destId="{B4A44C6F-B411-49C1-B738-A95EC5335337}" srcOrd="2" destOrd="0" presId="urn:microsoft.com/office/officeart/2018/2/layout/IconLabelDescriptionList"/>
    <dgm:cxn modelId="{EC721159-8128-4904-9A3A-341DE1418929}" type="presParOf" srcId="{B4A44C6F-B411-49C1-B738-A95EC5335337}" destId="{63EFAD90-6A7F-4485-982D-B7CF1E572E3E}" srcOrd="0" destOrd="0" presId="urn:microsoft.com/office/officeart/2018/2/layout/IconLabelDescriptionList"/>
    <dgm:cxn modelId="{2C376DCE-3ED0-4D3B-978A-44C1A024E2F8}" type="presParOf" srcId="{B4A44C6F-B411-49C1-B738-A95EC5335337}" destId="{145B320E-A369-4CD9-99C4-1B9FB27E8328}" srcOrd="1" destOrd="0" presId="urn:microsoft.com/office/officeart/2018/2/layout/IconLabelDescriptionList"/>
    <dgm:cxn modelId="{EEB03B6E-3394-438C-B524-AEE8DD60026D}" type="presParOf" srcId="{B4A44C6F-B411-49C1-B738-A95EC5335337}" destId="{8F1B7D49-F66C-4D0C-AB1A-E045B12018C0}" srcOrd="2" destOrd="0" presId="urn:microsoft.com/office/officeart/2018/2/layout/IconLabelDescriptionList"/>
    <dgm:cxn modelId="{5B53101B-EE21-4D8B-AC46-D6CAAAA42E3E}" type="presParOf" srcId="{B4A44C6F-B411-49C1-B738-A95EC5335337}" destId="{BF73D2DA-2F0F-47FB-A950-8D91178C8275}" srcOrd="3" destOrd="0" presId="urn:microsoft.com/office/officeart/2018/2/layout/IconLabelDescriptionList"/>
    <dgm:cxn modelId="{20200693-844C-4771-B3AC-7175803FE1A9}" type="presParOf" srcId="{B4A44C6F-B411-49C1-B738-A95EC5335337}" destId="{BFC36CA7-0ECA-4C48-936D-7FF8C6ECAA75}" srcOrd="4" destOrd="0" presId="urn:microsoft.com/office/officeart/2018/2/layout/IconLabelDescriptionList"/>
    <dgm:cxn modelId="{4C5B3150-1CEE-4263-8702-1D8871C5B7B9}" type="presParOf" srcId="{4E2C7896-8D0B-4BA2-B972-092B2AF11A97}" destId="{46F38C70-2E80-476F-9F07-BAD9BD0831CB}" srcOrd="3" destOrd="0" presId="urn:microsoft.com/office/officeart/2018/2/layout/IconLabelDescriptionList"/>
    <dgm:cxn modelId="{BD9EF743-CFD2-46F6-9E9B-CA6C607085FA}" type="presParOf" srcId="{4E2C7896-8D0B-4BA2-B972-092B2AF11A97}" destId="{E9E3BBAD-BBA9-447C-8D3E-92D0DFC0B7C9}" srcOrd="4" destOrd="0" presId="urn:microsoft.com/office/officeart/2018/2/layout/IconLabelDescriptionList"/>
    <dgm:cxn modelId="{2E9D7D97-2E37-411E-A914-216861CFE458}" type="presParOf" srcId="{E9E3BBAD-BBA9-447C-8D3E-92D0DFC0B7C9}" destId="{469502D9-0244-4E59-9ED8-44A1A09A83AD}" srcOrd="0" destOrd="0" presId="urn:microsoft.com/office/officeart/2018/2/layout/IconLabelDescriptionList"/>
    <dgm:cxn modelId="{1B4DBB23-6DA3-499E-8ED8-561A525B0E1A}" type="presParOf" srcId="{E9E3BBAD-BBA9-447C-8D3E-92D0DFC0B7C9}" destId="{9304D20A-8DFC-4C92-9620-36ADFCC28221}" srcOrd="1" destOrd="0" presId="urn:microsoft.com/office/officeart/2018/2/layout/IconLabelDescriptionList"/>
    <dgm:cxn modelId="{8244A9DB-44EA-4920-9C46-5424E1268BD9}" type="presParOf" srcId="{E9E3BBAD-BBA9-447C-8D3E-92D0DFC0B7C9}" destId="{35DCD191-6AAE-4F0E-A509-76522E93B85F}" srcOrd="2" destOrd="0" presId="urn:microsoft.com/office/officeart/2018/2/layout/IconLabelDescriptionList"/>
    <dgm:cxn modelId="{D99003A2-8562-4113-AC55-AC10E6DC4623}" type="presParOf" srcId="{E9E3BBAD-BBA9-447C-8D3E-92D0DFC0B7C9}" destId="{D1DE9437-6C17-4006-A5F4-F192C699E4A8}" srcOrd="3" destOrd="0" presId="urn:microsoft.com/office/officeart/2018/2/layout/IconLabelDescriptionList"/>
    <dgm:cxn modelId="{31C7D0D7-32EE-4B12-879C-440169F0D2C6}" type="presParOf" srcId="{E9E3BBAD-BBA9-447C-8D3E-92D0DFC0B7C9}" destId="{2F44B9D9-843B-4343-91BB-32368B437EC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A9B641-2783-4B5A-A95E-EB7BF640E61D}"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04BA19F2-AA10-4FF0-B405-E7840618B3CD}">
      <dgm:prSet/>
      <dgm:spPr/>
      <dgm:t>
        <a:bodyPr/>
        <a:lstStyle/>
        <a:p>
          <a:r>
            <a:rPr lang="en-US" dirty="0"/>
            <a:t>Imbalanced Dataset</a:t>
          </a:r>
        </a:p>
      </dgm:t>
    </dgm:pt>
    <dgm:pt modelId="{04D82992-3779-4EF0-9121-774326C960C2}" type="parTrans" cxnId="{7662302F-7F54-4DDD-9948-4EFCDEC9BFDD}">
      <dgm:prSet/>
      <dgm:spPr/>
      <dgm:t>
        <a:bodyPr/>
        <a:lstStyle/>
        <a:p>
          <a:endParaRPr lang="en-US"/>
        </a:p>
      </dgm:t>
    </dgm:pt>
    <dgm:pt modelId="{29213113-00F6-4325-85A8-7D7D24231365}" type="sibTrans" cxnId="{7662302F-7F54-4DDD-9948-4EFCDEC9BFDD}">
      <dgm:prSet/>
      <dgm:spPr/>
      <dgm:t>
        <a:bodyPr/>
        <a:lstStyle/>
        <a:p>
          <a:endParaRPr lang="en-US"/>
        </a:p>
      </dgm:t>
    </dgm:pt>
    <dgm:pt modelId="{CAAE45F8-12EE-4F6E-A55B-B02E24B19056}">
      <dgm:prSet/>
      <dgm:spPr/>
      <dgm:t>
        <a:bodyPr/>
        <a:lstStyle/>
        <a:p>
          <a:r>
            <a:rPr lang="en-US"/>
            <a:t>Incorrect Malicious Type Classification</a:t>
          </a:r>
        </a:p>
      </dgm:t>
    </dgm:pt>
    <dgm:pt modelId="{E03195FC-01CB-42BB-9186-E8EE7CB4B847}" type="parTrans" cxnId="{BA7DCB2A-D208-4245-8ADB-3DADFD22DD46}">
      <dgm:prSet/>
      <dgm:spPr/>
      <dgm:t>
        <a:bodyPr/>
        <a:lstStyle/>
        <a:p>
          <a:endParaRPr lang="en-US"/>
        </a:p>
      </dgm:t>
    </dgm:pt>
    <dgm:pt modelId="{37C2C7FC-9DEA-4D3C-865E-107C6F5171FF}" type="sibTrans" cxnId="{BA7DCB2A-D208-4245-8ADB-3DADFD22DD46}">
      <dgm:prSet/>
      <dgm:spPr/>
      <dgm:t>
        <a:bodyPr/>
        <a:lstStyle/>
        <a:p>
          <a:endParaRPr lang="en-US"/>
        </a:p>
      </dgm:t>
    </dgm:pt>
    <dgm:pt modelId="{2716F14B-9B2B-4CF8-BADC-6C27A9599FA1}">
      <dgm:prSet/>
      <dgm:spPr/>
      <dgm:t>
        <a:bodyPr/>
        <a:lstStyle/>
        <a:p>
          <a:r>
            <a:rPr lang="en-US" dirty="0"/>
            <a:t>Requires Cybersecurity and Artificial Intelligence Expert for further improvement</a:t>
          </a:r>
        </a:p>
      </dgm:t>
    </dgm:pt>
    <dgm:pt modelId="{B4AE132B-253E-40AC-AED6-62F343549783}" type="parTrans" cxnId="{36BFAB6A-EA6B-4D0E-9A7A-E2596AAD4B55}">
      <dgm:prSet/>
      <dgm:spPr/>
      <dgm:t>
        <a:bodyPr/>
        <a:lstStyle/>
        <a:p>
          <a:endParaRPr lang="en-US"/>
        </a:p>
      </dgm:t>
    </dgm:pt>
    <dgm:pt modelId="{63A63FA1-53AD-4882-8A23-CF611B890D5E}" type="sibTrans" cxnId="{36BFAB6A-EA6B-4D0E-9A7A-E2596AAD4B55}">
      <dgm:prSet/>
      <dgm:spPr/>
      <dgm:t>
        <a:bodyPr/>
        <a:lstStyle/>
        <a:p>
          <a:endParaRPr lang="en-US"/>
        </a:p>
      </dgm:t>
    </dgm:pt>
    <dgm:pt modelId="{73E09DBB-1296-4CC0-86D9-E748824F455B}" type="pres">
      <dgm:prSet presAssocID="{D3A9B641-2783-4B5A-A95E-EB7BF640E61D}" presName="vert0" presStyleCnt="0">
        <dgm:presLayoutVars>
          <dgm:dir/>
          <dgm:animOne val="branch"/>
          <dgm:animLvl val="lvl"/>
        </dgm:presLayoutVars>
      </dgm:prSet>
      <dgm:spPr/>
    </dgm:pt>
    <dgm:pt modelId="{9E7784E9-4AFA-42EF-B339-DB2CEB1CD0C6}" type="pres">
      <dgm:prSet presAssocID="{04BA19F2-AA10-4FF0-B405-E7840618B3CD}" presName="thickLine" presStyleLbl="alignNode1" presStyleIdx="0" presStyleCnt="3"/>
      <dgm:spPr/>
    </dgm:pt>
    <dgm:pt modelId="{F377AB5C-6E3F-4E9A-AE59-CA8B4D096D6F}" type="pres">
      <dgm:prSet presAssocID="{04BA19F2-AA10-4FF0-B405-E7840618B3CD}" presName="horz1" presStyleCnt="0"/>
      <dgm:spPr/>
    </dgm:pt>
    <dgm:pt modelId="{E3778706-7576-4683-9075-2076B67AAB08}" type="pres">
      <dgm:prSet presAssocID="{04BA19F2-AA10-4FF0-B405-E7840618B3CD}" presName="tx1" presStyleLbl="revTx" presStyleIdx="0" presStyleCnt="3"/>
      <dgm:spPr/>
    </dgm:pt>
    <dgm:pt modelId="{93488C80-B14E-4BA2-A32E-31CC3AA25FF8}" type="pres">
      <dgm:prSet presAssocID="{04BA19F2-AA10-4FF0-B405-E7840618B3CD}" presName="vert1" presStyleCnt="0"/>
      <dgm:spPr/>
    </dgm:pt>
    <dgm:pt modelId="{FE51BAA3-1F06-4641-9775-02BE35B78219}" type="pres">
      <dgm:prSet presAssocID="{CAAE45F8-12EE-4F6E-A55B-B02E24B19056}" presName="thickLine" presStyleLbl="alignNode1" presStyleIdx="1" presStyleCnt="3"/>
      <dgm:spPr/>
    </dgm:pt>
    <dgm:pt modelId="{BD78ABA0-E66F-4889-BE17-C5AD0BFAAC8A}" type="pres">
      <dgm:prSet presAssocID="{CAAE45F8-12EE-4F6E-A55B-B02E24B19056}" presName="horz1" presStyleCnt="0"/>
      <dgm:spPr/>
    </dgm:pt>
    <dgm:pt modelId="{EF89C0FD-B745-40AD-B9CA-5F70F545CE7D}" type="pres">
      <dgm:prSet presAssocID="{CAAE45F8-12EE-4F6E-A55B-B02E24B19056}" presName="tx1" presStyleLbl="revTx" presStyleIdx="1" presStyleCnt="3"/>
      <dgm:spPr/>
    </dgm:pt>
    <dgm:pt modelId="{98EC320E-05D6-4A70-8670-73836905C9CE}" type="pres">
      <dgm:prSet presAssocID="{CAAE45F8-12EE-4F6E-A55B-B02E24B19056}" presName="vert1" presStyleCnt="0"/>
      <dgm:spPr/>
    </dgm:pt>
    <dgm:pt modelId="{57003880-9E3B-4819-9006-F526927ED82C}" type="pres">
      <dgm:prSet presAssocID="{2716F14B-9B2B-4CF8-BADC-6C27A9599FA1}" presName="thickLine" presStyleLbl="alignNode1" presStyleIdx="2" presStyleCnt="3"/>
      <dgm:spPr/>
    </dgm:pt>
    <dgm:pt modelId="{4786E018-7EC8-4A9F-8D9A-E95B21BFB2E3}" type="pres">
      <dgm:prSet presAssocID="{2716F14B-9B2B-4CF8-BADC-6C27A9599FA1}" presName="horz1" presStyleCnt="0"/>
      <dgm:spPr/>
    </dgm:pt>
    <dgm:pt modelId="{83148D8A-AEFC-4236-9341-BECDF08046F1}" type="pres">
      <dgm:prSet presAssocID="{2716F14B-9B2B-4CF8-BADC-6C27A9599FA1}" presName="tx1" presStyleLbl="revTx" presStyleIdx="2" presStyleCnt="3"/>
      <dgm:spPr/>
    </dgm:pt>
    <dgm:pt modelId="{CAE1BFA0-A6E8-42FD-9BD7-29F63DFB7861}" type="pres">
      <dgm:prSet presAssocID="{2716F14B-9B2B-4CF8-BADC-6C27A9599FA1}" presName="vert1" presStyleCnt="0"/>
      <dgm:spPr/>
    </dgm:pt>
  </dgm:ptLst>
  <dgm:cxnLst>
    <dgm:cxn modelId="{BA7DCB2A-D208-4245-8ADB-3DADFD22DD46}" srcId="{D3A9B641-2783-4B5A-A95E-EB7BF640E61D}" destId="{CAAE45F8-12EE-4F6E-A55B-B02E24B19056}" srcOrd="1" destOrd="0" parTransId="{E03195FC-01CB-42BB-9186-E8EE7CB4B847}" sibTransId="{37C2C7FC-9DEA-4D3C-865E-107C6F5171FF}"/>
    <dgm:cxn modelId="{7662302F-7F54-4DDD-9948-4EFCDEC9BFDD}" srcId="{D3A9B641-2783-4B5A-A95E-EB7BF640E61D}" destId="{04BA19F2-AA10-4FF0-B405-E7840618B3CD}" srcOrd="0" destOrd="0" parTransId="{04D82992-3779-4EF0-9121-774326C960C2}" sibTransId="{29213113-00F6-4325-85A8-7D7D24231365}"/>
    <dgm:cxn modelId="{36BFAB6A-EA6B-4D0E-9A7A-E2596AAD4B55}" srcId="{D3A9B641-2783-4B5A-A95E-EB7BF640E61D}" destId="{2716F14B-9B2B-4CF8-BADC-6C27A9599FA1}" srcOrd="2" destOrd="0" parTransId="{B4AE132B-253E-40AC-AED6-62F343549783}" sibTransId="{63A63FA1-53AD-4882-8A23-CF611B890D5E}"/>
    <dgm:cxn modelId="{1B38D750-DDC0-41BF-9290-24EEEA86F9F0}" type="presOf" srcId="{04BA19F2-AA10-4FF0-B405-E7840618B3CD}" destId="{E3778706-7576-4683-9075-2076B67AAB08}" srcOrd="0" destOrd="0" presId="urn:microsoft.com/office/officeart/2008/layout/LinedList"/>
    <dgm:cxn modelId="{77DC8486-3A43-4FB6-BCD8-1B8F43242520}" type="presOf" srcId="{CAAE45F8-12EE-4F6E-A55B-B02E24B19056}" destId="{EF89C0FD-B745-40AD-B9CA-5F70F545CE7D}" srcOrd="0" destOrd="0" presId="urn:microsoft.com/office/officeart/2008/layout/LinedList"/>
    <dgm:cxn modelId="{0545A097-D6B8-47C9-8AB4-FE2A055A1912}" type="presOf" srcId="{D3A9B641-2783-4B5A-A95E-EB7BF640E61D}" destId="{73E09DBB-1296-4CC0-86D9-E748824F455B}" srcOrd="0" destOrd="0" presId="urn:microsoft.com/office/officeart/2008/layout/LinedList"/>
    <dgm:cxn modelId="{DDD927D9-5F6B-4513-999B-38581647E082}" type="presOf" srcId="{2716F14B-9B2B-4CF8-BADC-6C27A9599FA1}" destId="{83148D8A-AEFC-4236-9341-BECDF08046F1}" srcOrd="0" destOrd="0" presId="urn:microsoft.com/office/officeart/2008/layout/LinedList"/>
    <dgm:cxn modelId="{3BE19322-3587-497D-A1D8-0E52E24794C2}" type="presParOf" srcId="{73E09DBB-1296-4CC0-86D9-E748824F455B}" destId="{9E7784E9-4AFA-42EF-B339-DB2CEB1CD0C6}" srcOrd="0" destOrd="0" presId="urn:microsoft.com/office/officeart/2008/layout/LinedList"/>
    <dgm:cxn modelId="{C7077D92-9D76-4938-B65F-D37B2950538A}" type="presParOf" srcId="{73E09DBB-1296-4CC0-86D9-E748824F455B}" destId="{F377AB5C-6E3F-4E9A-AE59-CA8B4D096D6F}" srcOrd="1" destOrd="0" presId="urn:microsoft.com/office/officeart/2008/layout/LinedList"/>
    <dgm:cxn modelId="{35D25827-661C-43C7-9909-20A209BEBF04}" type="presParOf" srcId="{F377AB5C-6E3F-4E9A-AE59-CA8B4D096D6F}" destId="{E3778706-7576-4683-9075-2076B67AAB08}" srcOrd="0" destOrd="0" presId="urn:microsoft.com/office/officeart/2008/layout/LinedList"/>
    <dgm:cxn modelId="{67A3AD82-E968-4C03-B0A5-3695FB9A4810}" type="presParOf" srcId="{F377AB5C-6E3F-4E9A-AE59-CA8B4D096D6F}" destId="{93488C80-B14E-4BA2-A32E-31CC3AA25FF8}" srcOrd="1" destOrd="0" presId="urn:microsoft.com/office/officeart/2008/layout/LinedList"/>
    <dgm:cxn modelId="{959244A0-4D98-481E-8B88-5757523EA899}" type="presParOf" srcId="{73E09DBB-1296-4CC0-86D9-E748824F455B}" destId="{FE51BAA3-1F06-4641-9775-02BE35B78219}" srcOrd="2" destOrd="0" presId="urn:microsoft.com/office/officeart/2008/layout/LinedList"/>
    <dgm:cxn modelId="{1D7B685F-08A3-454D-AACC-E9C65CD98E44}" type="presParOf" srcId="{73E09DBB-1296-4CC0-86D9-E748824F455B}" destId="{BD78ABA0-E66F-4889-BE17-C5AD0BFAAC8A}" srcOrd="3" destOrd="0" presId="urn:microsoft.com/office/officeart/2008/layout/LinedList"/>
    <dgm:cxn modelId="{530AC744-A600-4B41-9176-F7826B96397E}" type="presParOf" srcId="{BD78ABA0-E66F-4889-BE17-C5AD0BFAAC8A}" destId="{EF89C0FD-B745-40AD-B9CA-5F70F545CE7D}" srcOrd="0" destOrd="0" presId="urn:microsoft.com/office/officeart/2008/layout/LinedList"/>
    <dgm:cxn modelId="{07E544B5-9947-4100-95AB-B4FAD9F9F9B3}" type="presParOf" srcId="{BD78ABA0-E66F-4889-BE17-C5AD0BFAAC8A}" destId="{98EC320E-05D6-4A70-8670-73836905C9CE}" srcOrd="1" destOrd="0" presId="urn:microsoft.com/office/officeart/2008/layout/LinedList"/>
    <dgm:cxn modelId="{B55B48B9-1369-4C2B-9DB5-3DC7D5CCDCA4}" type="presParOf" srcId="{73E09DBB-1296-4CC0-86D9-E748824F455B}" destId="{57003880-9E3B-4819-9006-F526927ED82C}" srcOrd="4" destOrd="0" presId="urn:microsoft.com/office/officeart/2008/layout/LinedList"/>
    <dgm:cxn modelId="{3ADBD767-FF93-4783-9838-35860A9AAAC2}" type="presParOf" srcId="{73E09DBB-1296-4CC0-86D9-E748824F455B}" destId="{4786E018-7EC8-4A9F-8D9A-E95B21BFB2E3}" srcOrd="5" destOrd="0" presId="urn:microsoft.com/office/officeart/2008/layout/LinedList"/>
    <dgm:cxn modelId="{F86507B4-EC8E-47F1-AC54-E3F7FEC0FCCA}" type="presParOf" srcId="{4786E018-7EC8-4A9F-8D9A-E95B21BFB2E3}" destId="{83148D8A-AEFC-4236-9341-BECDF08046F1}" srcOrd="0" destOrd="0" presId="urn:microsoft.com/office/officeart/2008/layout/LinedList"/>
    <dgm:cxn modelId="{6EA74DD3-CF08-4BE6-B5A7-B11369A05F60}" type="presParOf" srcId="{4786E018-7EC8-4A9F-8D9A-E95B21BFB2E3}" destId="{CAE1BFA0-A6E8-42FD-9BD7-29F63DFB78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7789671-7BD1-490E-A286-84234C3E2ECF}"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86DA1B42-B617-480B-9579-3E1A6FF6402A}">
      <dgm:prSet custT="1"/>
      <dgm:spPr/>
      <dgm:t>
        <a:bodyPr/>
        <a:lstStyle/>
        <a:p>
          <a:r>
            <a:rPr lang="en-US" sz="1800" dirty="0"/>
            <a:t>Ng Zheng Yao</a:t>
          </a:r>
        </a:p>
        <a:p>
          <a:r>
            <a:rPr lang="en-US" sz="1800" dirty="0"/>
            <a:t>Improve User Interface</a:t>
          </a:r>
        </a:p>
      </dgm:t>
    </dgm:pt>
    <dgm:pt modelId="{64F48930-0E12-4E59-9BF0-048217E4725C}" type="parTrans" cxnId="{719E04B1-4246-4A0C-A0DC-8421FDA4FEDA}">
      <dgm:prSet/>
      <dgm:spPr/>
      <dgm:t>
        <a:bodyPr/>
        <a:lstStyle/>
        <a:p>
          <a:endParaRPr lang="en-US" sz="1800"/>
        </a:p>
      </dgm:t>
    </dgm:pt>
    <dgm:pt modelId="{71E3FEB5-AF1A-4A65-A3ED-77EBFC008581}" type="sibTrans" cxnId="{719E04B1-4246-4A0C-A0DC-8421FDA4FEDA}">
      <dgm:prSet/>
      <dgm:spPr/>
      <dgm:t>
        <a:bodyPr/>
        <a:lstStyle/>
        <a:p>
          <a:endParaRPr lang="en-US" sz="1800"/>
        </a:p>
      </dgm:t>
    </dgm:pt>
    <dgm:pt modelId="{F45F358A-7469-49B2-A4D6-8F98DEC47864}">
      <dgm:prSet custT="1"/>
      <dgm:spPr/>
      <dgm:t>
        <a:bodyPr/>
        <a:lstStyle/>
        <a:p>
          <a:r>
            <a:rPr lang="en-US" sz="1800" dirty="0"/>
            <a:t>Imran </a:t>
          </a:r>
          <a:r>
            <a:rPr lang="en-US" sz="1800" dirty="0" err="1"/>
            <a:t>Momunov</a:t>
          </a:r>
          <a:r>
            <a:rPr lang="en-US" sz="1800" dirty="0"/>
            <a:t>: </a:t>
          </a:r>
        </a:p>
        <a:p>
          <a:r>
            <a:rPr lang="en-US" sz="1800" dirty="0"/>
            <a:t>Improve User Interface through brighter color and text for better</a:t>
          </a:r>
        </a:p>
        <a:p>
          <a:r>
            <a:rPr lang="en-US" sz="1800" dirty="0"/>
            <a:t>Optimize the System for faster response </a:t>
          </a:r>
        </a:p>
      </dgm:t>
    </dgm:pt>
    <dgm:pt modelId="{C3466626-2A24-41F8-BA56-7C8E251A759E}" type="parTrans" cxnId="{D90C0063-2FC8-498E-8E7F-E39E0EC974C4}">
      <dgm:prSet/>
      <dgm:spPr/>
      <dgm:t>
        <a:bodyPr/>
        <a:lstStyle/>
        <a:p>
          <a:endParaRPr lang="en-US" sz="1800"/>
        </a:p>
      </dgm:t>
    </dgm:pt>
    <dgm:pt modelId="{9F15B694-52AD-4D49-9C68-98C53843C4A5}" type="sibTrans" cxnId="{D90C0063-2FC8-498E-8E7F-E39E0EC974C4}">
      <dgm:prSet/>
      <dgm:spPr/>
      <dgm:t>
        <a:bodyPr/>
        <a:lstStyle/>
        <a:p>
          <a:endParaRPr lang="en-US" sz="1800"/>
        </a:p>
      </dgm:t>
    </dgm:pt>
    <dgm:pt modelId="{A67EBF63-9188-4F1E-B749-6D644875C3A7}">
      <dgm:prSet custT="1"/>
      <dgm:spPr/>
      <dgm:t>
        <a:bodyPr/>
        <a:lstStyle/>
        <a:p>
          <a:r>
            <a:rPr lang="en-US" sz="1800" dirty="0"/>
            <a:t>Adam </a:t>
          </a:r>
          <a:r>
            <a:rPr lang="en-US" sz="1800" dirty="0" err="1"/>
            <a:t>Ismaeil</a:t>
          </a:r>
          <a:r>
            <a:rPr lang="en-US" sz="1800" dirty="0"/>
            <a:t>: </a:t>
          </a:r>
        </a:p>
        <a:p>
          <a:r>
            <a:rPr lang="en-US" sz="1800" dirty="0"/>
            <a:t>N/A</a:t>
          </a:r>
        </a:p>
      </dgm:t>
    </dgm:pt>
    <dgm:pt modelId="{343CCC07-0DB0-41EA-9965-18406C95BFB2}" type="parTrans" cxnId="{1170C590-B74A-4AD4-8852-0F3427A0B6C7}">
      <dgm:prSet/>
      <dgm:spPr/>
      <dgm:t>
        <a:bodyPr/>
        <a:lstStyle/>
        <a:p>
          <a:endParaRPr lang="en-US" sz="1800"/>
        </a:p>
      </dgm:t>
    </dgm:pt>
    <dgm:pt modelId="{D2A3C1A4-CD73-4335-817D-414B628A38BC}" type="sibTrans" cxnId="{1170C590-B74A-4AD4-8852-0F3427A0B6C7}">
      <dgm:prSet/>
      <dgm:spPr/>
      <dgm:t>
        <a:bodyPr/>
        <a:lstStyle/>
        <a:p>
          <a:endParaRPr lang="en-US" sz="1800"/>
        </a:p>
      </dgm:t>
    </dgm:pt>
    <dgm:pt modelId="{861652DF-FA93-4F26-99CB-003EB8EADFF2}">
      <dgm:prSet custT="1"/>
      <dgm:spPr/>
      <dgm:t>
        <a:bodyPr/>
        <a:lstStyle/>
        <a:p>
          <a:r>
            <a:rPr lang="en-US" sz="1800" dirty="0"/>
            <a:t>Dr Jalil bin Md. </a:t>
          </a:r>
          <a:r>
            <a:rPr lang="en-US" sz="1800" dirty="0" err="1"/>
            <a:t>Desa</a:t>
          </a:r>
          <a:endParaRPr lang="en-US" sz="1800" dirty="0"/>
        </a:p>
        <a:p>
          <a:r>
            <a:rPr lang="en-US" sz="1800" dirty="0"/>
            <a:t>Security analysis data need more improvement to present more on the vulnerabilities data statistic with clear explanation</a:t>
          </a:r>
        </a:p>
      </dgm:t>
    </dgm:pt>
    <dgm:pt modelId="{6A07E61D-C51D-4667-8974-81D012482CDB}" type="parTrans" cxnId="{11C11E16-CCCC-41C2-A438-F4E89F7F727C}">
      <dgm:prSet/>
      <dgm:spPr/>
      <dgm:t>
        <a:bodyPr/>
        <a:lstStyle/>
        <a:p>
          <a:endParaRPr lang="en-US" sz="1800"/>
        </a:p>
      </dgm:t>
    </dgm:pt>
    <dgm:pt modelId="{7DA65F62-9C0D-4912-B118-C2DDD03C1078}" type="sibTrans" cxnId="{11C11E16-CCCC-41C2-A438-F4E89F7F727C}">
      <dgm:prSet/>
      <dgm:spPr/>
      <dgm:t>
        <a:bodyPr/>
        <a:lstStyle/>
        <a:p>
          <a:endParaRPr lang="en-US" sz="1800"/>
        </a:p>
      </dgm:t>
    </dgm:pt>
    <dgm:pt modelId="{CD98D098-0420-4BFF-9EEA-D3A9A352D98B}" type="pres">
      <dgm:prSet presAssocID="{57789671-7BD1-490E-A286-84234C3E2ECF}" presName="vert0" presStyleCnt="0">
        <dgm:presLayoutVars>
          <dgm:dir/>
          <dgm:animOne val="branch"/>
          <dgm:animLvl val="lvl"/>
        </dgm:presLayoutVars>
      </dgm:prSet>
      <dgm:spPr/>
    </dgm:pt>
    <dgm:pt modelId="{427AF64C-709C-4D05-80A2-CE72E2477CC6}" type="pres">
      <dgm:prSet presAssocID="{86DA1B42-B617-480B-9579-3E1A6FF6402A}" presName="thickLine" presStyleLbl="alignNode1" presStyleIdx="0" presStyleCnt="4"/>
      <dgm:spPr/>
    </dgm:pt>
    <dgm:pt modelId="{0C7FE613-D7D1-4373-8F10-11761FF57E51}" type="pres">
      <dgm:prSet presAssocID="{86DA1B42-B617-480B-9579-3E1A6FF6402A}" presName="horz1" presStyleCnt="0"/>
      <dgm:spPr/>
    </dgm:pt>
    <dgm:pt modelId="{BBF0C2BF-BDB4-4146-8DD4-1F118E89E5E4}" type="pres">
      <dgm:prSet presAssocID="{86DA1B42-B617-480B-9579-3E1A6FF6402A}" presName="tx1" presStyleLbl="revTx" presStyleIdx="0" presStyleCnt="4"/>
      <dgm:spPr/>
    </dgm:pt>
    <dgm:pt modelId="{80774C56-0BBE-4F65-8FBE-D85B72D542D2}" type="pres">
      <dgm:prSet presAssocID="{86DA1B42-B617-480B-9579-3E1A6FF6402A}" presName="vert1" presStyleCnt="0"/>
      <dgm:spPr/>
    </dgm:pt>
    <dgm:pt modelId="{639493D4-664E-4CFA-AE97-3D3BCD23F555}" type="pres">
      <dgm:prSet presAssocID="{F45F358A-7469-49B2-A4D6-8F98DEC47864}" presName="thickLine" presStyleLbl="alignNode1" presStyleIdx="1" presStyleCnt="4"/>
      <dgm:spPr/>
    </dgm:pt>
    <dgm:pt modelId="{1EFD290E-9366-42D4-910A-521D26ECF52D}" type="pres">
      <dgm:prSet presAssocID="{F45F358A-7469-49B2-A4D6-8F98DEC47864}" presName="horz1" presStyleCnt="0"/>
      <dgm:spPr/>
    </dgm:pt>
    <dgm:pt modelId="{58F242F2-8F06-4B21-A353-8FD783F16F58}" type="pres">
      <dgm:prSet presAssocID="{F45F358A-7469-49B2-A4D6-8F98DEC47864}" presName="tx1" presStyleLbl="revTx" presStyleIdx="1" presStyleCnt="4"/>
      <dgm:spPr/>
    </dgm:pt>
    <dgm:pt modelId="{18D9B000-CA82-4B4E-B1EF-873A5B802985}" type="pres">
      <dgm:prSet presAssocID="{F45F358A-7469-49B2-A4D6-8F98DEC47864}" presName="vert1" presStyleCnt="0"/>
      <dgm:spPr/>
    </dgm:pt>
    <dgm:pt modelId="{1F1DD06A-809E-4A80-B527-D6141A8F45A1}" type="pres">
      <dgm:prSet presAssocID="{A67EBF63-9188-4F1E-B749-6D644875C3A7}" presName="thickLine" presStyleLbl="alignNode1" presStyleIdx="2" presStyleCnt="4"/>
      <dgm:spPr/>
    </dgm:pt>
    <dgm:pt modelId="{EFD9399A-2127-4EFA-AABD-16ABE58667C3}" type="pres">
      <dgm:prSet presAssocID="{A67EBF63-9188-4F1E-B749-6D644875C3A7}" presName="horz1" presStyleCnt="0"/>
      <dgm:spPr/>
    </dgm:pt>
    <dgm:pt modelId="{2282079C-A054-49A3-BC7D-474DB5290867}" type="pres">
      <dgm:prSet presAssocID="{A67EBF63-9188-4F1E-B749-6D644875C3A7}" presName="tx1" presStyleLbl="revTx" presStyleIdx="2" presStyleCnt="4"/>
      <dgm:spPr/>
    </dgm:pt>
    <dgm:pt modelId="{635D1567-E81B-411E-AD7E-3937FFBADD58}" type="pres">
      <dgm:prSet presAssocID="{A67EBF63-9188-4F1E-B749-6D644875C3A7}" presName="vert1" presStyleCnt="0"/>
      <dgm:spPr/>
    </dgm:pt>
    <dgm:pt modelId="{8A4F5104-C2B5-4962-B9E5-5E6BD586CAC8}" type="pres">
      <dgm:prSet presAssocID="{861652DF-FA93-4F26-99CB-003EB8EADFF2}" presName="thickLine" presStyleLbl="alignNode1" presStyleIdx="3" presStyleCnt="4"/>
      <dgm:spPr/>
    </dgm:pt>
    <dgm:pt modelId="{7E751115-0CAF-4810-BF29-C0D530590895}" type="pres">
      <dgm:prSet presAssocID="{861652DF-FA93-4F26-99CB-003EB8EADFF2}" presName="horz1" presStyleCnt="0"/>
      <dgm:spPr/>
    </dgm:pt>
    <dgm:pt modelId="{86AD362F-835E-482C-B86D-060C2ECC0EED}" type="pres">
      <dgm:prSet presAssocID="{861652DF-FA93-4F26-99CB-003EB8EADFF2}" presName="tx1" presStyleLbl="revTx" presStyleIdx="3" presStyleCnt="4"/>
      <dgm:spPr/>
    </dgm:pt>
    <dgm:pt modelId="{7A7F393D-4D04-4E96-B677-847CC27E9BCF}" type="pres">
      <dgm:prSet presAssocID="{861652DF-FA93-4F26-99CB-003EB8EADFF2}" presName="vert1" presStyleCnt="0"/>
      <dgm:spPr/>
    </dgm:pt>
  </dgm:ptLst>
  <dgm:cxnLst>
    <dgm:cxn modelId="{482ADF0B-BB47-4581-B45E-352EF3E5CD09}" type="presOf" srcId="{57789671-7BD1-490E-A286-84234C3E2ECF}" destId="{CD98D098-0420-4BFF-9EEA-D3A9A352D98B}" srcOrd="0" destOrd="0" presId="urn:microsoft.com/office/officeart/2008/layout/LinedList"/>
    <dgm:cxn modelId="{11C11E16-CCCC-41C2-A438-F4E89F7F727C}" srcId="{57789671-7BD1-490E-A286-84234C3E2ECF}" destId="{861652DF-FA93-4F26-99CB-003EB8EADFF2}" srcOrd="3" destOrd="0" parTransId="{6A07E61D-C51D-4667-8974-81D012482CDB}" sibTransId="{7DA65F62-9C0D-4912-B118-C2DDD03C1078}"/>
    <dgm:cxn modelId="{C3393425-BAD8-4B7C-8E6F-B7BF1256917D}" type="presOf" srcId="{F45F358A-7469-49B2-A4D6-8F98DEC47864}" destId="{58F242F2-8F06-4B21-A353-8FD783F16F58}" srcOrd="0" destOrd="0" presId="urn:microsoft.com/office/officeart/2008/layout/LinedList"/>
    <dgm:cxn modelId="{60E0DC3B-6D7B-4E37-BEC9-E11EFE402030}" type="presOf" srcId="{86DA1B42-B617-480B-9579-3E1A6FF6402A}" destId="{BBF0C2BF-BDB4-4146-8DD4-1F118E89E5E4}" srcOrd="0" destOrd="0" presId="urn:microsoft.com/office/officeart/2008/layout/LinedList"/>
    <dgm:cxn modelId="{915CA961-5CA5-4227-B722-B68A1D5F9493}" type="presOf" srcId="{A67EBF63-9188-4F1E-B749-6D644875C3A7}" destId="{2282079C-A054-49A3-BC7D-474DB5290867}" srcOrd="0" destOrd="0" presId="urn:microsoft.com/office/officeart/2008/layout/LinedList"/>
    <dgm:cxn modelId="{D90C0063-2FC8-498E-8E7F-E39E0EC974C4}" srcId="{57789671-7BD1-490E-A286-84234C3E2ECF}" destId="{F45F358A-7469-49B2-A4D6-8F98DEC47864}" srcOrd="1" destOrd="0" parTransId="{C3466626-2A24-41F8-BA56-7C8E251A759E}" sibTransId="{9F15B694-52AD-4D49-9C68-98C53843C4A5}"/>
    <dgm:cxn modelId="{EAA9B085-2885-4850-89D7-DDE65A2E45D4}" type="presOf" srcId="{861652DF-FA93-4F26-99CB-003EB8EADFF2}" destId="{86AD362F-835E-482C-B86D-060C2ECC0EED}" srcOrd="0" destOrd="0" presId="urn:microsoft.com/office/officeart/2008/layout/LinedList"/>
    <dgm:cxn modelId="{1170C590-B74A-4AD4-8852-0F3427A0B6C7}" srcId="{57789671-7BD1-490E-A286-84234C3E2ECF}" destId="{A67EBF63-9188-4F1E-B749-6D644875C3A7}" srcOrd="2" destOrd="0" parTransId="{343CCC07-0DB0-41EA-9965-18406C95BFB2}" sibTransId="{D2A3C1A4-CD73-4335-817D-414B628A38BC}"/>
    <dgm:cxn modelId="{719E04B1-4246-4A0C-A0DC-8421FDA4FEDA}" srcId="{57789671-7BD1-490E-A286-84234C3E2ECF}" destId="{86DA1B42-B617-480B-9579-3E1A6FF6402A}" srcOrd="0" destOrd="0" parTransId="{64F48930-0E12-4E59-9BF0-048217E4725C}" sibTransId="{71E3FEB5-AF1A-4A65-A3ED-77EBFC008581}"/>
    <dgm:cxn modelId="{E25C3166-9275-4CAC-AB66-95B440D9557E}" type="presParOf" srcId="{CD98D098-0420-4BFF-9EEA-D3A9A352D98B}" destId="{427AF64C-709C-4D05-80A2-CE72E2477CC6}" srcOrd="0" destOrd="0" presId="urn:microsoft.com/office/officeart/2008/layout/LinedList"/>
    <dgm:cxn modelId="{8936D3D4-9B36-4CD7-8982-999EDE009691}" type="presParOf" srcId="{CD98D098-0420-4BFF-9EEA-D3A9A352D98B}" destId="{0C7FE613-D7D1-4373-8F10-11761FF57E51}" srcOrd="1" destOrd="0" presId="urn:microsoft.com/office/officeart/2008/layout/LinedList"/>
    <dgm:cxn modelId="{45A20A7F-0672-4D1B-8921-603C6342AF47}" type="presParOf" srcId="{0C7FE613-D7D1-4373-8F10-11761FF57E51}" destId="{BBF0C2BF-BDB4-4146-8DD4-1F118E89E5E4}" srcOrd="0" destOrd="0" presId="urn:microsoft.com/office/officeart/2008/layout/LinedList"/>
    <dgm:cxn modelId="{EA556C8C-A862-497E-AF0D-E715F9BBCDEE}" type="presParOf" srcId="{0C7FE613-D7D1-4373-8F10-11761FF57E51}" destId="{80774C56-0BBE-4F65-8FBE-D85B72D542D2}" srcOrd="1" destOrd="0" presId="urn:microsoft.com/office/officeart/2008/layout/LinedList"/>
    <dgm:cxn modelId="{0D655F10-74D4-42BC-84A3-E2F5AB4E5305}" type="presParOf" srcId="{CD98D098-0420-4BFF-9EEA-D3A9A352D98B}" destId="{639493D4-664E-4CFA-AE97-3D3BCD23F555}" srcOrd="2" destOrd="0" presId="urn:microsoft.com/office/officeart/2008/layout/LinedList"/>
    <dgm:cxn modelId="{25C06389-2A05-4629-A476-7EDF4A4354E2}" type="presParOf" srcId="{CD98D098-0420-4BFF-9EEA-D3A9A352D98B}" destId="{1EFD290E-9366-42D4-910A-521D26ECF52D}" srcOrd="3" destOrd="0" presId="urn:microsoft.com/office/officeart/2008/layout/LinedList"/>
    <dgm:cxn modelId="{24392CEC-17C7-410F-A79A-6B2512EDFF5F}" type="presParOf" srcId="{1EFD290E-9366-42D4-910A-521D26ECF52D}" destId="{58F242F2-8F06-4B21-A353-8FD783F16F58}" srcOrd="0" destOrd="0" presId="urn:microsoft.com/office/officeart/2008/layout/LinedList"/>
    <dgm:cxn modelId="{54E58C87-3B88-474C-AB13-AF5602F50E24}" type="presParOf" srcId="{1EFD290E-9366-42D4-910A-521D26ECF52D}" destId="{18D9B000-CA82-4B4E-B1EF-873A5B802985}" srcOrd="1" destOrd="0" presId="urn:microsoft.com/office/officeart/2008/layout/LinedList"/>
    <dgm:cxn modelId="{0D3FE26C-BE9B-4104-AD43-027DC1440554}" type="presParOf" srcId="{CD98D098-0420-4BFF-9EEA-D3A9A352D98B}" destId="{1F1DD06A-809E-4A80-B527-D6141A8F45A1}" srcOrd="4" destOrd="0" presId="urn:microsoft.com/office/officeart/2008/layout/LinedList"/>
    <dgm:cxn modelId="{D99AC46F-8FF8-462D-8F1D-2911C0DCB6D4}" type="presParOf" srcId="{CD98D098-0420-4BFF-9EEA-D3A9A352D98B}" destId="{EFD9399A-2127-4EFA-AABD-16ABE58667C3}" srcOrd="5" destOrd="0" presId="urn:microsoft.com/office/officeart/2008/layout/LinedList"/>
    <dgm:cxn modelId="{A5BFA0E8-C2BE-45E6-9CE1-C0E1A19F9967}" type="presParOf" srcId="{EFD9399A-2127-4EFA-AABD-16ABE58667C3}" destId="{2282079C-A054-49A3-BC7D-474DB5290867}" srcOrd="0" destOrd="0" presId="urn:microsoft.com/office/officeart/2008/layout/LinedList"/>
    <dgm:cxn modelId="{758C4D2B-14BA-425D-A871-5B37E5147B57}" type="presParOf" srcId="{EFD9399A-2127-4EFA-AABD-16ABE58667C3}" destId="{635D1567-E81B-411E-AD7E-3937FFBADD58}" srcOrd="1" destOrd="0" presId="urn:microsoft.com/office/officeart/2008/layout/LinedList"/>
    <dgm:cxn modelId="{63AEC193-BFE3-4655-A7E5-BBFA9903DB15}" type="presParOf" srcId="{CD98D098-0420-4BFF-9EEA-D3A9A352D98B}" destId="{8A4F5104-C2B5-4962-B9E5-5E6BD586CAC8}" srcOrd="6" destOrd="0" presId="urn:microsoft.com/office/officeart/2008/layout/LinedList"/>
    <dgm:cxn modelId="{E2DD1E9B-2B91-4AC1-B78C-836DBDEDCC61}" type="presParOf" srcId="{CD98D098-0420-4BFF-9EEA-D3A9A352D98B}" destId="{7E751115-0CAF-4810-BF29-C0D530590895}" srcOrd="7" destOrd="0" presId="urn:microsoft.com/office/officeart/2008/layout/LinedList"/>
    <dgm:cxn modelId="{A842DE7C-0C28-41FC-B372-19676AB6AEF9}" type="presParOf" srcId="{7E751115-0CAF-4810-BF29-C0D530590895}" destId="{86AD362F-835E-482C-B86D-060C2ECC0EED}" srcOrd="0" destOrd="0" presId="urn:microsoft.com/office/officeart/2008/layout/LinedList"/>
    <dgm:cxn modelId="{12096AFC-3036-41CF-B94E-E33629D5502D}" type="presParOf" srcId="{7E751115-0CAF-4810-BF29-C0D530590895}" destId="{7A7F393D-4D04-4E96-B677-847CC27E9BC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F68D5A-301A-44E1-BD5F-0116BA2D260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B8F827-6219-4834-8310-040FEE73FD38}">
      <dgm:prSet/>
      <dgm:spPr/>
      <dgm:t>
        <a:bodyPr/>
        <a:lstStyle/>
        <a:p>
          <a:r>
            <a:rPr lang="en-US"/>
            <a:t>Improve coding proficiency through hands-on development</a:t>
          </a:r>
        </a:p>
      </dgm:t>
    </dgm:pt>
    <dgm:pt modelId="{912DDE0C-B292-4C1A-86B8-5FB8B08F2EDF}" type="parTrans" cxnId="{FBF1FF86-41E5-49B2-9D94-0F12B0CDD36B}">
      <dgm:prSet/>
      <dgm:spPr/>
      <dgm:t>
        <a:bodyPr/>
        <a:lstStyle/>
        <a:p>
          <a:endParaRPr lang="en-US"/>
        </a:p>
      </dgm:t>
    </dgm:pt>
    <dgm:pt modelId="{6573189E-8670-4809-98B4-F234608531BE}" type="sibTrans" cxnId="{FBF1FF86-41E5-49B2-9D94-0F12B0CDD36B}">
      <dgm:prSet/>
      <dgm:spPr/>
      <dgm:t>
        <a:bodyPr/>
        <a:lstStyle/>
        <a:p>
          <a:endParaRPr lang="en-US"/>
        </a:p>
      </dgm:t>
    </dgm:pt>
    <dgm:pt modelId="{74D7DDB1-8916-4693-B7FD-0FF8CE459A0F}">
      <dgm:prSet/>
      <dgm:spPr/>
      <dgm:t>
        <a:bodyPr/>
        <a:lstStyle/>
        <a:p>
          <a:r>
            <a:rPr lang="en-US"/>
            <a:t>Enhanced documentation abilities, facilitating project comprehension</a:t>
          </a:r>
        </a:p>
      </dgm:t>
    </dgm:pt>
    <dgm:pt modelId="{E9050C4E-CC07-46EB-B230-9443AD63E93E}" type="parTrans" cxnId="{E9588A1E-2667-49A3-BA2E-744F1F93EED1}">
      <dgm:prSet/>
      <dgm:spPr/>
      <dgm:t>
        <a:bodyPr/>
        <a:lstStyle/>
        <a:p>
          <a:endParaRPr lang="en-US"/>
        </a:p>
      </dgm:t>
    </dgm:pt>
    <dgm:pt modelId="{9ED3162A-7487-4EDC-AB25-C3BDC962099C}" type="sibTrans" cxnId="{E9588A1E-2667-49A3-BA2E-744F1F93EED1}">
      <dgm:prSet/>
      <dgm:spPr/>
      <dgm:t>
        <a:bodyPr/>
        <a:lstStyle/>
        <a:p>
          <a:endParaRPr lang="en-US"/>
        </a:p>
      </dgm:t>
    </dgm:pt>
    <dgm:pt modelId="{C8A496DF-FE0E-49AA-8001-CF71121F9121}">
      <dgm:prSet/>
      <dgm:spPr/>
      <dgm:t>
        <a:bodyPr/>
        <a:lstStyle/>
        <a:p>
          <a:r>
            <a:rPr lang="en-US"/>
            <a:t>Strengthened time management skills to meet project milestones efficiently.</a:t>
          </a:r>
        </a:p>
      </dgm:t>
    </dgm:pt>
    <dgm:pt modelId="{DFBEF00D-E702-487B-9459-995CCD915030}" type="parTrans" cxnId="{2C265441-F544-4440-A94C-4FE6DF47EFFA}">
      <dgm:prSet/>
      <dgm:spPr/>
      <dgm:t>
        <a:bodyPr/>
        <a:lstStyle/>
        <a:p>
          <a:endParaRPr lang="en-US"/>
        </a:p>
      </dgm:t>
    </dgm:pt>
    <dgm:pt modelId="{119C6F9D-6AD3-4829-9117-781B9FC24877}" type="sibTrans" cxnId="{2C265441-F544-4440-A94C-4FE6DF47EFFA}">
      <dgm:prSet/>
      <dgm:spPr/>
      <dgm:t>
        <a:bodyPr/>
        <a:lstStyle/>
        <a:p>
          <a:endParaRPr lang="en-US"/>
        </a:p>
      </dgm:t>
    </dgm:pt>
    <dgm:pt modelId="{9AB67312-772D-4F37-8417-47C7FEA211B4}" type="pres">
      <dgm:prSet presAssocID="{3DF68D5A-301A-44E1-BD5F-0116BA2D2608}" presName="root" presStyleCnt="0">
        <dgm:presLayoutVars>
          <dgm:dir/>
          <dgm:resizeHandles val="exact"/>
        </dgm:presLayoutVars>
      </dgm:prSet>
      <dgm:spPr/>
    </dgm:pt>
    <dgm:pt modelId="{A41E4442-0AF0-48C3-9635-D0A0E10E8D33}" type="pres">
      <dgm:prSet presAssocID="{68B8F827-6219-4834-8310-040FEE73FD38}" presName="compNode" presStyleCnt="0"/>
      <dgm:spPr/>
    </dgm:pt>
    <dgm:pt modelId="{A4C25F2A-5355-4C96-B695-23BCC3B2C38F}" type="pres">
      <dgm:prSet presAssocID="{68B8F827-6219-4834-8310-040FEE73FD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1412AD3C-ACC4-4E1B-AC6C-EEAFFD111547}" type="pres">
      <dgm:prSet presAssocID="{68B8F827-6219-4834-8310-040FEE73FD38}" presName="spaceRect" presStyleCnt="0"/>
      <dgm:spPr/>
    </dgm:pt>
    <dgm:pt modelId="{9A1FD58D-E04A-4B2D-B094-F945F61A488B}" type="pres">
      <dgm:prSet presAssocID="{68B8F827-6219-4834-8310-040FEE73FD38}" presName="textRect" presStyleLbl="revTx" presStyleIdx="0" presStyleCnt="3">
        <dgm:presLayoutVars>
          <dgm:chMax val="1"/>
          <dgm:chPref val="1"/>
        </dgm:presLayoutVars>
      </dgm:prSet>
      <dgm:spPr/>
    </dgm:pt>
    <dgm:pt modelId="{35E6ECDD-9503-4278-9513-3A4FA5150C3F}" type="pres">
      <dgm:prSet presAssocID="{6573189E-8670-4809-98B4-F234608531BE}" presName="sibTrans" presStyleCnt="0"/>
      <dgm:spPr/>
    </dgm:pt>
    <dgm:pt modelId="{DDE0DEEB-81A4-451C-A8E2-C1BC21B1B99D}" type="pres">
      <dgm:prSet presAssocID="{74D7DDB1-8916-4693-B7FD-0FF8CE459A0F}" presName="compNode" presStyleCnt="0"/>
      <dgm:spPr/>
    </dgm:pt>
    <dgm:pt modelId="{EEE39813-8D59-430F-BA5A-FDBB660038BC}" type="pres">
      <dgm:prSet presAssocID="{74D7DDB1-8916-4693-B7FD-0FF8CE459A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63F0D036-0BF3-4776-8694-B6F839528730}" type="pres">
      <dgm:prSet presAssocID="{74D7DDB1-8916-4693-B7FD-0FF8CE459A0F}" presName="spaceRect" presStyleCnt="0"/>
      <dgm:spPr/>
    </dgm:pt>
    <dgm:pt modelId="{59586FEA-D771-4AD0-8A20-23A4197C63EC}" type="pres">
      <dgm:prSet presAssocID="{74D7DDB1-8916-4693-B7FD-0FF8CE459A0F}" presName="textRect" presStyleLbl="revTx" presStyleIdx="1" presStyleCnt="3">
        <dgm:presLayoutVars>
          <dgm:chMax val="1"/>
          <dgm:chPref val="1"/>
        </dgm:presLayoutVars>
      </dgm:prSet>
      <dgm:spPr/>
    </dgm:pt>
    <dgm:pt modelId="{B41FBEDE-EA85-46B3-BB3F-562470BB540A}" type="pres">
      <dgm:prSet presAssocID="{9ED3162A-7487-4EDC-AB25-C3BDC962099C}" presName="sibTrans" presStyleCnt="0"/>
      <dgm:spPr/>
    </dgm:pt>
    <dgm:pt modelId="{401CA6B5-1A22-462D-9D0B-F00CD54D76B9}" type="pres">
      <dgm:prSet presAssocID="{C8A496DF-FE0E-49AA-8001-CF71121F9121}" presName="compNode" presStyleCnt="0"/>
      <dgm:spPr/>
    </dgm:pt>
    <dgm:pt modelId="{E9C9C55A-7C28-4C06-978B-43BA312514E2}" type="pres">
      <dgm:prSet presAssocID="{C8A496DF-FE0E-49AA-8001-CF71121F91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D16AB17A-012D-4483-AD41-E545CF5EDF32}" type="pres">
      <dgm:prSet presAssocID="{C8A496DF-FE0E-49AA-8001-CF71121F9121}" presName="spaceRect" presStyleCnt="0"/>
      <dgm:spPr/>
    </dgm:pt>
    <dgm:pt modelId="{4DB0C20B-CFC0-488A-94EF-FDAD2B1617BC}" type="pres">
      <dgm:prSet presAssocID="{C8A496DF-FE0E-49AA-8001-CF71121F9121}" presName="textRect" presStyleLbl="revTx" presStyleIdx="2" presStyleCnt="3">
        <dgm:presLayoutVars>
          <dgm:chMax val="1"/>
          <dgm:chPref val="1"/>
        </dgm:presLayoutVars>
      </dgm:prSet>
      <dgm:spPr/>
    </dgm:pt>
  </dgm:ptLst>
  <dgm:cxnLst>
    <dgm:cxn modelId="{6AEFA70E-E294-40E8-8776-5A537F9C090D}" type="presOf" srcId="{C8A496DF-FE0E-49AA-8001-CF71121F9121}" destId="{4DB0C20B-CFC0-488A-94EF-FDAD2B1617BC}" srcOrd="0" destOrd="0" presId="urn:microsoft.com/office/officeart/2018/2/layout/IconLabelList"/>
    <dgm:cxn modelId="{E9588A1E-2667-49A3-BA2E-744F1F93EED1}" srcId="{3DF68D5A-301A-44E1-BD5F-0116BA2D2608}" destId="{74D7DDB1-8916-4693-B7FD-0FF8CE459A0F}" srcOrd="1" destOrd="0" parTransId="{E9050C4E-CC07-46EB-B230-9443AD63E93E}" sibTransId="{9ED3162A-7487-4EDC-AB25-C3BDC962099C}"/>
    <dgm:cxn modelId="{2C265441-F544-4440-A94C-4FE6DF47EFFA}" srcId="{3DF68D5A-301A-44E1-BD5F-0116BA2D2608}" destId="{C8A496DF-FE0E-49AA-8001-CF71121F9121}" srcOrd="2" destOrd="0" parTransId="{DFBEF00D-E702-487B-9459-995CCD915030}" sibTransId="{119C6F9D-6AD3-4829-9117-781B9FC24877}"/>
    <dgm:cxn modelId="{F9EACB47-E0BE-4ADE-A278-B64D370A8C28}" type="presOf" srcId="{68B8F827-6219-4834-8310-040FEE73FD38}" destId="{9A1FD58D-E04A-4B2D-B094-F945F61A488B}" srcOrd="0" destOrd="0" presId="urn:microsoft.com/office/officeart/2018/2/layout/IconLabelList"/>
    <dgm:cxn modelId="{D6C2316B-D2C0-4CCF-ADE3-99C8E79D2CE5}" type="presOf" srcId="{74D7DDB1-8916-4693-B7FD-0FF8CE459A0F}" destId="{59586FEA-D771-4AD0-8A20-23A4197C63EC}" srcOrd="0" destOrd="0" presId="urn:microsoft.com/office/officeart/2018/2/layout/IconLabelList"/>
    <dgm:cxn modelId="{8350537B-0DC9-4B08-B9D8-C0306DF53C10}" type="presOf" srcId="{3DF68D5A-301A-44E1-BD5F-0116BA2D2608}" destId="{9AB67312-772D-4F37-8417-47C7FEA211B4}" srcOrd="0" destOrd="0" presId="urn:microsoft.com/office/officeart/2018/2/layout/IconLabelList"/>
    <dgm:cxn modelId="{FBF1FF86-41E5-49B2-9D94-0F12B0CDD36B}" srcId="{3DF68D5A-301A-44E1-BD5F-0116BA2D2608}" destId="{68B8F827-6219-4834-8310-040FEE73FD38}" srcOrd="0" destOrd="0" parTransId="{912DDE0C-B292-4C1A-86B8-5FB8B08F2EDF}" sibTransId="{6573189E-8670-4809-98B4-F234608531BE}"/>
    <dgm:cxn modelId="{5313FEA7-B04C-4666-9D8B-F2FF0A202738}" type="presParOf" srcId="{9AB67312-772D-4F37-8417-47C7FEA211B4}" destId="{A41E4442-0AF0-48C3-9635-D0A0E10E8D33}" srcOrd="0" destOrd="0" presId="urn:microsoft.com/office/officeart/2018/2/layout/IconLabelList"/>
    <dgm:cxn modelId="{0E4F3DA3-8418-4A6A-A857-08E186F1D601}" type="presParOf" srcId="{A41E4442-0AF0-48C3-9635-D0A0E10E8D33}" destId="{A4C25F2A-5355-4C96-B695-23BCC3B2C38F}" srcOrd="0" destOrd="0" presId="urn:microsoft.com/office/officeart/2018/2/layout/IconLabelList"/>
    <dgm:cxn modelId="{9383724A-2034-41F1-8899-27E50644B43E}" type="presParOf" srcId="{A41E4442-0AF0-48C3-9635-D0A0E10E8D33}" destId="{1412AD3C-ACC4-4E1B-AC6C-EEAFFD111547}" srcOrd="1" destOrd="0" presId="urn:microsoft.com/office/officeart/2018/2/layout/IconLabelList"/>
    <dgm:cxn modelId="{C4C1FF6F-9EC6-4755-B564-B555DBBA5C1B}" type="presParOf" srcId="{A41E4442-0AF0-48C3-9635-D0A0E10E8D33}" destId="{9A1FD58D-E04A-4B2D-B094-F945F61A488B}" srcOrd="2" destOrd="0" presId="urn:microsoft.com/office/officeart/2018/2/layout/IconLabelList"/>
    <dgm:cxn modelId="{4296FEFE-B195-4966-8E2B-8C12A3228470}" type="presParOf" srcId="{9AB67312-772D-4F37-8417-47C7FEA211B4}" destId="{35E6ECDD-9503-4278-9513-3A4FA5150C3F}" srcOrd="1" destOrd="0" presId="urn:microsoft.com/office/officeart/2018/2/layout/IconLabelList"/>
    <dgm:cxn modelId="{A7B6C836-D741-4423-BD92-40DDA8E0701B}" type="presParOf" srcId="{9AB67312-772D-4F37-8417-47C7FEA211B4}" destId="{DDE0DEEB-81A4-451C-A8E2-C1BC21B1B99D}" srcOrd="2" destOrd="0" presId="urn:microsoft.com/office/officeart/2018/2/layout/IconLabelList"/>
    <dgm:cxn modelId="{50ACA8BD-12F1-4E04-A8EF-B9CE04AEE962}" type="presParOf" srcId="{DDE0DEEB-81A4-451C-A8E2-C1BC21B1B99D}" destId="{EEE39813-8D59-430F-BA5A-FDBB660038BC}" srcOrd="0" destOrd="0" presId="urn:microsoft.com/office/officeart/2018/2/layout/IconLabelList"/>
    <dgm:cxn modelId="{0E2E8E4E-EA10-40EF-9234-AD255B034FDC}" type="presParOf" srcId="{DDE0DEEB-81A4-451C-A8E2-C1BC21B1B99D}" destId="{63F0D036-0BF3-4776-8694-B6F839528730}" srcOrd="1" destOrd="0" presId="urn:microsoft.com/office/officeart/2018/2/layout/IconLabelList"/>
    <dgm:cxn modelId="{C7D6EC18-ED8B-4402-97A4-1AE9D1F05ABD}" type="presParOf" srcId="{DDE0DEEB-81A4-451C-A8E2-C1BC21B1B99D}" destId="{59586FEA-D771-4AD0-8A20-23A4197C63EC}" srcOrd="2" destOrd="0" presId="urn:microsoft.com/office/officeart/2018/2/layout/IconLabelList"/>
    <dgm:cxn modelId="{E1D21DF0-1140-42AD-84F8-9F23C97F2A66}" type="presParOf" srcId="{9AB67312-772D-4F37-8417-47C7FEA211B4}" destId="{B41FBEDE-EA85-46B3-BB3F-562470BB540A}" srcOrd="3" destOrd="0" presId="urn:microsoft.com/office/officeart/2018/2/layout/IconLabelList"/>
    <dgm:cxn modelId="{0038A411-9B5C-4456-A471-47875778CAB9}" type="presParOf" srcId="{9AB67312-772D-4F37-8417-47C7FEA211B4}" destId="{401CA6B5-1A22-462D-9D0B-F00CD54D76B9}" srcOrd="4" destOrd="0" presId="urn:microsoft.com/office/officeart/2018/2/layout/IconLabelList"/>
    <dgm:cxn modelId="{9C19D880-1D8C-46F7-B6AC-DDA4F636AA93}" type="presParOf" srcId="{401CA6B5-1A22-462D-9D0B-F00CD54D76B9}" destId="{E9C9C55A-7C28-4C06-978B-43BA312514E2}" srcOrd="0" destOrd="0" presId="urn:microsoft.com/office/officeart/2018/2/layout/IconLabelList"/>
    <dgm:cxn modelId="{A479248A-E106-4128-BF52-505E63DF7994}" type="presParOf" srcId="{401CA6B5-1A22-462D-9D0B-F00CD54D76B9}" destId="{D16AB17A-012D-4483-AD41-E545CF5EDF32}" srcOrd="1" destOrd="0" presId="urn:microsoft.com/office/officeart/2018/2/layout/IconLabelList"/>
    <dgm:cxn modelId="{28EAC26B-A70C-4608-80C9-492457AD107A}" type="presParOf" srcId="{401CA6B5-1A22-462D-9D0B-F00CD54D76B9}" destId="{4DB0C20B-CFC0-488A-94EF-FDAD2B1617B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79414C-600A-441E-8286-1B207556C00C}"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781B7EB-480E-42C5-A60C-08802E905013}">
      <dgm:prSet custT="1"/>
      <dgm:spPr/>
      <dgm:t>
        <a:bodyPr/>
        <a:lstStyle/>
        <a:p>
          <a:pPr algn="just"/>
          <a:r>
            <a:rPr lang="en-US" sz="1600" b="1"/>
            <a:t>To conduct a detailed analysis of the current Intrusion Detection Systems (IDS) and identify the limitations and challenges of current IDS.</a:t>
          </a:r>
        </a:p>
      </dgm:t>
    </dgm:pt>
    <dgm:pt modelId="{3C2E32B0-DAAB-4B28-BE8C-13E959B625E0}" type="parTrans" cxnId="{E734D6CE-5013-4361-A5D6-5B15E93DC371}">
      <dgm:prSet/>
      <dgm:spPr/>
      <dgm:t>
        <a:bodyPr/>
        <a:lstStyle/>
        <a:p>
          <a:pPr algn="just"/>
          <a:endParaRPr lang="en-US" sz="1600" b="1"/>
        </a:p>
      </dgm:t>
    </dgm:pt>
    <dgm:pt modelId="{3F31C602-6402-4FE1-A2C5-AF65C5AD7C9B}" type="sibTrans" cxnId="{E734D6CE-5013-4361-A5D6-5B15E93DC371}">
      <dgm:prSet/>
      <dgm:spPr/>
      <dgm:t>
        <a:bodyPr/>
        <a:lstStyle/>
        <a:p>
          <a:pPr algn="just"/>
          <a:endParaRPr lang="en-US" sz="1600" b="1"/>
        </a:p>
      </dgm:t>
    </dgm:pt>
    <dgm:pt modelId="{2280F151-05BD-49B8-8FBB-51AC8EE1A57C}">
      <dgm:prSet custT="1"/>
      <dgm:spPr/>
      <dgm:t>
        <a:bodyPr/>
        <a:lstStyle/>
        <a:p>
          <a:pPr algn="just"/>
          <a:r>
            <a:rPr lang="en-US" sz="1600" b="1"/>
            <a:t>To implement machine learning algorithms to improve the accuracy of intrusion detection.</a:t>
          </a:r>
        </a:p>
      </dgm:t>
    </dgm:pt>
    <dgm:pt modelId="{32A1DC6A-11E8-453B-97FF-1D037E7608C7}" type="parTrans" cxnId="{D50B00C9-ADDC-4349-A701-CD4F7A147D57}">
      <dgm:prSet/>
      <dgm:spPr/>
      <dgm:t>
        <a:bodyPr/>
        <a:lstStyle/>
        <a:p>
          <a:pPr algn="just"/>
          <a:endParaRPr lang="en-US" sz="1600" b="1"/>
        </a:p>
      </dgm:t>
    </dgm:pt>
    <dgm:pt modelId="{0D894546-1DCA-435F-882B-6E682443C3CC}" type="sibTrans" cxnId="{D50B00C9-ADDC-4349-A701-CD4F7A147D57}">
      <dgm:prSet/>
      <dgm:spPr/>
      <dgm:t>
        <a:bodyPr/>
        <a:lstStyle/>
        <a:p>
          <a:pPr algn="just"/>
          <a:endParaRPr lang="en-US" sz="1600" b="1"/>
        </a:p>
      </dgm:t>
    </dgm:pt>
    <dgm:pt modelId="{15489353-1C00-4121-9EC1-FD72B5B643C7}">
      <dgm:prSet custT="1"/>
      <dgm:spPr/>
      <dgm:t>
        <a:bodyPr/>
        <a:lstStyle/>
        <a:p>
          <a:pPr algn="just"/>
          <a:r>
            <a:rPr lang="en-US" sz="1600" b="1"/>
            <a:t>To test and evaluate the performance of the developed system by using datasets.</a:t>
          </a:r>
        </a:p>
      </dgm:t>
    </dgm:pt>
    <dgm:pt modelId="{5EDA91B5-FB43-48DA-9225-CB8322B025BB}" type="parTrans" cxnId="{1F2F6677-71E1-48B5-B8E7-064A00C2D3DC}">
      <dgm:prSet/>
      <dgm:spPr/>
      <dgm:t>
        <a:bodyPr/>
        <a:lstStyle/>
        <a:p>
          <a:pPr algn="just"/>
          <a:endParaRPr lang="en-US" sz="1600" b="1"/>
        </a:p>
      </dgm:t>
    </dgm:pt>
    <dgm:pt modelId="{BE8869A7-DB75-433F-8681-F180FAB3015A}" type="sibTrans" cxnId="{1F2F6677-71E1-48B5-B8E7-064A00C2D3DC}">
      <dgm:prSet/>
      <dgm:spPr/>
      <dgm:t>
        <a:bodyPr/>
        <a:lstStyle/>
        <a:p>
          <a:pPr algn="just"/>
          <a:endParaRPr lang="en-US" sz="1600" b="1"/>
        </a:p>
      </dgm:t>
    </dgm:pt>
    <dgm:pt modelId="{DD37C2EF-7384-4DBD-844B-B4D552767408}" type="pres">
      <dgm:prSet presAssocID="{2079414C-600A-441E-8286-1B207556C00C}" presName="root" presStyleCnt="0">
        <dgm:presLayoutVars>
          <dgm:dir/>
          <dgm:resizeHandles val="exact"/>
        </dgm:presLayoutVars>
      </dgm:prSet>
      <dgm:spPr/>
    </dgm:pt>
    <dgm:pt modelId="{72CA26EA-5F15-4AB6-A761-4F7F230CD793}" type="pres">
      <dgm:prSet presAssocID="{C781B7EB-480E-42C5-A60C-08802E905013}" presName="compNode" presStyleCnt="0"/>
      <dgm:spPr/>
    </dgm:pt>
    <dgm:pt modelId="{884627A3-16C0-48ED-8FBC-C7D96589CAB2}" type="pres">
      <dgm:prSet presAssocID="{C781B7EB-480E-42C5-A60C-08802E9050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C4F7B00E-0386-4A64-9BA6-5E03D4C710F0}" type="pres">
      <dgm:prSet presAssocID="{C781B7EB-480E-42C5-A60C-08802E905013}" presName="spaceRect" presStyleCnt="0"/>
      <dgm:spPr/>
    </dgm:pt>
    <dgm:pt modelId="{50DA431A-D4D8-4ECE-8E62-1B87B8088489}" type="pres">
      <dgm:prSet presAssocID="{C781B7EB-480E-42C5-A60C-08802E905013}" presName="textRect" presStyleLbl="revTx" presStyleIdx="0" presStyleCnt="3" custScaleX="125502">
        <dgm:presLayoutVars>
          <dgm:chMax val="1"/>
          <dgm:chPref val="1"/>
        </dgm:presLayoutVars>
      </dgm:prSet>
      <dgm:spPr/>
    </dgm:pt>
    <dgm:pt modelId="{6F6FD385-A17B-4F97-9A1A-6A1452C1C6A4}" type="pres">
      <dgm:prSet presAssocID="{3F31C602-6402-4FE1-A2C5-AF65C5AD7C9B}" presName="sibTrans" presStyleCnt="0"/>
      <dgm:spPr/>
    </dgm:pt>
    <dgm:pt modelId="{AA70FF5F-7CF6-481C-B3D9-7046946A114A}" type="pres">
      <dgm:prSet presAssocID="{2280F151-05BD-49B8-8FBB-51AC8EE1A57C}" presName="compNode" presStyleCnt="0"/>
      <dgm:spPr/>
    </dgm:pt>
    <dgm:pt modelId="{21CAAC3A-41BE-45FC-8DD2-BF3B81240185}" type="pres">
      <dgm:prSet presAssocID="{2280F151-05BD-49B8-8FBB-51AC8EE1A5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F99CE20-8C2F-49A0-87D6-D7B6103E5BEF}" type="pres">
      <dgm:prSet presAssocID="{2280F151-05BD-49B8-8FBB-51AC8EE1A57C}" presName="spaceRect" presStyleCnt="0"/>
      <dgm:spPr/>
    </dgm:pt>
    <dgm:pt modelId="{8615CDD8-5F79-4906-A167-99187E7E33FC}" type="pres">
      <dgm:prSet presAssocID="{2280F151-05BD-49B8-8FBB-51AC8EE1A57C}" presName="textRect" presStyleLbl="revTx" presStyleIdx="1" presStyleCnt="3">
        <dgm:presLayoutVars>
          <dgm:chMax val="1"/>
          <dgm:chPref val="1"/>
        </dgm:presLayoutVars>
      </dgm:prSet>
      <dgm:spPr/>
    </dgm:pt>
    <dgm:pt modelId="{68AE18F4-9F48-4320-8285-BA13657B1491}" type="pres">
      <dgm:prSet presAssocID="{0D894546-1DCA-435F-882B-6E682443C3CC}" presName="sibTrans" presStyleCnt="0"/>
      <dgm:spPr/>
    </dgm:pt>
    <dgm:pt modelId="{8E84CD0B-A335-4043-A068-5948E52039C9}" type="pres">
      <dgm:prSet presAssocID="{15489353-1C00-4121-9EC1-FD72B5B643C7}" presName="compNode" presStyleCnt="0"/>
      <dgm:spPr/>
    </dgm:pt>
    <dgm:pt modelId="{D8252604-32F0-4FBF-89DD-5738B2D2F594}" type="pres">
      <dgm:prSet presAssocID="{15489353-1C00-4121-9EC1-FD72B5B643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6726DC3-BEEA-424B-AD63-D85A7A613061}" type="pres">
      <dgm:prSet presAssocID="{15489353-1C00-4121-9EC1-FD72B5B643C7}" presName="spaceRect" presStyleCnt="0"/>
      <dgm:spPr/>
    </dgm:pt>
    <dgm:pt modelId="{FBBB2A26-5C25-49A1-9C18-29040D84F5DB}" type="pres">
      <dgm:prSet presAssocID="{15489353-1C00-4121-9EC1-FD72B5B643C7}" presName="textRect" presStyleLbl="revTx" presStyleIdx="2" presStyleCnt="3">
        <dgm:presLayoutVars>
          <dgm:chMax val="1"/>
          <dgm:chPref val="1"/>
        </dgm:presLayoutVars>
      </dgm:prSet>
      <dgm:spPr/>
    </dgm:pt>
  </dgm:ptLst>
  <dgm:cxnLst>
    <dgm:cxn modelId="{4E83EF49-8F71-4CB9-9A1B-A03C8833EE43}" type="presOf" srcId="{15489353-1C00-4121-9EC1-FD72B5B643C7}" destId="{FBBB2A26-5C25-49A1-9C18-29040D84F5DB}" srcOrd="0" destOrd="0" presId="urn:microsoft.com/office/officeart/2018/2/layout/IconLabelList"/>
    <dgm:cxn modelId="{1F2F6677-71E1-48B5-B8E7-064A00C2D3DC}" srcId="{2079414C-600A-441E-8286-1B207556C00C}" destId="{15489353-1C00-4121-9EC1-FD72B5B643C7}" srcOrd="2" destOrd="0" parTransId="{5EDA91B5-FB43-48DA-9225-CB8322B025BB}" sibTransId="{BE8869A7-DB75-433F-8681-F180FAB3015A}"/>
    <dgm:cxn modelId="{24A53FB4-4E31-45AB-82F2-DD558FA23CA2}" type="presOf" srcId="{2280F151-05BD-49B8-8FBB-51AC8EE1A57C}" destId="{8615CDD8-5F79-4906-A167-99187E7E33FC}" srcOrd="0" destOrd="0" presId="urn:microsoft.com/office/officeart/2018/2/layout/IconLabelList"/>
    <dgm:cxn modelId="{D50B00C9-ADDC-4349-A701-CD4F7A147D57}" srcId="{2079414C-600A-441E-8286-1B207556C00C}" destId="{2280F151-05BD-49B8-8FBB-51AC8EE1A57C}" srcOrd="1" destOrd="0" parTransId="{32A1DC6A-11E8-453B-97FF-1D037E7608C7}" sibTransId="{0D894546-1DCA-435F-882B-6E682443C3CC}"/>
    <dgm:cxn modelId="{E734D6CE-5013-4361-A5D6-5B15E93DC371}" srcId="{2079414C-600A-441E-8286-1B207556C00C}" destId="{C781B7EB-480E-42C5-A60C-08802E905013}" srcOrd="0" destOrd="0" parTransId="{3C2E32B0-DAAB-4B28-BE8C-13E959B625E0}" sibTransId="{3F31C602-6402-4FE1-A2C5-AF65C5AD7C9B}"/>
    <dgm:cxn modelId="{4E8480E6-C3F6-4846-8C38-B818D77F24CF}" type="presOf" srcId="{C781B7EB-480E-42C5-A60C-08802E905013}" destId="{50DA431A-D4D8-4ECE-8E62-1B87B8088489}" srcOrd="0" destOrd="0" presId="urn:microsoft.com/office/officeart/2018/2/layout/IconLabelList"/>
    <dgm:cxn modelId="{E45F5BEF-16AF-4A2E-BD17-0362A51642C7}" type="presOf" srcId="{2079414C-600A-441E-8286-1B207556C00C}" destId="{DD37C2EF-7384-4DBD-844B-B4D552767408}" srcOrd="0" destOrd="0" presId="urn:microsoft.com/office/officeart/2018/2/layout/IconLabelList"/>
    <dgm:cxn modelId="{C7D5A217-A445-4EDC-BB9D-E88975509F53}" type="presParOf" srcId="{DD37C2EF-7384-4DBD-844B-B4D552767408}" destId="{72CA26EA-5F15-4AB6-A761-4F7F230CD793}" srcOrd="0" destOrd="0" presId="urn:microsoft.com/office/officeart/2018/2/layout/IconLabelList"/>
    <dgm:cxn modelId="{C330499A-1E4D-44D3-9D6C-441B116F9BE0}" type="presParOf" srcId="{72CA26EA-5F15-4AB6-A761-4F7F230CD793}" destId="{884627A3-16C0-48ED-8FBC-C7D96589CAB2}" srcOrd="0" destOrd="0" presId="urn:microsoft.com/office/officeart/2018/2/layout/IconLabelList"/>
    <dgm:cxn modelId="{A47CC9F6-B83B-4DE1-A5F8-52CF4EA1B0FA}" type="presParOf" srcId="{72CA26EA-5F15-4AB6-A761-4F7F230CD793}" destId="{C4F7B00E-0386-4A64-9BA6-5E03D4C710F0}" srcOrd="1" destOrd="0" presId="urn:microsoft.com/office/officeart/2018/2/layout/IconLabelList"/>
    <dgm:cxn modelId="{7ABDB23B-3135-437E-AECF-C54463717B43}" type="presParOf" srcId="{72CA26EA-5F15-4AB6-A761-4F7F230CD793}" destId="{50DA431A-D4D8-4ECE-8E62-1B87B8088489}" srcOrd="2" destOrd="0" presId="urn:microsoft.com/office/officeart/2018/2/layout/IconLabelList"/>
    <dgm:cxn modelId="{41DC8020-BCB6-48C8-B3D1-5E21EDF6A249}" type="presParOf" srcId="{DD37C2EF-7384-4DBD-844B-B4D552767408}" destId="{6F6FD385-A17B-4F97-9A1A-6A1452C1C6A4}" srcOrd="1" destOrd="0" presId="urn:microsoft.com/office/officeart/2018/2/layout/IconLabelList"/>
    <dgm:cxn modelId="{3A2837E1-9F3D-4A96-8E9A-765D75709C75}" type="presParOf" srcId="{DD37C2EF-7384-4DBD-844B-B4D552767408}" destId="{AA70FF5F-7CF6-481C-B3D9-7046946A114A}" srcOrd="2" destOrd="0" presId="urn:microsoft.com/office/officeart/2018/2/layout/IconLabelList"/>
    <dgm:cxn modelId="{027BFB74-4E28-418C-9297-CDA1FF20F592}" type="presParOf" srcId="{AA70FF5F-7CF6-481C-B3D9-7046946A114A}" destId="{21CAAC3A-41BE-45FC-8DD2-BF3B81240185}" srcOrd="0" destOrd="0" presId="urn:microsoft.com/office/officeart/2018/2/layout/IconLabelList"/>
    <dgm:cxn modelId="{1D94C1AB-6FB9-43E5-B4E6-50E93D9D753C}" type="presParOf" srcId="{AA70FF5F-7CF6-481C-B3D9-7046946A114A}" destId="{FF99CE20-8C2F-49A0-87D6-D7B6103E5BEF}" srcOrd="1" destOrd="0" presId="urn:microsoft.com/office/officeart/2018/2/layout/IconLabelList"/>
    <dgm:cxn modelId="{7F977F4E-9F44-474E-A8B3-8847CF411E74}" type="presParOf" srcId="{AA70FF5F-7CF6-481C-B3D9-7046946A114A}" destId="{8615CDD8-5F79-4906-A167-99187E7E33FC}" srcOrd="2" destOrd="0" presId="urn:microsoft.com/office/officeart/2018/2/layout/IconLabelList"/>
    <dgm:cxn modelId="{9088B6E0-B3F3-4266-9361-85369A2B576A}" type="presParOf" srcId="{DD37C2EF-7384-4DBD-844B-B4D552767408}" destId="{68AE18F4-9F48-4320-8285-BA13657B1491}" srcOrd="3" destOrd="0" presId="urn:microsoft.com/office/officeart/2018/2/layout/IconLabelList"/>
    <dgm:cxn modelId="{1A0CE67A-FFB2-4D7F-A0A8-93CEBC786CFF}" type="presParOf" srcId="{DD37C2EF-7384-4DBD-844B-B4D552767408}" destId="{8E84CD0B-A335-4043-A068-5948E52039C9}" srcOrd="4" destOrd="0" presId="urn:microsoft.com/office/officeart/2018/2/layout/IconLabelList"/>
    <dgm:cxn modelId="{02A58D80-3E39-42B7-A41F-6FC698236D20}" type="presParOf" srcId="{8E84CD0B-A335-4043-A068-5948E52039C9}" destId="{D8252604-32F0-4FBF-89DD-5738B2D2F594}" srcOrd="0" destOrd="0" presId="urn:microsoft.com/office/officeart/2018/2/layout/IconLabelList"/>
    <dgm:cxn modelId="{47C5091B-5E23-444E-AD3D-6475060851FF}" type="presParOf" srcId="{8E84CD0B-A335-4043-A068-5948E52039C9}" destId="{F6726DC3-BEEA-424B-AD63-D85A7A613061}" srcOrd="1" destOrd="0" presId="urn:microsoft.com/office/officeart/2018/2/layout/IconLabelList"/>
    <dgm:cxn modelId="{8536A1E7-56D5-456D-A50D-CB70CED06971}" type="presParOf" srcId="{8E84CD0B-A335-4043-A068-5948E52039C9}" destId="{FBBB2A26-5C25-49A1-9C18-29040D84F5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F2C225-308A-4514-91C5-DBB59475DAE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A71FE2E-B0EB-4512-94B6-BF6251B965A4}">
      <dgm:prSet/>
      <dgm:spPr/>
      <dgm:t>
        <a:bodyPr/>
        <a:lstStyle/>
        <a:p>
          <a:r>
            <a:rPr lang="en-US" b="0" dirty="0"/>
            <a:t>Educational Institutions</a:t>
          </a:r>
        </a:p>
      </dgm:t>
    </dgm:pt>
    <dgm:pt modelId="{0C1064DC-359F-431A-868D-6D482E0E0812}" type="parTrans" cxnId="{B109A4DB-9AE4-4088-89C5-29A66056CA43}">
      <dgm:prSet/>
      <dgm:spPr/>
      <dgm:t>
        <a:bodyPr/>
        <a:lstStyle/>
        <a:p>
          <a:endParaRPr lang="en-US"/>
        </a:p>
      </dgm:t>
    </dgm:pt>
    <dgm:pt modelId="{813E6348-0DEE-4A12-8E04-C9236EF8731F}" type="sibTrans" cxnId="{B109A4DB-9AE4-4088-89C5-29A66056CA43}">
      <dgm:prSet/>
      <dgm:spPr/>
      <dgm:t>
        <a:bodyPr/>
        <a:lstStyle/>
        <a:p>
          <a:endParaRPr lang="en-US"/>
        </a:p>
      </dgm:t>
    </dgm:pt>
    <dgm:pt modelId="{66DDB737-E5FA-4140-A7FF-980E65753C0C}">
      <dgm:prSet/>
      <dgm:spPr/>
      <dgm:t>
        <a:bodyPr/>
        <a:lstStyle/>
        <a:p>
          <a:r>
            <a:rPr lang="en-US" b="0" dirty="0"/>
            <a:t>Individuals</a:t>
          </a:r>
        </a:p>
      </dgm:t>
    </dgm:pt>
    <dgm:pt modelId="{F26A5E8B-FE00-40CF-8F49-AF28E6836FC9}" type="parTrans" cxnId="{8B28A10F-7ED0-4541-8CDE-C7A453E79FEE}">
      <dgm:prSet/>
      <dgm:spPr/>
      <dgm:t>
        <a:bodyPr/>
        <a:lstStyle/>
        <a:p>
          <a:endParaRPr lang="en-US"/>
        </a:p>
      </dgm:t>
    </dgm:pt>
    <dgm:pt modelId="{F80183BB-6689-470E-A161-00910A5A720D}" type="sibTrans" cxnId="{8B28A10F-7ED0-4541-8CDE-C7A453E79FEE}">
      <dgm:prSet/>
      <dgm:spPr/>
      <dgm:t>
        <a:bodyPr/>
        <a:lstStyle/>
        <a:p>
          <a:endParaRPr lang="en-US"/>
        </a:p>
      </dgm:t>
    </dgm:pt>
    <dgm:pt modelId="{ABA361F0-A1E0-46C4-868D-C4AB0C0DA937}">
      <dgm:prSet/>
      <dgm:spPr/>
      <dgm:t>
        <a:bodyPr/>
        <a:lstStyle/>
        <a:p>
          <a:r>
            <a:rPr lang="en-US" dirty="0"/>
            <a:t>Business Organizations, Including Small and Medium Enterprises (SMEs)</a:t>
          </a:r>
        </a:p>
      </dgm:t>
    </dgm:pt>
    <dgm:pt modelId="{97D28AF7-8DFA-4FCE-81E1-E10EBF59A9B3}" type="parTrans" cxnId="{EE8B7697-14AA-4933-B8E9-9682A5664F1F}">
      <dgm:prSet/>
      <dgm:spPr/>
      <dgm:t>
        <a:bodyPr/>
        <a:lstStyle/>
        <a:p>
          <a:endParaRPr lang="en-US"/>
        </a:p>
      </dgm:t>
    </dgm:pt>
    <dgm:pt modelId="{87D0B52A-E5F3-4A52-B77D-AA5C57EF589E}" type="sibTrans" cxnId="{EE8B7697-14AA-4933-B8E9-9682A5664F1F}">
      <dgm:prSet/>
      <dgm:spPr/>
      <dgm:t>
        <a:bodyPr/>
        <a:lstStyle/>
        <a:p>
          <a:endParaRPr lang="en-US"/>
        </a:p>
      </dgm:t>
    </dgm:pt>
    <dgm:pt modelId="{F9996B6E-23BD-45DB-B1DE-F2558CE48A35}" type="pres">
      <dgm:prSet presAssocID="{5FF2C225-308A-4514-91C5-DBB59475DAE5}" presName="vert0" presStyleCnt="0">
        <dgm:presLayoutVars>
          <dgm:dir/>
          <dgm:animOne val="branch"/>
          <dgm:animLvl val="lvl"/>
        </dgm:presLayoutVars>
      </dgm:prSet>
      <dgm:spPr/>
    </dgm:pt>
    <dgm:pt modelId="{FF66F586-FDA2-4FB3-9C05-CA3051497EF6}" type="pres">
      <dgm:prSet presAssocID="{CA71FE2E-B0EB-4512-94B6-BF6251B965A4}" presName="thickLine" presStyleLbl="alignNode1" presStyleIdx="0" presStyleCnt="3"/>
      <dgm:spPr/>
    </dgm:pt>
    <dgm:pt modelId="{9EC2D22D-7418-4A0F-9552-C6EF7B7A6AE8}" type="pres">
      <dgm:prSet presAssocID="{CA71FE2E-B0EB-4512-94B6-BF6251B965A4}" presName="horz1" presStyleCnt="0"/>
      <dgm:spPr/>
    </dgm:pt>
    <dgm:pt modelId="{455AD3B4-7FEF-4A7D-8B4E-B8D585837A30}" type="pres">
      <dgm:prSet presAssocID="{CA71FE2E-B0EB-4512-94B6-BF6251B965A4}" presName="tx1" presStyleLbl="revTx" presStyleIdx="0" presStyleCnt="3"/>
      <dgm:spPr/>
    </dgm:pt>
    <dgm:pt modelId="{29056C08-266A-4657-A5A1-4CBC2C8861B6}" type="pres">
      <dgm:prSet presAssocID="{CA71FE2E-B0EB-4512-94B6-BF6251B965A4}" presName="vert1" presStyleCnt="0"/>
      <dgm:spPr/>
    </dgm:pt>
    <dgm:pt modelId="{1E0D532B-DD8A-4E49-A8C1-76F365051AD1}" type="pres">
      <dgm:prSet presAssocID="{66DDB737-E5FA-4140-A7FF-980E65753C0C}" presName="thickLine" presStyleLbl="alignNode1" presStyleIdx="1" presStyleCnt="3"/>
      <dgm:spPr/>
    </dgm:pt>
    <dgm:pt modelId="{6EC72B45-86EC-4198-8B39-2B58E73678B7}" type="pres">
      <dgm:prSet presAssocID="{66DDB737-E5FA-4140-A7FF-980E65753C0C}" presName="horz1" presStyleCnt="0"/>
      <dgm:spPr/>
    </dgm:pt>
    <dgm:pt modelId="{52716CF8-1A92-46AD-AD79-9619ED4AB196}" type="pres">
      <dgm:prSet presAssocID="{66DDB737-E5FA-4140-A7FF-980E65753C0C}" presName="tx1" presStyleLbl="revTx" presStyleIdx="1" presStyleCnt="3"/>
      <dgm:spPr/>
    </dgm:pt>
    <dgm:pt modelId="{0F3CA22E-957E-4068-ABC4-5B5FC74AD6C6}" type="pres">
      <dgm:prSet presAssocID="{66DDB737-E5FA-4140-A7FF-980E65753C0C}" presName="vert1" presStyleCnt="0"/>
      <dgm:spPr/>
    </dgm:pt>
    <dgm:pt modelId="{2EA07973-B793-43D5-9580-68DA87A94921}" type="pres">
      <dgm:prSet presAssocID="{ABA361F0-A1E0-46C4-868D-C4AB0C0DA937}" presName="thickLine" presStyleLbl="alignNode1" presStyleIdx="2" presStyleCnt="3"/>
      <dgm:spPr/>
    </dgm:pt>
    <dgm:pt modelId="{B58A96F3-9AE0-46D5-B677-467E706F98F8}" type="pres">
      <dgm:prSet presAssocID="{ABA361F0-A1E0-46C4-868D-C4AB0C0DA937}" presName="horz1" presStyleCnt="0"/>
      <dgm:spPr/>
    </dgm:pt>
    <dgm:pt modelId="{5D39D4D6-DFAB-4C37-BAEB-A9117382ACF4}" type="pres">
      <dgm:prSet presAssocID="{ABA361F0-A1E0-46C4-868D-C4AB0C0DA937}" presName="tx1" presStyleLbl="revTx" presStyleIdx="2" presStyleCnt="3"/>
      <dgm:spPr/>
    </dgm:pt>
    <dgm:pt modelId="{AE6D823B-BC07-405B-9F88-2B65517BEA91}" type="pres">
      <dgm:prSet presAssocID="{ABA361F0-A1E0-46C4-868D-C4AB0C0DA937}" presName="vert1" presStyleCnt="0"/>
      <dgm:spPr/>
    </dgm:pt>
  </dgm:ptLst>
  <dgm:cxnLst>
    <dgm:cxn modelId="{E9FA5E0C-C6EE-4435-B1B3-59E12D6CEE38}" type="presOf" srcId="{ABA361F0-A1E0-46C4-868D-C4AB0C0DA937}" destId="{5D39D4D6-DFAB-4C37-BAEB-A9117382ACF4}" srcOrd="0" destOrd="0" presId="urn:microsoft.com/office/officeart/2008/layout/LinedList"/>
    <dgm:cxn modelId="{8B28A10F-7ED0-4541-8CDE-C7A453E79FEE}" srcId="{5FF2C225-308A-4514-91C5-DBB59475DAE5}" destId="{66DDB737-E5FA-4140-A7FF-980E65753C0C}" srcOrd="1" destOrd="0" parTransId="{F26A5E8B-FE00-40CF-8F49-AF28E6836FC9}" sibTransId="{F80183BB-6689-470E-A161-00910A5A720D}"/>
    <dgm:cxn modelId="{5A14595E-5C59-4D16-9FAC-32F18F285B51}" type="presOf" srcId="{5FF2C225-308A-4514-91C5-DBB59475DAE5}" destId="{F9996B6E-23BD-45DB-B1DE-F2558CE48A35}" srcOrd="0" destOrd="0" presId="urn:microsoft.com/office/officeart/2008/layout/LinedList"/>
    <dgm:cxn modelId="{B0567874-A66B-415E-BE4C-CA6F7B312C84}" type="presOf" srcId="{CA71FE2E-B0EB-4512-94B6-BF6251B965A4}" destId="{455AD3B4-7FEF-4A7D-8B4E-B8D585837A30}" srcOrd="0" destOrd="0" presId="urn:microsoft.com/office/officeart/2008/layout/LinedList"/>
    <dgm:cxn modelId="{88AF6C8C-0AA3-43D2-A40E-7393ACE6896B}" type="presOf" srcId="{66DDB737-E5FA-4140-A7FF-980E65753C0C}" destId="{52716CF8-1A92-46AD-AD79-9619ED4AB196}" srcOrd="0" destOrd="0" presId="urn:microsoft.com/office/officeart/2008/layout/LinedList"/>
    <dgm:cxn modelId="{EE8B7697-14AA-4933-B8E9-9682A5664F1F}" srcId="{5FF2C225-308A-4514-91C5-DBB59475DAE5}" destId="{ABA361F0-A1E0-46C4-868D-C4AB0C0DA937}" srcOrd="2" destOrd="0" parTransId="{97D28AF7-8DFA-4FCE-81E1-E10EBF59A9B3}" sibTransId="{87D0B52A-E5F3-4A52-B77D-AA5C57EF589E}"/>
    <dgm:cxn modelId="{B109A4DB-9AE4-4088-89C5-29A66056CA43}" srcId="{5FF2C225-308A-4514-91C5-DBB59475DAE5}" destId="{CA71FE2E-B0EB-4512-94B6-BF6251B965A4}" srcOrd="0" destOrd="0" parTransId="{0C1064DC-359F-431A-868D-6D482E0E0812}" sibTransId="{813E6348-0DEE-4A12-8E04-C9236EF8731F}"/>
    <dgm:cxn modelId="{073AA7CF-30D2-4CAB-8E7E-A7C8B9A0A0E7}" type="presParOf" srcId="{F9996B6E-23BD-45DB-B1DE-F2558CE48A35}" destId="{FF66F586-FDA2-4FB3-9C05-CA3051497EF6}" srcOrd="0" destOrd="0" presId="urn:microsoft.com/office/officeart/2008/layout/LinedList"/>
    <dgm:cxn modelId="{15659E5A-C81E-4635-BCAB-315582F60D4E}" type="presParOf" srcId="{F9996B6E-23BD-45DB-B1DE-F2558CE48A35}" destId="{9EC2D22D-7418-4A0F-9552-C6EF7B7A6AE8}" srcOrd="1" destOrd="0" presId="urn:microsoft.com/office/officeart/2008/layout/LinedList"/>
    <dgm:cxn modelId="{32C145C9-850C-4DD3-BDC9-E0AA1E59692E}" type="presParOf" srcId="{9EC2D22D-7418-4A0F-9552-C6EF7B7A6AE8}" destId="{455AD3B4-7FEF-4A7D-8B4E-B8D585837A30}" srcOrd="0" destOrd="0" presId="urn:microsoft.com/office/officeart/2008/layout/LinedList"/>
    <dgm:cxn modelId="{6022AE1D-7DBE-4E01-A582-D284C52D10C4}" type="presParOf" srcId="{9EC2D22D-7418-4A0F-9552-C6EF7B7A6AE8}" destId="{29056C08-266A-4657-A5A1-4CBC2C8861B6}" srcOrd="1" destOrd="0" presId="urn:microsoft.com/office/officeart/2008/layout/LinedList"/>
    <dgm:cxn modelId="{EDF55CE8-4B12-4EC0-A7CD-470646F9DE92}" type="presParOf" srcId="{F9996B6E-23BD-45DB-B1DE-F2558CE48A35}" destId="{1E0D532B-DD8A-4E49-A8C1-76F365051AD1}" srcOrd="2" destOrd="0" presId="urn:microsoft.com/office/officeart/2008/layout/LinedList"/>
    <dgm:cxn modelId="{BCE3858F-2263-43D6-A22C-608FF5E0EC66}" type="presParOf" srcId="{F9996B6E-23BD-45DB-B1DE-F2558CE48A35}" destId="{6EC72B45-86EC-4198-8B39-2B58E73678B7}" srcOrd="3" destOrd="0" presId="urn:microsoft.com/office/officeart/2008/layout/LinedList"/>
    <dgm:cxn modelId="{D6306476-8D59-482B-AE40-87C2B060E01D}" type="presParOf" srcId="{6EC72B45-86EC-4198-8B39-2B58E73678B7}" destId="{52716CF8-1A92-46AD-AD79-9619ED4AB196}" srcOrd="0" destOrd="0" presId="urn:microsoft.com/office/officeart/2008/layout/LinedList"/>
    <dgm:cxn modelId="{3F2B3B2E-D3E2-4F65-B4CB-3BAC453AB50C}" type="presParOf" srcId="{6EC72B45-86EC-4198-8B39-2B58E73678B7}" destId="{0F3CA22E-957E-4068-ABC4-5B5FC74AD6C6}" srcOrd="1" destOrd="0" presId="urn:microsoft.com/office/officeart/2008/layout/LinedList"/>
    <dgm:cxn modelId="{7D21FF26-761E-469A-B116-A702414EA2DB}" type="presParOf" srcId="{F9996B6E-23BD-45DB-B1DE-F2558CE48A35}" destId="{2EA07973-B793-43D5-9580-68DA87A94921}" srcOrd="4" destOrd="0" presId="urn:microsoft.com/office/officeart/2008/layout/LinedList"/>
    <dgm:cxn modelId="{2E900664-3B11-4AE8-A663-CDFC8CFD3A38}" type="presParOf" srcId="{F9996B6E-23BD-45DB-B1DE-F2558CE48A35}" destId="{B58A96F3-9AE0-46D5-B677-467E706F98F8}" srcOrd="5" destOrd="0" presId="urn:microsoft.com/office/officeart/2008/layout/LinedList"/>
    <dgm:cxn modelId="{E72FBC70-FF21-4DDD-96CD-737B6E0C3047}" type="presParOf" srcId="{B58A96F3-9AE0-46D5-B677-467E706F98F8}" destId="{5D39D4D6-DFAB-4C37-BAEB-A9117382ACF4}" srcOrd="0" destOrd="0" presId="urn:microsoft.com/office/officeart/2008/layout/LinedList"/>
    <dgm:cxn modelId="{9FE0975F-3204-44FF-BB99-1453DE4BD94B}" type="presParOf" srcId="{B58A96F3-9AE0-46D5-B677-467E706F98F8}" destId="{AE6D823B-BC07-405B-9F88-2B65517BEA9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79414C-600A-441E-8286-1B207556C00C}"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C781B7EB-480E-42C5-A60C-08802E905013}">
      <dgm:prSet custT="1"/>
      <dgm:spPr/>
      <dgm:t>
        <a:bodyPr/>
        <a:lstStyle/>
        <a:p>
          <a:r>
            <a:rPr lang="en-US" sz="1800" b="1" dirty="0">
              <a:solidFill>
                <a:schemeClr val="bg1"/>
              </a:solidFill>
              <a:latin typeface="+mn-lt"/>
              <a:ea typeface="+mn-ea"/>
              <a:cs typeface="+mn-cs"/>
            </a:rPr>
            <a:t>Core</a:t>
          </a:r>
        </a:p>
        <a:p>
          <a:r>
            <a:rPr lang="en-US" sz="1800" dirty="0">
              <a:solidFill>
                <a:schemeClr val="bg1"/>
              </a:solidFill>
              <a:latin typeface="+mn-lt"/>
              <a:ea typeface="+mn-ea"/>
              <a:cs typeface="+mn-cs"/>
            </a:rPr>
            <a:t>Dataset Uploading and Exploration</a:t>
          </a:r>
        </a:p>
        <a:p>
          <a:r>
            <a:rPr lang="en-US" sz="1800" dirty="0">
              <a:solidFill>
                <a:schemeClr val="bg1"/>
              </a:solidFill>
              <a:latin typeface="+mn-lt"/>
              <a:ea typeface="+mn-ea"/>
              <a:cs typeface="+mn-cs"/>
            </a:rPr>
            <a:t>Dataset Cleaning</a:t>
          </a:r>
        </a:p>
        <a:p>
          <a:r>
            <a:rPr lang="en-US" sz="1800" dirty="0">
              <a:solidFill>
                <a:schemeClr val="bg1"/>
              </a:solidFill>
              <a:latin typeface="+mn-lt"/>
              <a:ea typeface="+mn-ea"/>
              <a:cs typeface="+mn-cs"/>
            </a:rPr>
            <a:t>Dataset Visualization</a:t>
          </a:r>
        </a:p>
        <a:p>
          <a:r>
            <a:rPr lang="en-US" sz="1800" dirty="0">
              <a:solidFill>
                <a:schemeClr val="bg1"/>
              </a:solidFill>
              <a:latin typeface="+mn-lt"/>
              <a:ea typeface="+mn-ea"/>
              <a:cs typeface="+mn-cs"/>
            </a:rPr>
            <a:t>Dataset Manipulation and Transformation</a:t>
          </a:r>
        </a:p>
        <a:p>
          <a:r>
            <a:rPr lang="en-US" sz="1800" dirty="0">
              <a:solidFill>
                <a:schemeClr val="bg1"/>
              </a:solidFill>
              <a:latin typeface="+mn-lt"/>
              <a:ea typeface="+mn-ea"/>
              <a:cs typeface="+mn-cs"/>
            </a:rPr>
            <a:t>Dataset Training</a:t>
          </a:r>
        </a:p>
        <a:p>
          <a:r>
            <a:rPr lang="en-US" sz="1800" dirty="0">
              <a:solidFill>
                <a:schemeClr val="bg1"/>
              </a:solidFill>
              <a:latin typeface="+mn-lt"/>
              <a:ea typeface="+mn-ea"/>
              <a:cs typeface="+mn-cs"/>
            </a:rPr>
            <a:t>Dashboard Simulator</a:t>
          </a:r>
          <a:endParaRPr lang="en-US" sz="1800" dirty="0">
            <a:solidFill>
              <a:schemeClr val="bg1"/>
            </a:solidFill>
          </a:endParaRPr>
        </a:p>
      </dgm:t>
    </dgm:pt>
    <dgm:pt modelId="{3C2E32B0-DAAB-4B28-BE8C-13E959B625E0}" type="parTrans" cxnId="{E734D6CE-5013-4361-A5D6-5B15E93DC371}">
      <dgm:prSet/>
      <dgm:spPr/>
      <dgm:t>
        <a:bodyPr/>
        <a:lstStyle/>
        <a:p>
          <a:endParaRPr lang="en-US" sz="1800">
            <a:solidFill>
              <a:schemeClr val="bg1"/>
            </a:solidFill>
          </a:endParaRPr>
        </a:p>
      </dgm:t>
    </dgm:pt>
    <dgm:pt modelId="{3F31C602-6402-4FE1-A2C5-AF65C5AD7C9B}" type="sibTrans" cxnId="{E734D6CE-5013-4361-A5D6-5B15E93DC371}">
      <dgm:prSet/>
      <dgm:spPr/>
      <dgm:t>
        <a:bodyPr/>
        <a:lstStyle/>
        <a:p>
          <a:endParaRPr lang="en-US" sz="1800">
            <a:solidFill>
              <a:schemeClr val="bg1"/>
            </a:solidFill>
          </a:endParaRPr>
        </a:p>
      </dgm:t>
    </dgm:pt>
    <dgm:pt modelId="{2280F151-05BD-49B8-8FBB-51AC8EE1A57C}">
      <dgm:prSet custT="1"/>
      <dgm:spPr/>
      <dgm:t>
        <a:bodyPr/>
        <a:lstStyle/>
        <a:p>
          <a:r>
            <a:rPr lang="en-US" sz="1800" b="1" dirty="0">
              <a:solidFill>
                <a:schemeClr val="bg1"/>
              </a:solidFill>
              <a:latin typeface="+mn-lt"/>
              <a:ea typeface="+mn-ea"/>
              <a:cs typeface="+mn-cs"/>
            </a:rPr>
            <a:t>Enhance</a:t>
          </a:r>
        </a:p>
        <a:p>
          <a:r>
            <a:rPr lang="en-US" sz="1800" dirty="0">
              <a:solidFill>
                <a:schemeClr val="bg1"/>
              </a:solidFill>
              <a:latin typeface="+mn-lt"/>
              <a:ea typeface="+mn-ea"/>
              <a:cs typeface="+mn-cs"/>
            </a:rPr>
            <a:t>Password Hashing</a:t>
          </a:r>
        </a:p>
        <a:p>
          <a:r>
            <a:rPr lang="en-US" sz="1800" dirty="0">
              <a:solidFill>
                <a:schemeClr val="bg1"/>
              </a:solidFill>
              <a:latin typeface="+mn-lt"/>
              <a:ea typeface="+mn-ea"/>
              <a:cs typeface="+mn-cs"/>
            </a:rPr>
            <a:t>File Upload Handling</a:t>
          </a:r>
          <a:endParaRPr lang="en-US" sz="1800" dirty="0">
            <a:solidFill>
              <a:schemeClr val="bg1"/>
            </a:solidFill>
          </a:endParaRPr>
        </a:p>
      </dgm:t>
    </dgm:pt>
    <dgm:pt modelId="{32A1DC6A-11E8-453B-97FF-1D037E7608C7}" type="parTrans" cxnId="{D50B00C9-ADDC-4349-A701-CD4F7A147D57}">
      <dgm:prSet/>
      <dgm:spPr/>
      <dgm:t>
        <a:bodyPr/>
        <a:lstStyle/>
        <a:p>
          <a:endParaRPr lang="en-US" sz="1800">
            <a:solidFill>
              <a:schemeClr val="bg1"/>
            </a:solidFill>
          </a:endParaRPr>
        </a:p>
      </dgm:t>
    </dgm:pt>
    <dgm:pt modelId="{0D894546-1DCA-435F-882B-6E682443C3CC}" type="sibTrans" cxnId="{D50B00C9-ADDC-4349-A701-CD4F7A147D57}">
      <dgm:prSet/>
      <dgm:spPr/>
      <dgm:t>
        <a:bodyPr/>
        <a:lstStyle/>
        <a:p>
          <a:endParaRPr lang="en-US" sz="1800">
            <a:solidFill>
              <a:schemeClr val="bg1"/>
            </a:solidFill>
          </a:endParaRPr>
        </a:p>
      </dgm:t>
    </dgm:pt>
    <dgm:pt modelId="{15489353-1C00-4121-9EC1-FD72B5B643C7}">
      <dgm:prSet custT="1"/>
      <dgm:spPr/>
      <dgm:t>
        <a:bodyPr/>
        <a:lstStyle/>
        <a:p>
          <a:r>
            <a:rPr lang="en-US" sz="1800" b="1" dirty="0">
              <a:solidFill>
                <a:schemeClr val="bg1"/>
              </a:solidFill>
              <a:latin typeface="+mn-lt"/>
              <a:ea typeface="+mn-ea"/>
              <a:cs typeface="+mn-cs"/>
            </a:rPr>
            <a:t>Special</a:t>
          </a:r>
        </a:p>
        <a:p>
          <a:r>
            <a:rPr lang="en-US" sz="1800" dirty="0">
              <a:solidFill>
                <a:schemeClr val="bg1"/>
              </a:solidFill>
              <a:latin typeface="+mn-lt"/>
              <a:ea typeface="+mn-ea"/>
              <a:cs typeface="+mn-cs"/>
            </a:rPr>
            <a:t>Graphical User Interface</a:t>
          </a:r>
          <a:endParaRPr lang="en-US" sz="1800" dirty="0">
            <a:solidFill>
              <a:schemeClr val="bg1"/>
            </a:solidFill>
          </a:endParaRPr>
        </a:p>
      </dgm:t>
    </dgm:pt>
    <dgm:pt modelId="{5EDA91B5-FB43-48DA-9225-CB8322B025BB}" type="parTrans" cxnId="{1F2F6677-71E1-48B5-B8E7-064A00C2D3DC}">
      <dgm:prSet/>
      <dgm:spPr/>
      <dgm:t>
        <a:bodyPr/>
        <a:lstStyle/>
        <a:p>
          <a:endParaRPr lang="en-US" sz="1800">
            <a:solidFill>
              <a:schemeClr val="bg1"/>
            </a:solidFill>
          </a:endParaRPr>
        </a:p>
      </dgm:t>
    </dgm:pt>
    <dgm:pt modelId="{BE8869A7-DB75-433F-8681-F180FAB3015A}" type="sibTrans" cxnId="{1F2F6677-71E1-48B5-B8E7-064A00C2D3DC}">
      <dgm:prSet/>
      <dgm:spPr/>
      <dgm:t>
        <a:bodyPr/>
        <a:lstStyle/>
        <a:p>
          <a:endParaRPr lang="en-US" sz="1800">
            <a:solidFill>
              <a:schemeClr val="bg1"/>
            </a:solidFill>
          </a:endParaRPr>
        </a:p>
      </dgm:t>
    </dgm:pt>
    <dgm:pt modelId="{764634B7-FC39-4A2C-B89C-F9217DD03949}" type="pres">
      <dgm:prSet presAssocID="{2079414C-600A-441E-8286-1B207556C00C}" presName="diagram" presStyleCnt="0">
        <dgm:presLayoutVars>
          <dgm:dir/>
          <dgm:resizeHandles val="exact"/>
        </dgm:presLayoutVars>
      </dgm:prSet>
      <dgm:spPr/>
    </dgm:pt>
    <dgm:pt modelId="{B93783A7-D94A-46BF-81E0-27061CB8D885}" type="pres">
      <dgm:prSet presAssocID="{C781B7EB-480E-42C5-A60C-08802E905013}" presName="node" presStyleLbl="node1" presStyleIdx="0" presStyleCnt="3" custScaleY="170582">
        <dgm:presLayoutVars>
          <dgm:bulletEnabled val="1"/>
        </dgm:presLayoutVars>
      </dgm:prSet>
      <dgm:spPr/>
    </dgm:pt>
    <dgm:pt modelId="{E591A6F6-F9DC-4DCC-8F01-6CAFD7AFA4D8}" type="pres">
      <dgm:prSet presAssocID="{3F31C602-6402-4FE1-A2C5-AF65C5AD7C9B}" presName="sibTrans" presStyleCnt="0"/>
      <dgm:spPr/>
    </dgm:pt>
    <dgm:pt modelId="{A31B2161-5A22-488A-9CC3-2B1CEE9C6451}" type="pres">
      <dgm:prSet presAssocID="{2280F151-05BD-49B8-8FBB-51AC8EE1A57C}" presName="node" presStyleLbl="node1" presStyleIdx="1" presStyleCnt="3" custScaleY="170582">
        <dgm:presLayoutVars>
          <dgm:bulletEnabled val="1"/>
        </dgm:presLayoutVars>
      </dgm:prSet>
      <dgm:spPr/>
    </dgm:pt>
    <dgm:pt modelId="{EC791093-95A3-42EF-8684-83DE4D80C4EE}" type="pres">
      <dgm:prSet presAssocID="{0D894546-1DCA-435F-882B-6E682443C3CC}" presName="sibTrans" presStyleCnt="0"/>
      <dgm:spPr/>
    </dgm:pt>
    <dgm:pt modelId="{747F122B-238C-4E77-9DB9-B8B3DEDE8182}" type="pres">
      <dgm:prSet presAssocID="{15489353-1C00-4121-9EC1-FD72B5B643C7}" presName="node" presStyleLbl="node1" presStyleIdx="2" presStyleCnt="3" custScaleY="170582">
        <dgm:presLayoutVars>
          <dgm:bulletEnabled val="1"/>
        </dgm:presLayoutVars>
      </dgm:prSet>
      <dgm:spPr/>
    </dgm:pt>
  </dgm:ptLst>
  <dgm:cxnLst>
    <dgm:cxn modelId="{5FF13641-70EC-4140-BEA9-A8A4199685CD}" type="presOf" srcId="{C781B7EB-480E-42C5-A60C-08802E905013}" destId="{B93783A7-D94A-46BF-81E0-27061CB8D885}" srcOrd="0" destOrd="0" presId="urn:microsoft.com/office/officeart/2005/8/layout/default"/>
    <dgm:cxn modelId="{8F531777-8274-4BDB-99F5-042C345AC5EB}" type="presOf" srcId="{2079414C-600A-441E-8286-1B207556C00C}" destId="{764634B7-FC39-4A2C-B89C-F9217DD03949}" srcOrd="0" destOrd="0" presId="urn:microsoft.com/office/officeart/2005/8/layout/default"/>
    <dgm:cxn modelId="{1F2F6677-71E1-48B5-B8E7-064A00C2D3DC}" srcId="{2079414C-600A-441E-8286-1B207556C00C}" destId="{15489353-1C00-4121-9EC1-FD72B5B643C7}" srcOrd="2" destOrd="0" parTransId="{5EDA91B5-FB43-48DA-9225-CB8322B025BB}" sibTransId="{BE8869A7-DB75-433F-8681-F180FAB3015A}"/>
    <dgm:cxn modelId="{0F4EF484-3685-431E-8774-13519697B812}" type="presOf" srcId="{2280F151-05BD-49B8-8FBB-51AC8EE1A57C}" destId="{A31B2161-5A22-488A-9CC3-2B1CEE9C6451}" srcOrd="0" destOrd="0" presId="urn:microsoft.com/office/officeart/2005/8/layout/default"/>
    <dgm:cxn modelId="{C94DC4A5-47E8-4EE7-8AE3-CE816243C165}" type="presOf" srcId="{15489353-1C00-4121-9EC1-FD72B5B643C7}" destId="{747F122B-238C-4E77-9DB9-B8B3DEDE8182}" srcOrd="0" destOrd="0" presId="urn:microsoft.com/office/officeart/2005/8/layout/default"/>
    <dgm:cxn modelId="{D50B00C9-ADDC-4349-A701-CD4F7A147D57}" srcId="{2079414C-600A-441E-8286-1B207556C00C}" destId="{2280F151-05BD-49B8-8FBB-51AC8EE1A57C}" srcOrd="1" destOrd="0" parTransId="{32A1DC6A-11E8-453B-97FF-1D037E7608C7}" sibTransId="{0D894546-1DCA-435F-882B-6E682443C3CC}"/>
    <dgm:cxn modelId="{E734D6CE-5013-4361-A5D6-5B15E93DC371}" srcId="{2079414C-600A-441E-8286-1B207556C00C}" destId="{C781B7EB-480E-42C5-A60C-08802E905013}" srcOrd="0" destOrd="0" parTransId="{3C2E32B0-DAAB-4B28-BE8C-13E959B625E0}" sibTransId="{3F31C602-6402-4FE1-A2C5-AF65C5AD7C9B}"/>
    <dgm:cxn modelId="{A03FA159-8239-4DE0-9DDD-B858A563C3FC}" type="presParOf" srcId="{764634B7-FC39-4A2C-B89C-F9217DD03949}" destId="{B93783A7-D94A-46BF-81E0-27061CB8D885}" srcOrd="0" destOrd="0" presId="urn:microsoft.com/office/officeart/2005/8/layout/default"/>
    <dgm:cxn modelId="{67A261BC-65F2-4756-88F4-CA5A348D402E}" type="presParOf" srcId="{764634B7-FC39-4A2C-B89C-F9217DD03949}" destId="{E591A6F6-F9DC-4DCC-8F01-6CAFD7AFA4D8}" srcOrd="1" destOrd="0" presId="urn:microsoft.com/office/officeart/2005/8/layout/default"/>
    <dgm:cxn modelId="{CE2962F1-B0D1-4719-B24E-74442174F400}" type="presParOf" srcId="{764634B7-FC39-4A2C-B89C-F9217DD03949}" destId="{A31B2161-5A22-488A-9CC3-2B1CEE9C6451}" srcOrd="2" destOrd="0" presId="urn:microsoft.com/office/officeart/2005/8/layout/default"/>
    <dgm:cxn modelId="{1F0B9DF0-8416-431E-9E39-9FCE77D5D2FC}" type="presParOf" srcId="{764634B7-FC39-4A2C-B89C-F9217DD03949}" destId="{EC791093-95A3-42EF-8684-83DE4D80C4EE}" srcOrd="3" destOrd="0" presId="urn:microsoft.com/office/officeart/2005/8/layout/default"/>
    <dgm:cxn modelId="{85B80EB3-6783-4AD7-8970-F0AE2BC3DCAA}" type="presParOf" srcId="{764634B7-FC39-4A2C-B89C-F9217DD03949}" destId="{747F122B-238C-4E77-9DB9-B8B3DEDE818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86B619-0F66-4E3C-B57D-9B8E1915B7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1BD39C-5348-4506-8324-D25AF5B8A9B1}">
      <dgm:prSet/>
      <dgm:spPr/>
      <dgm:t>
        <a:bodyPr/>
        <a:lstStyle/>
        <a:p>
          <a:pPr>
            <a:lnSpc>
              <a:spcPct val="100000"/>
            </a:lnSpc>
          </a:pPr>
          <a:r>
            <a:rPr lang="en-US" dirty="0"/>
            <a:t>Integrating Machine Learning with IDS</a:t>
          </a:r>
        </a:p>
      </dgm:t>
    </dgm:pt>
    <dgm:pt modelId="{ABF45F16-0DEB-4730-AA4F-74729D7DB841}" type="parTrans" cxnId="{FA25E6F9-42BC-4913-B37D-118637DB37EE}">
      <dgm:prSet/>
      <dgm:spPr/>
      <dgm:t>
        <a:bodyPr/>
        <a:lstStyle/>
        <a:p>
          <a:endParaRPr lang="en-US"/>
        </a:p>
      </dgm:t>
    </dgm:pt>
    <dgm:pt modelId="{9FCC295E-65F4-4B58-86F8-A462EE1B5EDD}" type="sibTrans" cxnId="{FA25E6F9-42BC-4913-B37D-118637DB37EE}">
      <dgm:prSet/>
      <dgm:spPr/>
      <dgm:t>
        <a:bodyPr/>
        <a:lstStyle/>
        <a:p>
          <a:endParaRPr lang="en-US"/>
        </a:p>
      </dgm:t>
    </dgm:pt>
    <dgm:pt modelId="{A23A5C5F-9B79-4A44-80C1-1D89740D7FDD}">
      <dgm:prSet/>
      <dgm:spPr/>
      <dgm:t>
        <a:bodyPr/>
        <a:lstStyle/>
        <a:p>
          <a:pPr>
            <a:lnSpc>
              <a:spcPct val="100000"/>
            </a:lnSpc>
          </a:pPr>
          <a:r>
            <a:rPr lang="en-US" dirty="0"/>
            <a:t>How to integrate Machine Learning with IDS</a:t>
          </a:r>
        </a:p>
      </dgm:t>
    </dgm:pt>
    <dgm:pt modelId="{345FB811-75F9-419A-B744-D48298516748}" type="parTrans" cxnId="{27609AEC-23DD-47FD-9CD1-8DAD31F87FC7}">
      <dgm:prSet/>
      <dgm:spPr/>
      <dgm:t>
        <a:bodyPr/>
        <a:lstStyle/>
        <a:p>
          <a:endParaRPr lang="en-US"/>
        </a:p>
      </dgm:t>
    </dgm:pt>
    <dgm:pt modelId="{DD3872D4-6C22-4DEA-93A7-92648163B176}" type="sibTrans" cxnId="{27609AEC-23DD-47FD-9CD1-8DAD31F87FC7}">
      <dgm:prSet/>
      <dgm:spPr/>
      <dgm:t>
        <a:bodyPr/>
        <a:lstStyle/>
        <a:p>
          <a:endParaRPr lang="en-US"/>
        </a:p>
      </dgm:t>
    </dgm:pt>
    <dgm:pt modelId="{341C4285-62C8-4ACB-9EB9-5811C92B7ECB}">
      <dgm:prSet/>
      <dgm:spPr/>
      <dgm:t>
        <a:bodyPr/>
        <a:lstStyle/>
        <a:p>
          <a:pPr>
            <a:lnSpc>
              <a:spcPct val="100000"/>
            </a:lnSpc>
          </a:pPr>
          <a:r>
            <a:rPr lang="en-US" dirty="0"/>
            <a:t>Implement Enhanced IDS with Machine Learning through CICDdos2019 Dataset</a:t>
          </a:r>
        </a:p>
      </dgm:t>
    </dgm:pt>
    <dgm:pt modelId="{A46A081D-31F0-4BB0-8E63-750C050D2D1B}" type="parTrans" cxnId="{AF9F84E9-9D85-4007-9D9C-918585DBFB4F}">
      <dgm:prSet/>
      <dgm:spPr/>
      <dgm:t>
        <a:bodyPr/>
        <a:lstStyle/>
        <a:p>
          <a:endParaRPr lang="en-US"/>
        </a:p>
      </dgm:t>
    </dgm:pt>
    <dgm:pt modelId="{E297E27A-676C-4C53-86B1-5E6EFE088A96}" type="sibTrans" cxnId="{AF9F84E9-9D85-4007-9D9C-918585DBFB4F}">
      <dgm:prSet/>
      <dgm:spPr/>
      <dgm:t>
        <a:bodyPr/>
        <a:lstStyle/>
        <a:p>
          <a:endParaRPr lang="en-US"/>
        </a:p>
      </dgm:t>
    </dgm:pt>
    <dgm:pt modelId="{E003780F-BA35-4E93-9C1C-9B3993BC40BE}" type="pres">
      <dgm:prSet presAssocID="{3086B619-0F66-4E3C-B57D-9B8E1915B726}" presName="root" presStyleCnt="0">
        <dgm:presLayoutVars>
          <dgm:dir/>
          <dgm:resizeHandles val="exact"/>
        </dgm:presLayoutVars>
      </dgm:prSet>
      <dgm:spPr/>
    </dgm:pt>
    <dgm:pt modelId="{FE27B42B-4F27-4458-989E-C2EA90A727A1}" type="pres">
      <dgm:prSet presAssocID="{FF1BD39C-5348-4506-8324-D25AF5B8A9B1}" presName="compNode" presStyleCnt="0"/>
      <dgm:spPr/>
    </dgm:pt>
    <dgm:pt modelId="{17ECB243-0C1C-4258-9BBC-70C06EA4FFA5}" type="pres">
      <dgm:prSet presAssocID="{FF1BD39C-5348-4506-8324-D25AF5B8A9B1}" presName="bgRect" presStyleLbl="bgShp" presStyleIdx="0" presStyleCnt="3"/>
      <dgm:spPr/>
    </dgm:pt>
    <dgm:pt modelId="{42C24A09-E1CB-40A9-8F33-4DE9A46F011E}" type="pres">
      <dgm:prSet presAssocID="{FF1BD39C-5348-4506-8324-D25AF5B8A9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0CA4817-AEE3-4A0A-90AA-5255A29FD673}" type="pres">
      <dgm:prSet presAssocID="{FF1BD39C-5348-4506-8324-D25AF5B8A9B1}" presName="spaceRect" presStyleCnt="0"/>
      <dgm:spPr/>
    </dgm:pt>
    <dgm:pt modelId="{02BB15B4-1617-4EA9-97F5-266245343FD2}" type="pres">
      <dgm:prSet presAssocID="{FF1BD39C-5348-4506-8324-D25AF5B8A9B1}" presName="parTx" presStyleLbl="revTx" presStyleIdx="0" presStyleCnt="3">
        <dgm:presLayoutVars>
          <dgm:chMax val="0"/>
          <dgm:chPref val="0"/>
        </dgm:presLayoutVars>
      </dgm:prSet>
      <dgm:spPr/>
    </dgm:pt>
    <dgm:pt modelId="{756B475E-A5C2-4FB7-9287-C93D6809C8FF}" type="pres">
      <dgm:prSet presAssocID="{9FCC295E-65F4-4B58-86F8-A462EE1B5EDD}" presName="sibTrans" presStyleCnt="0"/>
      <dgm:spPr/>
    </dgm:pt>
    <dgm:pt modelId="{7A8933B1-2E78-4B8D-BB79-6E5DBCA6BAD8}" type="pres">
      <dgm:prSet presAssocID="{A23A5C5F-9B79-4A44-80C1-1D89740D7FDD}" presName="compNode" presStyleCnt="0"/>
      <dgm:spPr/>
    </dgm:pt>
    <dgm:pt modelId="{44BED6B2-4EFA-4870-9455-DD7C4BA13BCE}" type="pres">
      <dgm:prSet presAssocID="{A23A5C5F-9B79-4A44-80C1-1D89740D7FDD}" presName="bgRect" presStyleLbl="bgShp" presStyleIdx="1" presStyleCnt="3"/>
      <dgm:spPr/>
    </dgm:pt>
    <dgm:pt modelId="{419F3739-4B4B-4957-B4C2-641488400EAC}" type="pres">
      <dgm:prSet presAssocID="{A23A5C5F-9B79-4A44-80C1-1D89740D7F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1A42ADE-44A6-4750-A9AD-C32765ACA1AD}" type="pres">
      <dgm:prSet presAssocID="{A23A5C5F-9B79-4A44-80C1-1D89740D7FDD}" presName="spaceRect" presStyleCnt="0"/>
      <dgm:spPr/>
    </dgm:pt>
    <dgm:pt modelId="{EB44C618-B066-4290-8E9C-C10B70BEE677}" type="pres">
      <dgm:prSet presAssocID="{A23A5C5F-9B79-4A44-80C1-1D89740D7FDD}" presName="parTx" presStyleLbl="revTx" presStyleIdx="1" presStyleCnt="3">
        <dgm:presLayoutVars>
          <dgm:chMax val="0"/>
          <dgm:chPref val="0"/>
        </dgm:presLayoutVars>
      </dgm:prSet>
      <dgm:spPr/>
    </dgm:pt>
    <dgm:pt modelId="{47215F66-7A58-4CAE-AFD9-E87235FDF294}" type="pres">
      <dgm:prSet presAssocID="{DD3872D4-6C22-4DEA-93A7-92648163B176}" presName="sibTrans" presStyleCnt="0"/>
      <dgm:spPr/>
    </dgm:pt>
    <dgm:pt modelId="{FA281063-24A8-4BD7-B615-EEF2B65FF7FA}" type="pres">
      <dgm:prSet presAssocID="{341C4285-62C8-4ACB-9EB9-5811C92B7ECB}" presName="compNode" presStyleCnt="0"/>
      <dgm:spPr/>
    </dgm:pt>
    <dgm:pt modelId="{9B99F23E-582B-4947-8CF9-993F0CB6DE7A}" type="pres">
      <dgm:prSet presAssocID="{341C4285-62C8-4ACB-9EB9-5811C92B7ECB}" presName="bgRect" presStyleLbl="bgShp" presStyleIdx="2" presStyleCnt="3"/>
      <dgm:spPr/>
    </dgm:pt>
    <dgm:pt modelId="{A120EDF3-9BF2-4294-A343-ACB3D1591045}" type="pres">
      <dgm:prSet presAssocID="{341C4285-62C8-4ACB-9EB9-5811C92B7E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1558856-CAE7-41F5-8579-B55BA87E0C38}" type="pres">
      <dgm:prSet presAssocID="{341C4285-62C8-4ACB-9EB9-5811C92B7ECB}" presName="spaceRect" presStyleCnt="0"/>
      <dgm:spPr/>
    </dgm:pt>
    <dgm:pt modelId="{22C02BE9-8AAB-444B-B088-503F9F83F98B}" type="pres">
      <dgm:prSet presAssocID="{341C4285-62C8-4ACB-9EB9-5811C92B7ECB}" presName="parTx" presStyleLbl="revTx" presStyleIdx="2" presStyleCnt="3">
        <dgm:presLayoutVars>
          <dgm:chMax val="0"/>
          <dgm:chPref val="0"/>
        </dgm:presLayoutVars>
      </dgm:prSet>
      <dgm:spPr/>
    </dgm:pt>
  </dgm:ptLst>
  <dgm:cxnLst>
    <dgm:cxn modelId="{B29B200C-8952-44D8-A442-1F51820C1D09}" type="presOf" srcId="{A23A5C5F-9B79-4A44-80C1-1D89740D7FDD}" destId="{EB44C618-B066-4290-8E9C-C10B70BEE677}" srcOrd="0" destOrd="0" presId="urn:microsoft.com/office/officeart/2018/2/layout/IconVerticalSolidList"/>
    <dgm:cxn modelId="{232F3C2D-CF66-4CE1-A695-1D4674FB81B8}" type="presOf" srcId="{FF1BD39C-5348-4506-8324-D25AF5B8A9B1}" destId="{02BB15B4-1617-4EA9-97F5-266245343FD2}" srcOrd="0" destOrd="0" presId="urn:microsoft.com/office/officeart/2018/2/layout/IconVerticalSolidList"/>
    <dgm:cxn modelId="{9314A835-2F01-4B38-9D9E-311528AB30F3}" type="presOf" srcId="{341C4285-62C8-4ACB-9EB9-5811C92B7ECB}" destId="{22C02BE9-8AAB-444B-B088-503F9F83F98B}" srcOrd="0" destOrd="0" presId="urn:microsoft.com/office/officeart/2018/2/layout/IconVerticalSolidList"/>
    <dgm:cxn modelId="{AF9F84E9-9D85-4007-9D9C-918585DBFB4F}" srcId="{3086B619-0F66-4E3C-B57D-9B8E1915B726}" destId="{341C4285-62C8-4ACB-9EB9-5811C92B7ECB}" srcOrd="2" destOrd="0" parTransId="{A46A081D-31F0-4BB0-8E63-750C050D2D1B}" sibTransId="{E297E27A-676C-4C53-86B1-5E6EFE088A96}"/>
    <dgm:cxn modelId="{27609AEC-23DD-47FD-9CD1-8DAD31F87FC7}" srcId="{3086B619-0F66-4E3C-B57D-9B8E1915B726}" destId="{A23A5C5F-9B79-4A44-80C1-1D89740D7FDD}" srcOrd="1" destOrd="0" parTransId="{345FB811-75F9-419A-B744-D48298516748}" sibTransId="{DD3872D4-6C22-4DEA-93A7-92648163B176}"/>
    <dgm:cxn modelId="{020F12F4-9920-45A7-9682-31EC000C238B}" type="presOf" srcId="{3086B619-0F66-4E3C-B57D-9B8E1915B726}" destId="{E003780F-BA35-4E93-9C1C-9B3993BC40BE}" srcOrd="0" destOrd="0" presId="urn:microsoft.com/office/officeart/2018/2/layout/IconVerticalSolidList"/>
    <dgm:cxn modelId="{FA25E6F9-42BC-4913-B37D-118637DB37EE}" srcId="{3086B619-0F66-4E3C-B57D-9B8E1915B726}" destId="{FF1BD39C-5348-4506-8324-D25AF5B8A9B1}" srcOrd="0" destOrd="0" parTransId="{ABF45F16-0DEB-4730-AA4F-74729D7DB841}" sibTransId="{9FCC295E-65F4-4B58-86F8-A462EE1B5EDD}"/>
    <dgm:cxn modelId="{E28BEC50-F20D-4FBE-8338-20AA558D7AEC}" type="presParOf" srcId="{E003780F-BA35-4E93-9C1C-9B3993BC40BE}" destId="{FE27B42B-4F27-4458-989E-C2EA90A727A1}" srcOrd="0" destOrd="0" presId="urn:microsoft.com/office/officeart/2018/2/layout/IconVerticalSolidList"/>
    <dgm:cxn modelId="{D6E421E1-67B6-4789-86E7-5CBBFF1D8755}" type="presParOf" srcId="{FE27B42B-4F27-4458-989E-C2EA90A727A1}" destId="{17ECB243-0C1C-4258-9BBC-70C06EA4FFA5}" srcOrd="0" destOrd="0" presId="urn:microsoft.com/office/officeart/2018/2/layout/IconVerticalSolidList"/>
    <dgm:cxn modelId="{B09BDC72-5198-43F4-B5E8-2EE40610F2E7}" type="presParOf" srcId="{FE27B42B-4F27-4458-989E-C2EA90A727A1}" destId="{42C24A09-E1CB-40A9-8F33-4DE9A46F011E}" srcOrd="1" destOrd="0" presId="urn:microsoft.com/office/officeart/2018/2/layout/IconVerticalSolidList"/>
    <dgm:cxn modelId="{860B5B52-C53B-4C85-9A9A-52932E8EAFCF}" type="presParOf" srcId="{FE27B42B-4F27-4458-989E-C2EA90A727A1}" destId="{50CA4817-AEE3-4A0A-90AA-5255A29FD673}" srcOrd="2" destOrd="0" presId="urn:microsoft.com/office/officeart/2018/2/layout/IconVerticalSolidList"/>
    <dgm:cxn modelId="{B8A839A3-B68F-4A48-ADA4-B8244B1711A2}" type="presParOf" srcId="{FE27B42B-4F27-4458-989E-C2EA90A727A1}" destId="{02BB15B4-1617-4EA9-97F5-266245343FD2}" srcOrd="3" destOrd="0" presId="urn:microsoft.com/office/officeart/2018/2/layout/IconVerticalSolidList"/>
    <dgm:cxn modelId="{FDC7B554-FBD0-4744-8C9C-DF9AC07FF06D}" type="presParOf" srcId="{E003780F-BA35-4E93-9C1C-9B3993BC40BE}" destId="{756B475E-A5C2-4FB7-9287-C93D6809C8FF}" srcOrd="1" destOrd="0" presId="urn:microsoft.com/office/officeart/2018/2/layout/IconVerticalSolidList"/>
    <dgm:cxn modelId="{72670E37-6399-4255-8859-7F55524E8ACA}" type="presParOf" srcId="{E003780F-BA35-4E93-9C1C-9B3993BC40BE}" destId="{7A8933B1-2E78-4B8D-BB79-6E5DBCA6BAD8}" srcOrd="2" destOrd="0" presId="urn:microsoft.com/office/officeart/2018/2/layout/IconVerticalSolidList"/>
    <dgm:cxn modelId="{32FA152C-C0F0-408A-AA3F-67C8BF89C6DC}" type="presParOf" srcId="{7A8933B1-2E78-4B8D-BB79-6E5DBCA6BAD8}" destId="{44BED6B2-4EFA-4870-9455-DD7C4BA13BCE}" srcOrd="0" destOrd="0" presId="urn:microsoft.com/office/officeart/2018/2/layout/IconVerticalSolidList"/>
    <dgm:cxn modelId="{557B9FD0-15A7-4D1D-B9D8-3F5E8BE9FE40}" type="presParOf" srcId="{7A8933B1-2E78-4B8D-BB79-6E5DBCA6BAD8}" destId="{419F3739-4B4B-4957-B4C2-641488400EAC}" srcOrd="1" destOrd="0" presId="urn:microsoft.com/office/officeart/2018/2/layout/IconVerticalSolidList"/>
    <dgm:cxn modelId="{B0EC0D14-D5DF-46F9-8757-B69FBF860752}" type="presParOf" srcId="{7A8933B1-2E78-4B8D-BB79-6E5DBCA6BAD8}" destId="{61A42ADE-44A6-4750-A9AD-C32765ACA1AD}" srcOrd="2" destOrd="0" presId="urn:microsoft.com/office/officeart/2018/2/layout/IconVerticalSolidList"/>
    <dgm:cxn modelId="{1F555B3E-F7DB-4CEF-905E-35EA735FBE96}" type="presParOf" srcId="{7A8933B1-2E78-4B8D-BB79-6E5DBCA6BAD8}" destId="{EB44C618-B066-4290-8E9C-C10B70BEE677}" srcOrd="3" destOrd="0" presId="urn:microsoft.com/office/officeart/2018/2/layout/IconVerticalSolidList"/>
    <dgm:cxn modelId="{6D736C1C-6438-4F6F-B966-98A19FF2E40A}" type="presParOf" srcId="{E003780F-BA35-4E93-9C1C-9B3993BC40BE}" destId="{47215F66-7A58-4CAE-AFD9-E87235FDF294}" srcOrd="3" destOrd="0" presId="urn:microsoft.com/office/officeart/2018/2/layout/IconVerticalSolidList"/>
    <dgm:cxn modelId="{95ACFACC-FB1F-4208-A4EB-DCE627C0D826}" type="presParOf" srcId="{E003780F-BA35-4E93-9C1C-9B3993BC40BE}" destId="{FA281063-24A8-4BD7-B615-EEF2B65FF7FA}" srcOrd="4" destOrd="0" presId="urn:microsoft.com/office/officeart/2018/2/layout/IconVerticalSolidList"/>
    <dgm:cxn modelId="{E2CD043B-65AE-4F96-A40A-FE4FF5C89937}" type="presParOf" srcId="{FA281063-24A8-4BD7-B615-EEF2B65FF7FA}" destId="{9B99F23E-582B-4947-8CF9-993F0CB6DE7A}" srcOrd="0" destOrd="0" presId="urn:microsoft.com/office/officeart/2018/2/layout/IconVerticalSolidList"/>
    <dgm:cxn modelId="{8893D7A1-141E-4D9A-B6AD-23677A567DFD}" type="presParOf" srcId="{FA281063-24A8-4BD7-B615-EEF2B65FF7FA}" destId="{A120EDF3-9BF2-4294-A343-ACB3D1591045}" srcOrd="1" destOrd="0" presId="urn:microsoft.com/office/officeart/2018/2/layout/IconVerticalSolidList"/>
    <dgm:cxn modelId="{9C1EF27F-6301-4868-97C1-8FE152C0C17D}" type="presParOf" srcId="{FA281063-24A8-4BD7-B615-EEF2B65FF7FA}" destId="{71558856-CAE7-41F5-8579-B55BA87E0C38}" srcOrd="2" destOrd="0" presId="urn:microsoft.com/office/officeart/2018/2/layout/IconVerticalSolidList"/>
    <dgm:cxn modelId="{4CFF0EAB-9E21-4E8C-8DEF-B462250F1039}" type="presParOf" srcId="{FA281063-24A8-4BD7-B615-EEF2B65FF7FA}" destId="{22C02BE9-8AAB-444B-B088-503F9F83F9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DF3340-3C26-4F6D-B068-8BFF9BE9CE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E78672-E29F-4CEC-9EFD-8CC14015CB4E}">
      <dgm:prSet custT="1"/>
      <dgm:spPr/>
      <dgm:t>
        <a:bodyPr/>
        <a:lstStyle/>
        <a:p>
          <a:pPr algn="just"/>
          <a:r>
            <a:rPr lang="en-US" sz="1600" dirty="0"/>
            <a:t>1. Eliminating Socket Features: According to (Laurens </a:t>
          </a:r>
          <a:r>
            <a:rPr lang="en-US" sz="1600" dirty="0" err="1"/>
            <a:t>D’hooge</a:t>
          </a:r>
          <a:r>
            <a:rPr lang="en-US" sz="1600" dirty="0"/>
            <a:t> et al., 2022), exclude socket-related attributes such as source and destination IP addresses, source and destination ports, timestamps, and flow IDs. These attributes tend to vary across different networks, making it essential to train the model solely on packet characteristics. Additionally, the presence of identical IP addresses for both intruders and legitimate users can lead to overfitting if socket information is incorporated into the machine learning model. </a:t>
          </a:r>
        </a:p>
      </dgm:t>
    </dgm:pt>
    <dgm:pt modelId="{87485828-F4D7-47C9-83AF-112FCC0F34BF}" type="parTrans" cxnId="{D7AABB7E-E3E3-4340-BC3F-C09B0FC2A038}">
      <dgm:prSet/>
      <dgm:spPr/>
      <dgm:t>
        <a:bodyPr/>
        <a:lstStyle/>
        <a:p>
          <a:pPr algn="just"/>
          <a:endParaRPr lang="en-US" sz="1600"/>
        </a:p>
      </dgm:t>
    </dgm:pt>
    <dgm:pt modelId="{7DCD2F79-55F9-48F9-B667-D90BB7115D34}" type="sibTrans" cxnId="{D7AABB7E-E3E3-4340-BC3F-C09B0FC2A038}">
      <dgm:prSet/>
      <dgm:spPr/>
      <dgm:t>
        <a:bodyPr/>
        <a:lstStyle/>
        <a:p>
          <a:pPr algn="just"/>
          <a:endParaRPr lang="en-US" sz="1600"/>
        </a:p>
      </dgm:t>
    </dgm:pt>
    <dgm:pt modelId="{14C95B6F-6687-444C-AC43-A7A19714F231}">
      <dgm:prSet custT="1"/>
      <dgm:spPr/>
      <dgm:t>
        <a:bodyPr/>
        <a:lstStyle/>
        <a:p>
          <a:pPr algn="just"/>
          <a:r>
            <a:rPr lang="en-US" sz="1600" dirty="0"/>
            <a:t>2. Data Cleansing: The original dataset may contain a considerable number of missing (</a:t>
          </a:r>
          <a:r>
            <a:rPr lang="en-US" sz="1600" dirty="0" err="1"/>
            <a:t>NaN</a:t>
          </a:r>
          <a:r>
            <a:rPr lang="en-US" sz="1600" dirty="0"/>
            <a:t>) and infinite values, which are deemed irrelevant. Therefore, it is recommended to systematically eliminate these values from the dataset (Gulati &amp; Raheja, 2021).</a:t>
          </a:r>
        </a:p>
      </dgm:t>
    </dgm:pt>
    <dgm:pt modelId="{98970FCC-B26A-4E84-90F5-BC8817848FC7}" type="parTrans" cxnId="{50920961-92D1-41B4-BA91-8D1DCA979FD5}">
      <dgm:prSet/>
      <dgm:spPr/>
      <dgm:t>
        <a:bodyPr/>
        <a:lstStyle/>
        <a:p>
          <a:pPr algn="just"/>
          <a:endParaRPr lang="en-US" sz="1600"/>
        </a:p>
      </dgm:t>
    </dgm:pt>
    <dgm:pt modelId="{02E9CD33-7863-4119-953C-14D2E2B881F0}" type="sibTrans" cxnId="{50920961-92D1-41B4-BA91-8D1DCA979FD5}">
      <dgm:prSet/>
      <dgm:spPr/>
      <dgm:t>
        <a:bodyPr/>
        <a:lstStyle/>
        <a:p>
          <a:pPr algn="just"/>
          <a:endParaRPr lang="en-US" sz="1600"/>
        </a:p>
      </dgm:t>
    </dgm:pt>
    <dgm:pt modelId="{C2B059ED-415F-47F5-A329-3A21C4AB0F07}">
      <dgm:prSet custT="1"/>
      <dgm:spPr/>
      <dgm:t>
        <a:bodyPr/>
        <a:lstStyle/>
        <a:p>
          <a:pPr algn="just"/>
          <a:r>
            <a:rPr lang="en-US" sz="1600" dirty="0"/>
            <a:t>3. Label Encoding: The model can be designed for binary classification, distinguishing between normal and malicious network traffic. Alternatively, the model can be designed for multi label classification besides from distinguishing between normal and malicious network traffic, but also classify type of malicious network traffic (Jiang et al., 2020).</a:t>
          </a:r>
        </a:p>
      </dgm:t>
    </dgm:pt>
    <dgm:pt modelId="{DF4EDC8A-1A18-45C3-849B-CB17709DDB81}" type="parTrans" cxnId="{5E3B5CC8-0A6B-4115-A335-D5348F4EFB09}">
      <dgm:prSet/>
      <dgm:spPr/>
      <dgm:t>
        <a:bodyPr/>
        <a:lstStyle/>
        <a:p>
          <a:pPr algn="just"/>
          <a:endParaRPr lang="en-US" sz="1600"/>
        </a:p>
      </dgm:t>
    </dgm:pt>
    <dgm:pt modelId="{D2C3FBCD-F1BA-4B16-B2CB-FE316498565A}" type="sibTrans" cxnId="{5E3B5CC8-0A6B-4115-A335-D5348F4EFB09}">
      <dgm:prSet/>
      <dgm:spPr/>
      <dgm:t>
        <a:bodyPr/>
        <a:lstStyle/>
        <a:p>
          <a:pPr algn="just"/>
          <a:endParaRPr lang="en-US" sz="1600"/>
        </a:p>
      </dgm:t>
    </dgm:pt>
    <dgm:pt modelId="{6D287E7A-2ABC-4478-B198-25E6A85BA305}" type="pres">
      <dgm:prSet presAssocID="{8BDF3340-3C26-4F6D-B068-8BFF9BE9CEA5}" presName="root" presStyleCnt="0">
        <dgm:presLayoutVars>
          <dgm:dir/>
          <dgm:resizeHandles val="exact"/>
        </dgm:presLayoutVars>
      </dgm:prSet>
      <dgm:spPr/>
    </dgm:pt>
    <dgm:pt modelId="{F5AED03B-F18E-4D4A-9A25-949B2D397A8A}" type="pres">
      <dgm:prSet presAssocID="{27E78672-E29F-4CEC-9EFD-8CC14015CB4E}" presName="compNode" presStyleCnt="0"/>
      <dgm:spPr/>
    </dgm:pt>
    <dgm:pt modelId="{4118B509-8ED1-42B7-84DE-B57677EE0019}" type="pres">
      <dgm:prSet presAssocID="{27E78672-E29F-4CEC-9EFD-8CC14015CB4E}" presName="bgRect" presStyleLbl="bgShp" presStyleIdx="0" presStyleCnt="3"/>
      <dgm:spPr/>
    </dgm:pt>
    <dgm:pt modelId="{B0EA6A65-A7F4-477C-8D70-4EE152818730}" type="pres">
      <dgm:prSet presAssocID="{27E78672-E29F-4CEC-9EFD-8CC14015CB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rewdriver"/>
        </a:ext>
      </dgm:extLst>
    </dgm:pt>
    <dgm:pt modelId="{273B322B-272D-44DC-94C1-2A8701D35149}" type="pres">
      <dgm:prSet presAssocID="{27E78672-E29F-4CEC-9EFD-8CC14015CB4E}" presName="spaceRect" presStyleCnt="0"/>
      <dgm:spPr/>
    </dgm:pt>
    <dgm:pt modelId="{CE792EFE-FD6B-4DC2-BF1A-596AC405FE02}" type="pres">
      <dgm:prSet presAssocID="{27E78672-E29F-4CEC-9EFD-8CC14015CB4E}" presName="parTx" presStyleLbl="revTx" presStyleIdx="0" presStyleCnt="3" custScaleX="100299">
        <dgm:presLayoutVars>
          <dgm:chMax val="0"/>
          <dgm:chPref val="0"/>
        </dgm:presLayoutVars>
      </dgm:prSet>
      <dgm:spPr/>
    </dgm:pt>
    <dgm:pt modelId="{1309DD7C-5FA9-454D-8A00-826D19583957}" type="pres">
      <dgm:prSet presAssocID="{7DCD2F79-55F9-48F9-B667-D90BB7115D34}" presName="sibTrans" presStyleCnt="0"/>
      <dgm:spPr/>
    </dgm:pt>
    <dgm:pt modelId="{D6678359-9BAE-4C06-B400-09A9D32D2BBD}" type="pres">
      <dgm:prSet presAssocID="{14C95B6F-6687-444C-AC43-A7A19714F231}" presName="compNode" presStyleCnt="0"/>
      <dgm:spPr/>
    </dgm:pt>
    <dgm:pt modelId="{0473B085-1145-4EAE-B696-E6FFC4748A9C}" type="pres">
      <dgm:prSet presAssocID="{14C95B6F-6687-444C-AC43-A7A19714F231}" presName="bgRect" presStyleLbl="bgShp" presStyleIdx="1" presStyleCnt="3"/>
      <dgm:spPr/>
    </dgm:pt>
    <dgm:pt modelId="{1D0CE6A9-6B96-446A-9798-DB85236ABCF5}" type="pres">
      <dgm:prSet presAssocID="{14C95B6F-6687-444C-AC43-A7A19714F2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7D7850B7-FFA9-487C-853A-47BE7780853D}" type="pres">
      <dgm:prSet presAssocID="{14C95B6F-6687-444C-AC43-A7A19714F231}" presName="spaceRect" presStyleCnt="0"/>
      <dgm:spPr/>
    </dgm:pt>
    <dgm:pt modelId="{52AE8797-EEB8-4FFD-9938-36E856EFE745}" type="pres">
      <dgm:prSet presAssocID="{14C95B6F-6687-444C-AC43-A7A19714F231}" presName="parTx" presStyleLbl="revTx" presStyleIdx="1" presStyleCnt="3">
        <dgm:presLayoutVars>
          <dgm:chMax val="0"/>
          <dgm:chPref val="0"/>
        </dgm:presLayoutVars>
      </dgm:prSet>
      <dgm:spPr/>
    </dgm:pt>
    <dgm:pt modelId="{47252576-C896-41C6-B8F5-B0444AD9813E}" type="pres">
      <dgm:prSet presAssocID="{02E9CD33-7863-4119-953C-14D2E2B881F0}" presName="sibTrans" presStyleCnt="0"/>
      <dgm:spPr/>
    </dgm:pt>
    <dgm:pt modelId="{02D273F9-4812-44E5-8600-5D5C13FBCA88}" type="pres">
      <dgm:prSet presAssocID="{C2B059ED-415F-47F5-A329-3A21C4AB0F07}" presName="compNode" presStyleCnt="0"/>
      <dgm:spPr/>
    </dgm:pt>
    <dgm:pt modelId="{6FE0AEED-DFC6-466A-B7F2-B2460B793D59}" type="pres">
      <dgm:prSet presAssocID="{C2B059ED-415F-47F5-A329-3A21C4AB0F07}" presName="bgRect" presStyleLbl="bgShp" presStyleIdx="2" presStyleCnt="3"/>
      <dgm:spPr/>
    </dgm:pt>
    <dgm:pt modelId="{245445E8-A557-461A-8BD3-FB9931516546}" type="pres">
      <dgm:prSet presAssocID="{C2B059ED-415F-47F5-A329-3A21C4AB0F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D0DF8AE-CF50-476C-8B61-B97BD111781A}" type="pres">
      <dgm:prSet presAssocID="{C2B059ED-415F-47F5-A329-3A21C4AB0F07}" presName="spaceRect" presStyleCnt="0"/>
      <dgm:spPr/>
    </dgm:pt>
    <dgm:pt modelId="{71E0703E-6DD3-4008-BE33-A9698D0F3113}" type="pres">
      <dgm:prSet presAssocID="{C2B059ED-415F-47F5-A329-3A21C4AB0F07}" presName="parTx" presStyleLbl="revTx" presStyleIdx="2" presStyleCnt="3">
        <dgm:presLayoutVars>
          <dgm:chMax val="0"/>
          <dgm:chPref val="0"/>
        </dgm:presLayoutVars>
      </dgm:prSet>
      <dgm:spPr/>
    </dgm:pt>
  </dgm:ptLst>
  <dgm:cxnLst>
    <dgm:cxn modelId="{50920961-92D1-41B4-BA91-8D1DCA979FD5}" srcId="{8BDF3340-3C26-4F6D-B068-8BFF9BE9CEA5}" destId="{14C95B6F-6687-444C-AC43-A7A19714F231}" srcOrd="1" destOrd="0" parTransId="{98970FCC-B26A-4E84-90F5-BC8817848FC7}" sibTransId="{02E9CD33-7863-4119-953C-14D2E2B881F0}"/>
    <dgm:cxn modelId="{FAF9DA72-55F9-4BFE-BE29-DDD557CF5D53}" type="presOf" srcId="{8BDF3340-3C26-4F6D-B068-8BFF9BE9CEA5}" destId="{6D287E7A-2ABC-4478-B198-25E6A85BA305}" srcOrd="0" destOrd="0" presId="urn:microsoft.com/office/officeart/2018/2/layout/IconVerticalSolidList"/>
    <dgm:cxn modelId="{16D90555-E22F-4C15-9337-3829E97C6FC4}" type="presOf" srcId="{27E78672-E29F-4CEC-9EFD-8CC14015CB4E}" destId="{CE792EFE-FD6B-4DC2-BF1A-596AC405FE02}" srcOrd="0" destOrd="0" presId="urn:microsoft.com/office/officeart/2018/2/layout/IconVerticalSolidList"/>
    <dgm:cxn modelId="{3A7CD078-F982-4560-8162-9D9B6672705D}" type="presOf" srcId="{14C95B6F-6687-444C-AC43-A7A19714F231}" destId="{52AE8797-EEB8-4FFD-9938-36E856EFE745}" srcOrd="0" destOrd="0" presId="urn:microsoft.com/office/officeart/2018/2/layout/IconVerticalSolidList"/>
    <dgm:cxn modelId="{D7AABB7E-E3E3-4340-BC3F-C09B0FC2A038}" srcId="{8BDF3340-3C26-4F6D-B068-8BFF9BE9CEA5}" destId="{27E78672-E29F-4CEC-9EFD-8CC14015CB4E}" srcOrd="0" destOrd="0" parTransId="{87485828-F4D7-47C9-83AF-112FCC0F34BF}" sibTransId="{7DCD2F79-55F9-48F9-B667-D90BB7115D34}"/>
    <dgm:cxn modelId="{0050B19A-4ADA-4392-B898-ADC5CD45DC62}" type="presOf" srcId="{C2B059ED-415F-47F5-A329-3A21C4AB0F07}" destId="{71E0703E-6DD3-4008-BE33-A9698D0F3113}" srcOrd="0" destOrd="0" presId="urn:microsoft.com/office/officeart/2018/2/layout/IconVerticalSolidList"/>
    <dgm:cxn modelId="{5E3B5CC8-0A6B-4115-A335-D5348F4EFB09}" srcId="{8BDF3340-3C26-4F6D-B068-8BFF9BE9CEA5}" destId="{C2B059ED-415F-47F5-A329-3A21C4AB0F07}" srcOrd="2" destOrd="0" parTransId="{DF4EDC8A-1A18-45C3-849B-CB17709DDB81}" sibTransId="{D2C3FBCD-F1BA-4B16-B2CB-FE316498565A}"/>
    <dgm:cxn modelId="{703B40BB-33E3-448B-B923-E2359B120C1A}" type="presParOf" srcId="{6D287E7A-2ABC-4478-B198-25E6A85BA305}" destId="{F5AED03B-F18E-4D4A-9A25-949B2D397A8A}" srcOrd="0" destOrd="0" presId="urn:microsoft.com/office/officeart/2018/2/layout/IconVerticalSolidList"/>
    <dgm:cxn modelId="{D2AA9900-85E5-4C9C-A986-1D34E70E8214}" type="presParOf" srcId="{F5AED03B-F18E-4D4A-9A25-949B2D397A8A}" destId="{4118B509-8ED1-42B7-84DE-B57677EE0019}" srcOrd="0" destOrd="0" presId="urn:microsoft.com/office/officeart/2018/2/layout/IconVerticalSolidList"/>
    <dgm:cxn modelId="{407A98F8-D943-40B3-9206-CAFFCD366B53}" type="presParOf" srcId="{F5AED03B-F18E-4D4A-9A25-949B2D397A8A}" destId="{B0EA6A65-A7F4-477C-8D70-4EE152818730}" srcOrd="1" destOrd="0" presId="urn:microsoft.com/office/officeart/2018/2/layout/IconVerticalSolidList"/>
    <dgm:cxn modelId="{BE9C680E-4344-4AA6-B6E5-6611E96C3882}" type="presParOf" srcId="{F5AED03B-F18E-4D4A-9A25-949B2D397A8A}" destId="{273B322B-272D-44DC-94C1-2A8701D35149}" srcOrd="2" destOrd="0" presId="urn:microsoft.com/office/officeart/2018/2/layout/IconVerticalSolidList"/>
    <dgm:cxn modelId="{4654B17C-3F49-4BCD-9857-6B5F24A19504}" type="presParOf" srcId="{F5AED03B-F18E-4D4A-9A25-949B2D397A8A}" destId="{CE792EFE-FD6B-4DC2-BF1A-596AC405FE02}" srcOrd="3" destOrd="0" presId="urn:microsoft.com/office/officeart/2018/2/layout/IconVerticalSolidList"/>
    <dgm:cxn modelId="{7F4E606E-4D5D-4006-B363-67081EAF58F7}" type="presParOf" srcId="{6D287E7A-2ABC-4478-B198-25E6A85BA305}" destId="{1309DD7C-5FA9-454D-8A00-826D19583957}" srcOrd="1" destOrd="0" presId="urn:microsoft.com/office/officeart/2018/2/layout/IconVerticalSolidList"/>
    <dgm:cxn modelId="{D323210A-3CAC-4AB1-9006-74E04F4DDC4D}" type="presParOf" srcId="{6D287E7A-2ABC-4478-B198-25E6A85BA305}" destId="{D6678359-9BAE-4C06-B400-09A9D32D2BBD}" srcOrd="2" destOrd="0" presId="urn:microsoft.com/office/officeart/2018/2/layout/IconVerticalSolidList"/>
    <dgm:cxn modelId="{E8D98E2F-3A69-40E2-93FD-E66DC5886DCE}" type="presParOf" srcId="{D6678359-9BAE-4C06-B400-09A9D32D2BBD}" destId="{0473B085-1145-4EAE-B696-E6FFC4748A9C}" srcOrd="0" destOrd="0" presId="urn:microsoft.com/office/officeart/2018/2/layout/IconVerticalSolidList"/>
    <dgm:cxn modelId="{64380A9D-ED8F-4E11-A8DA-E644C096FB77}" type="presParOf" srcId="{D6678359-9BAE-4C06-B400-09A9D32D2BBD}" destId="{1D0CE6A9-6B96-446A-9798-DB85236ABCF5}" srcOrd="1" destOrd="0" presId="urn:microsoft.com/office/officeart/2018/2/layout/IconVerticalSolidList"/>
    <dgm:cxn modelId="{68556510-138B-4949-8172-61D92AA8D69A}" type="presParOf" srcId="{D6678359-9BAE-4C06-B400-09A9D32D2BBD}" destId="{7D7850B7-FFA9-487C-853A-47BE7780853D}" srcOrd="2" destOrd="0" presId="urn:microsoft.com/office/officeart/2018/2/layout/IconVerticalSolidList"/>
    <dgm:cxn modelId="{A970D7A5-1C36-416D-889D-18CC85E8075A}" type="presParOf" srcId="{D6678359-9BAE-4C06-B400-09A9D32D2BBD}" destId="{52AE8797-EEB8-4FFD-9938-36E856EFE745}" srcOrd="3" destOrd="0" presId="urn:microsoft.com/office/officeart/2018/2/layout/IconVerticalSolidList"/>
    <dgm:cxn modelId="{22AD6DA8-AFBB-4551-8EAD-ABEEF15176E6}" type="presParOf" srcId="{6D287E7A-2ABC-4478-B198-25E6A85BA305}" destId="{47252576-C896-41C6-B8F5-B0444AD9813E}" srcOrd="3" destOrd="0" presId="urn:microsoft.com/office/officeart/2018/2/layout/IconVerticalSolidList"/>
    <dgm:cxn modelId="{EA72CC42-5EA4-42E4-A20E-8C007F9A725C}" type="presParOf" srcId="{6D287E7A-2ABC-4478-B198-25E6A85BA305}" destId="{02D273F9-4812-44E5-8600-5D5C13FBCA88}" srcOrd="4" destOrd="0" presId="urn:microsoft.com/office/officeart/2018/2/layout/IconVerticalSolidList"/>
    <dgm:cxn modelId="{C4189089-0AAE-4230-A875-F48D1BC21C12}" type="presParOf" srcId="{02D273F9-4812-44E5-8600-5D5C13FBCA88}" destId="{6FE0AEED-DFC6-466A-B7F2-B2460B793D59}" srcOrd="0" destOrd="0" presId="urn:microsoft.com/office/officeart/2018/2/layout/IconVerticalSolidList"/>
    <dgm:cxn modelId="{8F012EA1-2E2F-4332-B602-24B806A6B287}" type="presParOf" srcId="{02D273F9-4812-44E5-8600-5D5C13FBCA88}" destId="{245445E8-A557-461A-8BD3-FB9931516546}" srcOrd="1" destOrd="0" presId="urn:microsoft.com/office/officeart/2018/2/layout/IconVerticalSolidList"/>
    <dgm:cxn modelId="{A17140F7-121F-4526-93A9-D5FC40B87FFC}" type="presParOf" srcId="{02D273F9-4812-44E5-8600-5D5C13FBCA88}" destId="{CD0DF8AE-CF50-476C-8B61-B97BD111781A}" srcOrd="2" destOrd="0" presId="urn:microsoft.com/office/officeart/2018/2/layout/IconVerticalSolidList"/>
    <dgm:cxn modelId="{1ABF0C70-3AED-4D1F-A355-93300C11D4D7}" type="presParOf" srcId="{02D273F9-4812-44E5-8600-5D5C13FBCA88}" destId="{71E0703E-6DD3-4008-BE33-A9698D0F31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45F554-7B0C-4218-80DF-BD2642767EA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FF3A5E-327F-4213-82BC-83085EB8F186}">
      <dgm:prSet custT="1"/>
      <dgm:spPr/>
      <dgm:t>
        <a:bodyPr/>
        <a:lstStyle/>
        <a:p>
          <a:pPr>
            <a:lnSpc>
              <a:spcPct val="100000"/>
            </a:lnSpc>
            <a:defRPr b="1"/>
          </a:pPr>
          <a:r>
            <a:rPr lang="en-US" sz="1600" b="1" dirty="0">
              <a:solidFill>
                <a:schemeClr val="tx1"/>
              </a:solidFill>
              <a:latin typeface="+mn-lt"/>
              <a:ea typeface="+mn-ea"/>
              <a:cs typeface="Times New Roman" panose="02020603050405020304" pitchFamily="18" charset="0"/>
            </a:rPr>
            <a:t>System Develop Methodology Chosen</a:t>
          </a:r>
          <a:r>
            <a:rPr lang="en-US" sz="1600" b="1" dirty="0">
              <a:cs typeface="Times New Roman" panose="02020603050405020304" pitchFamily="18" charset="0"/>
            </a:rPr>
            <a:t>:</a:t>
          </a:r>
          <a:endParaRPr lang="en-US" sz="1600" b="1" dirty="0">
            <a:solidFill>
              <a:schemeClr val="tx1"/>
            </a:solidFill>
            <a:latin typeface="+mn-lt"/>
            <a:ea typeface="+mn-ea"/>
            <a:cs typeface="Times New Roman" panose="02020603050405020304" pitchFamily="18" charset="0"/>
          </a:endParaRPr>
        </a:p>
        <a:p>
          <a:pPr>
            <a:lnSpc>
              <a:spcPct val="100000"/>
            </a:lnSpc>
            <a:defRPr b="1"/>
          </a:pPr>
          <a:r>
            <a:rPr lang="en-US" sz="1600" b="0" dirty="0">
              <a:solidFill>
                <a:schemeClr val="tx1"/>
              </a:solidFill>
              <a:latin typeface="+mn-lt"/>
              <a:ea typeface="+mn-ea"/>
              <a:cs typeface="+mn-cs"/>
            </a:rPr>
            <a:t>Rapid Application Development (RAD)</a:t>
          </a:r>
          <a:endParaRPr lang="en-US" sz="1600" b="0" dirty="0"/>
        </a:p>
      </dgm:t>
    </dgm:pt>
    <dgm:pt modelId="{A370E901-A247-4245-87BD-DDC6093F90C9}" type="parTrans" cxnId="{DD8C965B-E201-4AEF-8E1B-4FBF5DF4DECC}">
      <dgm:prSet/>
      <dgm:spPr/>
      <dgm:t>
        <a:bodyPr/>
        <a:lstStyle/>
        <a:p>
          <a:pPr algn="just"/>
          <a:endParaRPr lang="en-US" sz="1600"/>
        </a:p>
      </dgm:t>
    </dgm:pt>
    <dgm:pt modelId="{A236E363-9507-496A-B3C0-C0901C73D952}" type="sibTrans" cxnId="{DD8C965B-E201-4AEF-8E1B-4FBF5DF4DECC}">
      <dgm:prSet/>
      <dgm:spPr/>
      <dgm:t>
        <a:bodyPr/>
        <a:lstStyle/>
        <a:p>
          <a:pPr algn="just"/>
          <a:endParaRPr lang="en-US" sz="1600"/>
        </a:p>
      </dgm:t>
    </dgm:pt>
    <dgm:pt modelId="{B8B8555A-39FA-4AA9-A136-3CD138400D77}">
      <dgm:prSet custT="1"/>
      <dgm:spPr/>
      <dgm:t>
        <a:bodyPr/>
        <a:lstStyle/>
        <a:p>
          <a:pPr>
            <a:lnSpc>
              <a:spcPct val="100000"/>
            </a:lnSpc>
            <a:defRPr b="1"/>
          </a:pPr>
          <a:r>
            <a:rPr lang="en-US" sz="1600" b="1" dirty="0">
              <a:solidFill>
                <a:schemeClr val="tx1"/>
              </a:solidFill>
              <a:latin typeface="+mn-lt"/>
              <a:ea typeface="+mn-ea"/>
              <a:cs typeface="+mn-cs"/>
            </a:rPr>
            <a:t>Programming Language Chosen:</a:t>
          </a:r>
        </a:p>
        <a:p>
          <a:pPr>
            <a:lnSpc>
              <a:spcPct val="100000"/>
            </a:lnSpc>
            <a:defRPr b="1"/>
          </a:pPr>
          <a:r>
            <a:rPr lang="en-US" sz="1600" b="0" dirty="0">
              <a:solidFill>
                <a:schemeClr val="tx1"/>
              </a:solidFill>
              <a:latin typeface="+mn-lt"/>
              <a:ea typeface="+mn-ea"/>
              <a:cs typeface="+mn-cs"/>
            </a:rPr>
            <a:t>Python</a:t>
          </a:r>
        </a:p>
        <a:p>
          <a:pPr>
            <a:lnSpc>
              <a:spcPct val="100000"/>
            </a:lnSpc>
            <a:defRPr b="1"/>
          </a:pPr>
          <a:r>
            <a:rPr lang="en-US" sz="1600" b="0" dirty="0">
              <a:solidFill>
                <a:schemeClr val="tx1"/>
              </a:solidFill>
              <a:latin typeface="+mn-lt"/>
              <a:ea typeface="+mn-ea"/>
              <a:cs typeface="+mn-cs"/>
            </a:rPr>
            <a:t>HTML</a:t>
          </a:r>
        </a:p>
        <a:p>
          <a:pPr>
            <a:lnSpc>
              <a:spcPct val="100000"/>
            </a:lnSpc>
            <a:defRPr b="1"/>
          </a:pPr>
          <a:r>
            <a:rPr lang="en-US" sz="1600" b="0" dirty="0">
              <a:solidFill>
                <a:schemeClr val="tx1"/>
              </a:solidFill>
              <a:latin typeface="+mn-lt"/>
              <a:ea typeface="+mn-ea"/>
              <a:cs typeface="+mn-cs"/>
            </a:rPr>
            <a:t>CSS</a:t>
          </a:r>
        </a:p>
      </dgm:t>
    </dgm:pt>
    <dgm:pt modelId="{78B2F6BA-5F13-4738-95A1-866A856B3077}" type="parTrans" cxnId="{7D0A57BF-31B5-4301-8F26-B77AFD48A70F}">
      <dgm:prSet/>
      <dgm:spPr/>
      <dgm:t>
        <a:bodyPr/>
        <a:lstStyle/>
        <a:p>
          <a:pPr algn="just"/>
          <a:endParaRPr lang="en-US" sz="1600"/>
        </a:p>
      </dgm:t>
    </dgm:pt>
    <dgm:pt modelId="{9D86ED84-DC9B-4FD3-B41F-6FBEA002A2C9}" type="sibTrans" cxnId="{7D0A57BF-31B5-4301-8F26-B77AFD48A70F}">
      <dgm:prSet/>
      <dgm:spPr/>
      <dgm:t>
        <a:bodyPr/>
        <a:lstStyle/>
        <a:p>
          <a:pPr algn="just"/>
          <a:endParaRPr lang="en-US" sz="1600"/>
        </a:p>
      </dgm:t>
    </dgm:pt>
    <dgm:pt modelId="{B2D81ACB-1CF0-4C6C-AA4B-52EF02BE8B57}">
      <dgm:prSet custT="1"/>
      <dgm:spPr/>
      <dgm:t>
        <a:bodyPr/>
        <a:lstStyle/>
        <a:p>
          <a:pPr>
            <a:lnSpc>
              <a:spcPct val="100000"/>
            </a:lnSpc>
          </a:pPr>
          <a:endParaRPr lang="en-US" sz="1600" dirty="0"/>
        </a:p>
      </dgm:t>
    </dgm:pt>
    <dgm:pt modelId="{426ED776-2396-4A7F-B249-E3AB35E1616F}" type="parTrans" cxnId="{8911B940-6DCF-4CFD-9C25-2EBB3DF6FB1F}">
      <dgm:prSet/>
      <dgm:spPr/>
      <dgm:t>
        <a:bodyPr/>
        <a:lstStyle/>
        <a:p>
          <a:pPr algn="just"/>
          <a:endParaRPr lang="en-US" sz="1600"/>
        </a:p>
      </dgm:t>
    </dgm:pt>
    <dgm:pt modelId="{A991E99A-B273-43BF-AEB7-C7C3BF55BAF4}" type="sibTrans" cxnId="{8911B940-6DCF-4CFD-9C25-2EBB3DF6FB1F}">
      <dgm:prSet/>
      <dgm:spPr/>
      <dgm:t>
        <a:bodyPr/>
        <a:lstStyle/>
        <a:p>
          <a:pPr algn="just"/>
          <a:endParaRPr lang="en-US" sz="1600"/>
        </a:p>
      </dgm:t>
    </dgm:pt>
    <dgm:pt modelId="{573FB3B0-655A-402F-8FB0-163ACB39199E}">
      <dgm:prSet custT="1"/>
      <dgm:spPr/>
      <dgm:t>
        <a:bodyPr/>
        <a:lstStyle/>
        <a:p>
          <a:pPr>
            <a:lnSpc>
              <a:spcPct val="100000"/>
            </a:lnSpc>
            <a:defRPr b="1"/>
          </a:pPr>
          <a:r>
            <a:rPr lang="en-US" sz="1600" b="1" dirty="0">
              <a:solidFill>
                <a:schemeClr val="tx1"/>
              </a:solidFill>
              <a:latin typeface="+mn-lt"/>
              <a:ea typeface="+mn-ea"/>
              <a:cs typeface="Times New Roman" panose="02020603050405020304" pitchFamily="18" charset="0"/>
            </a:rPr>
            <a:t>Develop Tools Chosen: </a:t>
          </a:r>
        </a:p>
        <a:p>
          <a:pPr>
            <a:lnSpc>
              <a:spcPct val="100000"/>
            </a:lnSpc>
            <a:defRPr b="1"/>
          </a:pPr>
          <a:r>
            <a:rPr lang="en-US" sz="1600" b="0" dirty="0">
              <a:solidFill>
                <a:schemeClr val="tx1"/>
              </a:solidFill>
              <a:latin typeface="+mn-lt"/>
              <a:ea typeface="+mn-ea"/>
              <a:cs typeface="+mn-cs"/>
            </a:rPr>
            <a:t>IDE Selection- Visual Studio Code</a:t>
          </a:r>
        </a:p>
        <a:p>
          <a:pPr>
            <a:lnSpc>
              <a:spcPct val="100000"/>
            </a:lnSpc>
            <a:defRPr b="1"/>
          </a:pPr>
          <a:r>
            <a:rPr lang="en-US" sz="1600" b="0" dirty="0">
              <a:solidFill>
                <a:schemeClr val="tx1"/>
              </a:solidFill>
              <a:latin typeface="+mn-lt"/>
              <a:ea typeface="+mn-ea"/>
              <a:cs typeface="+mn-cs"/>
            </a:rPr>
            <a:t>Flask</a:t>
          </a:r>
        </a:p>
        <a:p>
          <a:pPr>
            <a:lnSpc>
              <a:spcPct val="100000"/>
            </a:lnSpc>
            <a:defRPr b="1"/>
          </a:pPr>
          <a:r>
            <a:rPr lang="en-US" sz="1600" b="0" dirty="0">
              <a:solidFill>
                <a:schemeClr val="tx1"/>
              </a:solidFill>
              <a:latin typeface="+mn-lt"/>
              <a:ea typeface="+mn-ea"/>
              <a:cs typeface="+mn-cs"/>
            </a:rPr>
            <a:t>Pandas</a:t>
          </a:r>
        </a:p>
        <a:p>
          <a:pPr>
            <a:lnSpc>
              <a:spcPct val="100000"/>
            </a:lnSpc>
            <a:defRPr b="1"/>
          </a:pPr>
          <a:r>
            <a:rPr lang="en-US" sz="1600" b="0" dirty="0" err="1">
              <a:solidFill>
                <a:schemeClr val="tx1"/>
              </a:solidFill>
              <a:latin typeface="+mn-lt"/>
              <a:ea typeface="DengXian Light" panose="02010600030101010101" pitchFamily="2" charset="-122"/>
              <a:cs typeface="Times New Roman" panose="02020603050405020304" pitchFamily="18" charset="0"/>
            </a:rPr>
            <a:t>Numpy</a:t>
          </a:r>
          <a:endParaRPr lang="en-US" sz="1600" b="0" dirty="0">
            <a:solidFill>
              <a:schemeClr val="tx1"/>
            </a:solidFill>
            <a:latin typeface="+mn-lt"/>
            <a:ea typeface="DengXian Light" panose="02010600030101010101" pitchFamily="2" charset="-122"/>
            <a:cs typeface="Times New Roman" panose="02020603050405020304" pitchFamily="18" charset="0"/>
          </a:endParaRPr>
        </a:p>
        <a:p>
          <a:pPr>
            <a:lnSpc>
              <a:spcPct val="100000"/>
            </a:lnSpc>
            <a:defRPr b="1"/>
          </a:pPr>
          <a:r>
            <a:rPr lang="en-US" sz="1600" b="0" dirty="0">
              <a:solidFill>
                <a:schemeClr val="tx1"/>
              </a:solidFill>
              <a:latin typeface="+mn-lt"/>
              <a:ea typeface="+mn-ea"/>
              <a:cs typeface="+mn-cs"/>
            </a:rPr>
            <a:t>Scikit-Learn (</a:t>
          </a:r>
          <a:r>
            <a:rPr lang="en-US" sz="1600" b="0" dirty="0" err="1">
              <a:solidFill>
                <a:schemeClr val="tx1"/>
              </a:solidFill>
              <a:latin typeface="+mn-lt"/>
              <a:ea typeface="+mn-ea"/>
              <a:cs typeface="+mn-cs"/>
            </a:rPr>
            <a:t>sklearn</a:t>
          </a:r>
          <a:r>
            <a:rPr lang="en-US" sz="1600" b="0" dirty="0">
              <a:solidFill>
                <a:schemeClr val="tx1"/>
              </a:solidFill>
              <a:latin typeface="+mn-lt"/>
              <a:ea typeface="+mn-ea"/>
              <a:cs typeface="+mn-cs"/>
            </a:rPr>
            <a:t>)</a:t>
          </a:r>
        </a:p>
        <a:p>
          <a:pPr>
            <a:lnSpc>
              <a:spcPct val="100000"/>
            </a:lnSpc>
            <a:defRPr b="1"/>
          </a:pPr>
          <a:r>
            <a:rPr lang="en-US" sz="1600" b="0" dirty="0">
              <a:solidFill>
                <a:schemeClr val="tx1"/>
              </a:solidFill>
              <a:latin typeface="+mn-lt"/>
              <a:ea typeface="SimSun" panose="02010600030101010101" pitchFamily="2" charset="-122"/>
              <a:cs typeface="+mn-cs"/>
            </a:rPr>
            <a:t>Seaborn and Matplotlib</a:t>
          </a:r>
          <a:endParaRPr lang="en-US" sz="1600" b="0" dirty="0">
            <a:solidFill>
              <a:schemeClr val="tx1"/>
            </a:solidFill>
            <a:latin typeface="+mn-lt"/>
            <a:ea typeface="DengXian Light" panose="02010600030101010101" pitchFamily="2" charset="-122"/>
            <a:cs typeface="Times New Roman" panose="02020603050405020304" pitchFamily="18" charset="0"/>
          </a:endParaRPr>
        </a:p>
        <a:p>
          <a:pPr>
            <a:lnSpc>
              <a:spcPct val="100000"/>
            </a:lnSpc>
            <a:defRPr b="1"/>
          </a:pPr>
          <a:r>
            <a:rPr lang="en-US" sz="1600" b="0" dirty="0">
              <a:solidFill>
                <a:schemeClr val="tx1"/>
              </a:solidFill>
              <a:latin typeface="+mn-lt"/>
              <a:ea typeface="SimSun" panose="02010600030101010101" pitchFamily="2" charset="-122"/>
              <a:cs typeface="+mn-cs"/>
            </a:rPr>
            <a:t>Imbalanced-Learn (</a:t>
          </a:r>
          <a:r>
            <a:rPr lang="en-US" sz="1600" b="0" dirty="0" err="1">
              <a:solidFill>
                <a:schemeClr val="tx1"/>
              </a:solidFill>
              <a:latin typeface="+mn-lt"/>
              <a:ea typeface="SimSun" panose="02010600030101010101" pitchFamily="2" charset="-122"/>
              <a:cs typeface="+mn-cs"/>
            </a:rPr>
            <a:t>imblearn</a:t>
          </a:r>
          <a:r>
            <a:rPr lang="en-US" sz="1600" b="1" dirty="0">
              <a:solidFill>
                <a:schemeClr val="tx1"/>
              </a:solidFill>
              <a:latin typeface="+mn-lt"/>
              <a:ea typeface="SimSun" panose="02010600030101010101" pitchFamily="2" charset="-122"/>
              <a:cs typeface="+mn-cs"/>
            </a:rPr>
            <a:t>)</a:t>
          </a:r>
          <a:endParaRPr lang="en-US" sz="1600" dirty="0"/>
        </a:p>
      </dgm:t>
    </dgm:pt>
    <dgm:pt modelId="{86241633-EB31-4C71-8F90-3EA4BC0C983E}" type="parTrans" cxnId="{B2A0F27C-0718-4C27-A5B9-90611B553BD3}">
      <dgm:prSet/>
      <dgm:spPr/>
      <dgm:t>
        <a:bodyPr/>
        <a:lstStyle/>
        <a:p>
          <a:pPr algn="just"/>
          <a:endParaRPr lang="en-US" sz="1600"/>
        </a:p>
      </dgm:t>
    </dgm:pt>
    <dgm:pt modelId="{5CBAACA1-A37D-4048-947A-84243CBFBD91}" type="sibTrans" cxnId="{B2A0F27C-0718-4C27-A5B9-90611B553BD3}">
      <dgm:prSet/>
      <dgm:spPr/>
      <dgm:t>
        <a:bodyPr/>
        <a:lstStyle/>
        <a:p>
          <a:pPr algn="just"/>
          <a:endParaRPr lang="en-US" sz="1600"/>
        </a:p>
      </dgm:t>
    </dgm:pt>
    <dgm:pt modelId="{10BBE8EC-42E2-43A2-AF66-A1014AA06BC4}">
      <dgm:prSet custT="1"/>
      <dgm:spPr/>
      <dgm:t>
        <a:bodyPr/>
        <a:lstStyle/>
        <a:p>
          <a:pPr>
            <a:lnSpc>
              <a:spcPct val="100000"/>
            </a:lnSpc>
          </a:pPr>
          <a:endParaRPr lang="en-US" sz="1600" dirty="0"/>
        </a:p>
      </dgm:t>
    </dgm:pt>
    <dgm:pt modelId="{272950A6-161B-4A90-AA86-00ECB91DE3AF}" type="parTrans" cxnId="{AC3BA17D-8B3E-4487-8D0A-352467FEA438}">
      <dgm:prSet/>
      <dgm:spPr/>
      <dgm:t>
        <a:bodyPr/>
        <a:lstStyle/>
        <a:p>
          <a:pPr algn="just"/>
          <a:endParaRPr lang="en-US" sz="1600"/>
        </a:p>
      </dgm:t>
    </dgm:pt>
    <dgm:pt modelId="{B36BAB33-5E6D-4178-99FC-518847643671}" type="sibTrans" cxnId="{AC3BA17D-8B3E-4487-8D0A-352467FEA438}">
      <dgm:prSet/>
      <dgm:spPr/>
      <dgm:t>
        <a:bodyPr/>
        <a:lstStyle/>
        <a:p>
          <a:pPr algn="just"/>
          <a:endParaRPr lang="en-US" sz="1600"/>
        </a:p>
      </dgm:t>
    </dgm:pt>
    <dgm:pt modelId="{4E2C7896-8D0B-4BA2-B972-092B2AF11A97}" type="pres">
      <dgm:prSet presAssocID="{F745F554-7B0C-4218-80DF-BD2642767EAA}" presName="root" presStyleCnt="0">
        <dgm:presLayoutVars>
          <dgm:dir/>
          <dgm:resizeHandles val="exact"/>
        </dgm:presLayoutVars>
      </dgm:prSet>
      <dgm:spPr/>
    </dgm:pt>
    <dgm:pt modelId="{7AE7340A-71E1-4691-A899-55DF79A90CF0}" type="pres">
      <dgm:prSet presAssocID="{66FF3A5E-327F-4213-82BC-83085EB8F186}" presName="compNode" presStyleCnt="0"/>
      <dgm:spPr/>
    </dgm:pt>
    <dgm:pt modelId="{CB1998D8-7E45-4AE3-8E9A-723819338601}" type="pres">
      <dgm:prSet presAssocID="{66FF3A5E-327F-4213-82BC-83085EB8F1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tinuous Improvement outline"/>
        </a:ext>
      </dgm:extLst>
    </dgm:pt>
    <dgm:pt modelId="{ACE605E3-C497-43D2-951D-2115DC63E33B}" type="pres">
      <dgm:prSet presAssocID="{66FF3A5E-327F-4213-82BC-83085EB8F186}" presName="iconSpace" presStyleCnt="0"/>
      <dgm:spPr/>
    </dgm:pt>
    <dgm:pt modelId="{508A025D-5CDF-49C1-8B86-D768182C2F59}" type="pres">
      <dgm:prSet presAssocID="{66FF3A5E-327F-4213-82BC-83085EB8F186}" presName="parTx" presStyleLbl="revTx" presStyleIdx="0" presStyleCnt="6">
        <dgm:presLayoutVars>
          <dgm:chMax val="0"/>
          <dgm:chPref val="0"/>
        </dgm:presLayoutVars>
      </dgm:prSet>
      <dgm:spPr/>
    </dgm:pt>
    <dgm:pt modelId="{99E0D037-301F-4709-80E5-0116FFC1DA78}" type="pres">
      <dgm:prSet presAssocID="{66FF3A5E-327F-4213-82BC-83085EB8F186}" presName="txSpace" presStyleCnt="0"/>
      <dgm:spPr/>
    </dgm:pt>
    <dgm:pt modelId="{663C925E-6BA8-46FB-9DEB-D09E002C6431}" type="pres">
      <dgm:prSet presAssocID="{66FF3A5E-327F-4213-82BC-83085EB8F186}" presName="desTx" presStyleLbl="revTx" presStyleIdx="1" presStyleCnt="6">
        <dgm:presLayoutVars/>
      </dgm:prSet>
      <dgm:spPr/>
    </dgm:pt>
    <dgm:pt modelId="{4807AB96-A9CF-4F69-BD87-CFE7AF4D0BB3}" type="pres">
      <dgm:prSet presAssocID="{A236E363-9507-496A-B3C0-C0901C73D952}" presName="sibTrans" presStyleCnt="0"/>
      <dgm:spPr/>
    </dgm:pt>
    <dgm:pt modelId="{B4A44C6F-B411-49C1-B738-A95EC5335337}" type="pres">
      <dgm:prSet presAssocID="{B8B8555A-39FA-4AA9-A136-3CD138400D77}" presName="compNode" presStyleCnt="0"/>
      <dgm:spPr/>
    </dgm:pt>
    <dgm:pt modelId="{63EFAD90-6A7F-4485-982D-B7CF1E572E3E}" type="pres">
      <dgm:prSet presAssocID="{B8B8555A-39FA-4AA9-A136-3CD138400D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eb design outline"/>
        </a:ext>
      </dgm:extLst>
    </dgm:pt>
    <dgm:pt modelId="{145B320E-A369-4CD9-99C4-1B9FB27E8328}" type="pres">
      <dgm:prSet presAssocID="{B8B8555A-39FA-4AA9-A136-3CD138400D77}" presName="iconSpace" presStyleCnt="0"/>
      <dgm:spPr/>
    </dgm:pt>
    <dgm:pt modelId="{8F1B7D49-F66C-4D0C-AB1A-E045B12018C0}" type="pres">
      <dgm:prSet presAssocID="{B8B8555A-39FA-4AA9-A136-3CD138400D77}" presName="parTx" presStyleLbl="revTx" presStyleIdx="2" presStyleCnt="6">
        <dgm:presLayoutVars>
          <dgm:chMax val="0"/>
          <dgm:chPref val="0"/>
        </dgm:presLayoutVars>
      </dgm:prSet>
      <dgm:spPr/>
    </dgm:pt>
    <dgm:pt modelId="{BF73D2DA-2F0F-47FB-A950-8D91178C8275}" type="pres">
      <dgm:prSet presAssocID="{B8B8555A-39FA-4AA9-A136-3CD138400D77}" presName="txSpace" presStyleCnt="0"/>
      <dgm:spPr/>
    </dgm:pt>
    <dgm:pt modelId="{BFC36CA7-0ECA-4C48-936D-7FF8C6ECAA75}" type="pres">
      <dgm:prSet presAssocID="{B8B8555A-39FA-4AA9-A136-3CD138400D77}" presName="desTx" presStyleLbl="revTx" presStyleIdx="3" presStyleCnt="6">
        <dgm:presLayoutVars/>
      </dgm:prSet>
      <dgm:spPr/>
    </dgm:pt>
    <dgm:pt modelId="{46F38C70-2E80-476F-9F07-BAD9BD0831CB}" type="pres">
      <dgm:prSet presAssocID="{9D86ED84-DC9B-4FD3-B41F-6FBEA002A2C9}" presName="sibTrans" presStyleCnt="0"/>
      <dgm:spPr/>
    </dgm:pt>
    <dgm:pt modelId="{E9E3BBAD-BBA9-447C-8D3E-92D0DFC0B7C9}" type="pres">
      <dgm:prSet presAssocID="{573FB3B0-655A-402F-8FB0-163ACB39199E}" presName="compNode" presStyleCnt="0"/>
      <dgm:spPr/>
    </dgm:pt>
    <dgm:pt modelId="{469502D9-0244-4E59-9ED8-44A1A09A83AD}" type="pres">
      <dgm:prSet presAssocID="{573FB3B0-655A-402F-8FB0-163ACB3919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st outline"/>
        </a:ext>
      </dgm:extLst>
    </dgm:pt>
    <dgm:pt modelId="{9304D20A-8DFC-4C92-9620-36ADFCC28221}" type="pres">
      <dgm:prSet presAssocID="{573FB3B0-655A-402F-8FB0-163ACB39199E}" presName="iconSpace" presStyleCnt="0"/>
      <dgm:spPr/>
    </dgm:pt>
    <dgm:pt modelId="{35DCD191-6AAE-4F0E-A509-76522E93B85F}" type="pres">
      <dgm:prSet presAssocID="{573FB3B0-655A-402F-8FB0-163ACB39199E}" presName="parTx" presStyleLbl="revTx" presStyleIdx="4" presStyleCnt="6">
        <dgm:presLayoutVars>
          <dgm:chMax val="0"/>
          <dgm:chPref val="0"/>
        </dgm:presLayoutVars>
      </dgm:prSet>
      <dgm:spPr/>
    </dgm:pt>
    <dgm:pt modelId="{D1DE9437-6C17-4006-A5F4-F192C699E4A8}" type="pres">
      <dgm:prSet presAssocID="{573FB3B0-655A-402F-8FB0-163ACB39199E}" presName="txSpace" presStyleCnt="0"/>
      <dgm:spPr/>
    </dgm:pt>
    <dgm:pt modelId="{2F44B9D9-843B-4343-91BB-32368B437EC1}" type="pres">
      <dgm:prSet presAssocID="{573FB3B0-655A-402F-8FB0-163ACB39199E}" presName="desTx" presStyleLbl="revTx" presStyleIdx="5" presStyleCnt="6">
        <dgm:presLayoutVars/>
      </dgm:prSet>
      <dgm:spPr/>
    </dgm:pt>
  </dgm:ptLst>
  <dgm:cxnLst>
    <dgm:cxn modelId="{483F6A24-67B4-4D92-8CDE-03907F4E6C31}" type="presOf" srcId="{B8B8555A-39FA-4AA9-A136-3CD138400D77}" destId="{8F1B7D49-F66C-4D0C-AB1A-E045B12018C0}" srcOrd="0" destOrd="0" presId="urn:microsoft.com/office/officeart/2018/2/layout/IconLabelDescriptionList"/>
    <dgm:cxn modelId="{8911B940-6DCF-4CFD-9C25-2EBB3DF6FB1F}" srcId="{B8B8555A-39FA-4AA9-A136-3CD138400D77}" destId="{B2D81ACB-1CF0-4C6C-AA4B-52EF02BE8B57}" srcOrd="0" destOrd="0" parTransId="{426ED776-2396-4A7F-B249-E3AB35E1616F}" sibTransId="{A991E99A-B273-43BF-AEB7-C7C3BF55BAF4}"/>
    <dgm:cxn modelId="{DD8C965B-E201-4AEF-8E1B-4FBF5DF4DECC}" srcId="{F745F554-7B0C-4218-80DF-BD2642767EAA}" destId="{66FF3A5E-327F-4213-82BC-83085EB8F186}" srcOrd="0" destOrd="0" parTransId="{A370E901-A247-4245-87BD-DDC6093F90C9}" sibTransId="{A236E363-9507-496A-B3C0-C0901C73D952}"/>
    <dgm:cxn modelId="{B2A0F27C-0718-4C27-A5B9-90611B553BD3}" srcId="{F745F554-7B0C-4218-80DF-BD2642767EAA}" destId="{573FB3B0-655A-402F-8FB0-163ACB39199E}" srcOrd="2" destOrd="0" parTransId="{86241633-EB31-4C71-8F90-3EA4BC0C983E}" sibTransId="{5CBAACA1-A37D-4048-947A-84243CBFBD91}"/>
    <dgm:cxn modelId="{AC3BA17D-8B3E-4487-8D0A-352467FEA438}" srcId="{573FB3B0-655A-402F-8FB0-163ACB39199E}" destId="{10BBE8EC-42E2-43A2-AF66-A1014AA06BC4}" srcOrd="0" destOrd="0" parTransId="{272950A6-161B-4A90-AA86-00ECB91DE3AF}" sibTransId="{B36BAB33-5E6D-4178-99FC-518847643671}"/>
    <dgm:cxn modelId="{D0B80082-88E5-4BAE-BF19-B2EF3F5942CB}" type="presOf" srcId="{10BBE8EC-42E2-43A2-AF66-A1014AA06BC4}" destId="{2F44B9D9-843B-4343-91BB-32368B437EC1}" srcOrd="0" destOrd="0" presId="urn:microsoft.com/office/officeart/2018/2/layout/IconLabelDescriptionList"/>
    <dgm:cxn modelId="{944A7EAB-B25E-456B-9FF6-8C7905871ACE}" type="presOf" srcId="{B2D81ACB-1CF0-4C6C-AA4B-52EF02BE8B57}" destId="{BFC36CA7-0ECA-4C48-936D-7FF8C6ECAA75}" srcOrd="0" destOrd="0" presId="urn:microsoft.com/office/officeart/2018/2/layout/IconLabelDescriptionList"/>
    <dgm:cxn modelId="{7D0A57BF-31B5-4301-8F26-B77AFD48A70F}" srcId="{F745F554-7B0C-4218-80DF-BD2642767EAA}" destId="{B8B8555A-39FA-4AA9-A136-3CD138400D77}" srcOrd="1" destOrd="0" parTransId="{78B2F6BA-5F13-4738-95A1-866A856B3077}" sibTransId="{9D86ED84-DC9B-4FD3-B41F-6FBEA002A2C9}"/>
    <dgm:cxn modelId="{9B9874C9-F892-4951-9486-76FDCDF8D20E}" type="presOf" srcId="{573FB3B0-655A-402F-8FB0-163ACB39199E}" destId="{35DCD191-6AAE-4F0E-A509-76522E93B85F}" srcOrd="0" destOrd="0" presId="urn:microsoft.com/office/officeart/2018/2/layout/IconLabelDescriptionList"/>
    <dgm:cxn modelId="{389597F2-702D-472F-B496-10D2865CFAE7}" type="presOf" srcId="{66FF3A5E-327F-4213-82BC-83085EB8F186}" destId="{508A025D-5CDF-49C1-8B86-D768182C2F59}" srcOrd="0" destOrd="0" presId="urn:microsoft.com/office/officeart/2018/2/layout/IconLabelDescriptionList"/>
    <dgm:cxn modelId="{081A27F7-C2ED-4FD8-ADE8-683716760DE7}" type="presOf" srcId="{F745F554-7B0C-4218-80DF-BD2642767EAA}" destId="{4E2C7896-8D0B-4BA2-B972-092B2AF11A97}" srcOrd="0" destOrd="0" presId="urn:microsoft.com/office/officeart/2018/2/layout/IconLabelDescriptionList"/>
    <dgm:cxn modelId="{F7D2CE6E-F3B7-45F8-A281-7C33632702D3}" type="presParOf" srcId="{4E2C7896-8D0B-4BA2-B972-092B2AF11A97}" destId="{7AE7340A-71E1-4691-A899-55DF79A90CF0}" srcOrd="0" destOrd="0" presId="urn:microsoft.com/office/officeart/2018/2/layout/IconLabelDescriptionList"/>
    <dgm:cxn modelId="{D4EB6FE4-476C-4A3A-9D3D-A2909AE4F44A}" type="presParOf" srcId="{7AE7340A-71E1-4691-A899-55DF79A90CF0}" destId="{CB1998D8-7E45-4AE3-8E9A-723819338601}" srcOrd="0" destOrd="0" presId="urn:microsoft.com/office/officeart/2018/2/layout/IconLabelDescriptionList"/>
    <dgm:cxn modelId="{A9FF3DC2-32A0-4220-A5BF-DD18E2B6428B}" type="presParOf" srcId="{7AE7340A-71E1-4691-A899-55DF79A90CF0}" destId="{ACE605E3-C497-43D2-951D-2115DC63E33B}" srcOrd="1" destOrd="0" presId="urn:microsoft.com/office/officeart/2018/2/layout/IconLabelDescriptionList"/>
    <dgm:cxn modelId="{96A9D1EE-7A32-4D7E-A218-1B551196E8E3}" type="presParOf" srcId="{7AE7340A-71E1-4691-A899-55DF79A90CF0}" destId="{508A025D-5CDF-49C1-8B86-D768182C2F59}" srcOrd="2" destOrd="0" presId="urn:microsoft.com/office/officeart/2018/2/layout/IconLabelDescriptionList"/>
    <dgm:cxn modelId="{F081BCEC-0128-4D93-B6E1-2482F83D677C}" type="presParOf" srcId="{7AE7340A-71E1-4691-A899-55DF79A90CF0}" destId="{99E0D037-301F-4709-80E5-0116FFC1DA78}" srcOrd="3" destOrd="0" presId="urn:microsoft.com/office/officeart/2018/2/layout/IconLabelDescriptionList"/>
    <dgm:cxn modelId="{95142E30-DCF4-4979-AF06-2D46B8C57CEE}" type="presParOf" srcId="{7AE7340A-71E1-4691-A899-55DF79A90CF0}" destId="{663C925E-6BA8-46FB-9DEB-D09E002C6431}" srcOrd="4" destOrd="0" presId="urn:microsoft.com/office/officeart/2018/2/layout/IconLabelDescriptionList"/>
    <dgm:cxn modelId="{4A7F9E05-A128-453B-AF8D-594B4A43EDEA}" type="presParOf" srcId="{4E2C7896-8D0B-4BA2-B972-092B2AF11A97}" destId="{4807AB96-A9CF-4F69-BD87-CFE7AF4D0BB3}" srcOrd="1" destOrd="0" presId="urn:microsoft.com/office/officeart/2018/2/layout/IconLabelDescriptionList"/>
    <dgm:cxn modelId="{11C3955F-6999-46B7-82F4-F58B9D372614}" type="presParOf" srcId="{4E2C7896-8D0B-4BA2-B972-092B2AF11A97}" destId="{B4A44C6F-B411-49C1-B738-A95EC5335337}" srcOrd="2" destOrd="0" presId="urn:microsoft.com/office/officeart/2018/2/layout/IconLabelDescriptionList"/>
    <dgm:cxn modelId="{EC721159-8128-4904-9A3A-341DE1418929}" type="presParOf" srcId="{B4A44C6F-B411-49C1-B738-A95EC5335337}" destId="{63EFAD90-6A7F-4485-982D-B7CF1E572E3E}" srcOrd="0" destOrd="0" presId="urn:microsoft.com/office/officeart/2018/2/layout/IconLabelDescriptionList"/>
    <dgm:cxn modelId="{2C376DCE-3ED0-4D3B-978A-44C1A024E2F8}" type="presParOf" srcId="{B4A44C6F-B411-49C1-B738-A95EC5335337}" destId="{145B320E-A369-4CD9-99C4-1B9FB27E8328}" srcOrd="1" destOrd="0" presId="urn:microsoft.com/office/officeart/2018/2/layout/IconLabelDescriptionList"/>
    <dgm:cxn modelId="{EEB03B6E-3394-438C-B524-AEE8DD60026D}" type="presParOf" srcId="{B4A44C6F-B411-49C1-B738-A95EC5335337}" destId="{8F1B7D49-F66C-4D0C-AB1A-E045B12018C0}" srcOrd="2" destOrd="0" presId="urn:microsoft.com/office/officeart/2018/2/layout/IconLabelDescriptionList"/>
    <dgm:cxn modelId="{5B53101B-EE21-4D8B-AC46-D6CAAAA42E3E}" type="presParOf" srcId="{B4A44C6F-B411-49C1-B738-A95EC5335337}" destId="{BF73D2DA-2F0F-47FB-A950-8D91178C8275}" srcOrd="3" destOrd="0" presId="urn:microsoft.com/office/officeart/2018/2/layout/IconLabelDescriptionList"/>
    <dgm:cxn modelId="{20200693-844C-4771-B3AC-7175803FE1A9}" type="presParOf" srcId="{B4A44C6F-B411-49C1-B738-A95EC5335337}" destId="{BFC36CA7-0ECA-4C48-936D-7FF8C6ECAA75}" srcOrd="4" destOrd="0" presId="urn:microsoft.com/office/officeart/2018/2/layout/IconLabelDescriptionList"/>
    <dgm:cxn modelId="{4C5B3150-1CEE-4263-8702-1D8871C5B7B9}" type="presParOf" srcId="{4E2C7896-8D0B-4BA2-B972-092B2AF11A97}" destId="{46F38C70-2E80-476F-9F07-BAD9BD0831CB}" srcOrd="3" destOrd="0" presId="urn:microsoft.com/office/officeart/2018/2/layout/IconLabelDescriptionList"/>
    <dgm:cxn modelId="{BD9EF743-CFD2-46F6-9E9B-CA6C607085FA}" type="presParOf" srcId="{4E2C7896-8D0B-4BA2-B972-092B2AF11A97}" destId="{E9E3BBAD-BBA9-447C-8D3E-92D0DFC0B7C9}" srcOrd="4" destOrd="0" presId="urn:microsoft.com/office/officeart/2018/2/layout/IconLabelDescriptionList"/>
    <dgm:cxn modelId="{2E9D7D97-2E37-411E-A914-216861CFE458}" type="presParOf" srcId="{E9E3BBAD-BBA9-447C-8D3E-92D0DFC0B7C9}" destId="{469502D9-0244-4E59-9ED8-44A1A09A83AD}" srcOrd="0" destOrd="0" presId="urn:microsoft.com/office/officeart/2018/2/layout/IconLabelDescriptionList"/>
    <dgm:cxn modelId="{1B4DBB23-6DA3-499E-8ED8-561A525B0E1A}" type="presParOf" srcId="{E9E3BBAD-BBA9-447C-8D3E-92D0DFC0B7C9}" destId="{9304D20A-8DFC-4C92-9620-36ADFCC28221}" srcOrd="1" destOrd="0" presId="urn:microsoft.com/office/officeart/2018/2/layout/IconLabelDescriptionList"/>
    <dgm:cxn modelId="{8244A9DB-44EA-4920-9C46-5424E1268BD9}" type="presParOf" srcId="{E9E3BBAD-BBA9-447C-8D3E-92D0DFC0B7C9}" destId="{35DCD191-6AAE-4F0E-A509-76522E93B85F}" srcOrd="2" destOrd="0" presId="urn:microsoft.com/office/officeart/2018/2/layout/IconLabelDescriptionList"/>
    <dgm:cxn modelId="{D99003A2-8562-4113-AC55-AC10E6DC4623}" type="presParOf" srcId="{E9E3BBAD-BBA9-447C-8D3E-92D0DFC0B7C9}" destId="{D1DE9437-6C17-4006-A5F4-F192C699E4A8}" srcOrd="3" destOrd="0" presId="urn:microsoft.com/office/officeart/2018/2/layout/IconLabelDescriptionList"/>
    <dgm:cxn modelId="{31C7D0D7-32EE-4B12-879C-440169F0D2C6}" type="presParOf" srcId="{E9E3BBAD-BBA9-447C-8D3E-92D0DFC0B7C9}" destId="{2F44B9D9-843B-4343-91BB-32368B437EC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AE46CA-5B31-4065-BEF3-CF5936461C9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01FBA6-3A45-4791-90E1-75B6EFEFB9C6}">
      <dgm:prSet custT="1"/>
      <dgm:spPr/>
      <dgm:t>
        <a:bodyPr/>
        <a:lstStyle/>
        <a:p>
          <a:pPr>
            <a:defRPr cap="all"/>
          </a:pPr>
          <a:r>
            <a:rPr lang="en-US" sz="1600" dirty="0"/>
            <a:t>Questionnaire</a:t>
          </a:r>
        </a:p>
      </dgm:t>
    </dgm:pt>
    <dgm:pt modelId="{0C51144D-A458-473B-BB1F-CECC392D0249}" type="parTrans" cxnId="{9E7F067A-77E9-4B2B-9864-5235B53FDD37}">
      <dgm:prSet/>
      <dgm:spPr/>
      <dgm:t>
        <a:bodyPr/>
        <a:lstStyle/>
        <a:p>
          <a:endParaRPr lang="en-US" sz="1600"/>
        </a:p>
      </dgm:t>
    </dgm:pt>
    <dgm:pt modelId="{118B9738-614E-4E7C-AC0D-E7DF1833D559}" type="sibTrans" cxnId="{9E7F067A-77E9-4B2B-9864-5235B53FDD37}">
      <dgm:prSet/>
      <dgm:spPr/>
      <dgm:t>
        <a:bodyPr/>
        <a:lstStyle/>
        <a:p>
          <a:endParaRPr lang="en-US" sz="1600"/>
        </a:p>
      </dgm:t>
    </dgm:pt>
    <dgm:pt modelId="{742D7F77-A0FE-4A85-87C6-A3D3FFB4FF91}">
      <dgm:prSet custT="1"/>
      <dgm:spPr/>
      <dgm:t>
        <a:bodyPr/>
        <a:lstStyle/>
        <a:p>
          <a:pPr>
            <a:defRPr cap="all"/>
          </a:pPr>
          <a:r>
            <a:rPr lang="en-US" sz="1600"/>
            <a:t>Interview</a:t>
          </a:r>
        </a:p>
      </dgm:t>
    </dgm:pt>
    <dgm:pt modelId="{406F35F1-A7AA-4A20-AFD5-A41015F494FB}" type="parTrans" cxnId="{B1905F94-7045-4A0B-9E20-8CA439E37EC1}">
      <dgm:prSet/>
      <dgm:spPr/>
      <dgm:t>
        <a:bodyPr/>
        <a:lstStyle/>
        <a:p>
          <a:endParaRPr lang="en-US" sz="1600"/>
        </a:p>
      </dgm:t>
    </dgm:pt>
    <dgm:pt modelId="{B0CEA3D0-3CB2-42C6-BEF6-59C9BFFB3759}" type="sibTrans" cxnId="{B1905F94-7045-4A0B-9E20-8CA439E37EC1}">
      <dgm:prSet/>
      <dgm:spPr/>
      <dgm:t>
        <a:bodyPr/>
        <a:lstStyle/>
        <a:p>
          <a:endParaRPr lang="en-US" sz="1600"/>
        </a:p>
      </dgm:t>
    </dgm:pt>
    <dgm:pt modelId="{640EA289-158E-4710-9EA8-0F8E5C312666}" type="pres">
      <dgm:prSet presAssocID="{F5AE46CA-5B31-4065-BEF3-CF5936461C95}" presName="root" presStyleCnt="0">
        <dgm:presLayoutVars>
          <dgm:dir/>
          <dgm:resizeHandles val="exact"/>
        </dgm:presLayoutVars>
      </dgm:prSet>
      <dgm:spPr/>
    </dgm:pt>
    <dgm:pt modelId="{E27B703D-843C-44D9-9D0E-F87B1027D2F3}" type="pres">
      <dgm:prSet presAssocID="{BE01FBA6-3A45-4791-90E1-75B6EFEFB9C6}" presName="compNode" presStyleCnt="0"/>
      <dgm:spPr/>
    </dgm:pt>
    <dgm:pt modelId="{E966A4E4-B6BC-49EC-87BA-F7BCE0CFFDFF}" type="pres">
      <dgm:prSet presAssocID="{BE01FBA6-3A45-4791-90E1-75B6EFEFB9C6}" presName="iconBgRect" presStyleLbl="bgShp" presStyleIdx="0" presStyleCnt="2"/>
      <dgm:spPr/>
    </dgm:pt>
    <dgm:pt modelId="{D5FA0D17-C147-467D-BF54-73D6F33E8583}" type="pres">
      <dgm:prSet presAssocID="{BE01FBA6-3A45-4791-90E1-75B6EFEFB9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C716C78F-4CB7-44B4-A96D-20CD33744890}" type="pres">
      <dgm:prSet presAssocID="{BE01FBA6-3A45-4791-90E1-75B6EFEFB9C6}" presName="spaceRect" presStyleCnt="0"/>
      <dgm:spPr/>
    </dgm:pt>
    <dgm:pt modelId="{1EA6C76F-72F2-480E-921D-453FBAFACC8A}" type="pres">
      <dgm:prSet presAssocID="{BE01FBA6-3A45-4791-90E1-75B6EFEFB9C6}" presName="textRect" presStyleLbl="revTx" presStyleIdx="0" presStyleCnt="2">
        <dgm:presLayoutVars>
          <dgm:chMax val="1"/>
          <dgm:chPref val="1"/>
        </dgm:presLayoutVars>
      </dgm:prSet>
      <dgm:spPr/>
    </dgm:pt>
    <dgm:pt modelId="{4F93FB38-85B0-4D10-850F-936857482CBB}" type="pres">
      <dgm:prSet presAssocID="{118B9738-614E-4E7C-AC0D-E7DF1833D559}" presName="sibTrans" presStyleCnt="0"/>
      <dgm:spPr/>
    </dgm:pt>
    <dgm:pt modelId="{25B1DEBC-6307-4910-913C-615BA242FB32}" type="pres">
      <dgm:prSet presAssocID="{742D7F77-A0FE-4A85-87C6-A3D3FFB4FF91}" presName="compNode" presStyleCnt="0"/>
      <dgm:spPr/>
    </dgm:pt>
    <dgm:pt modelId="{E8A8B78F-EE84-4813-9BB8-6CAE9E954FDE}" type="pres">
      <dgm:prSet presAssocID="{742D7F77-A0FE-4A85-87C6-A3D3FFB4FF91}" presName="iconBgRect" presStyleLbl="bgShp" presStyleIdx="1" presStyleCnt="2"/>
      <dgm:spPr/>
    </dgm:pt>
    <dgm:pt modelId="{839907EB-3C7A-4BD3-A874-901720369B52}" type="pres">
      <dgm:prSet presAssocID="{742D7F77-A0FE-4A85-87C6-A3D3FFB4FF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1834682-CC30-469F-9772-FD648CCE6EDD}" type="pres">
      <dgm:prSet presAssocID="{742D7F77-A0FE-4A85-87C6-A3D3FFB4FF91}" presName="spaceRect" presStyleCnt="0"/>
      <dgm:spPr/>
    </dgm:pt>
    <dgm:pt modelId="{CCD509F3-DA37-4E98-B608-60F1EB85FBC9}" type="pres">
      <dgm:prSet presAssocID="{742D7F77-A0FE-4A85-87C6-A3D3FFB4FF91}" presName="textRect" presStyleLbl="revTx" presStyleIdx="1" presStyleCnt="2">
        <dgm:presLayoutVars>
          <dgm:chMax val="1"/>
          <dgm:chPref val="1"/>
        </dgm:presLayoutVars>
      </dgm:prSet>
      <dgm:spPr/>
    </dgm:pt>
  </dgm:ptLst>
  <dgm:cxnLst>
    <dgm:cxn modelId="{E8E08E15-4BFC-4886-AE41-1E4B253B648C}" type="presOf" srcId="{742D7F77-A0FE-4A85-87C6-A3D3FFB4FF91}" destId="{CCD509F3-DA37-4E98-B608-60F1EB85FBC9}" srcOrd="0" destOrd="0" presId="urn:microsoft.com/office/officeart/2018/5/layout/IconCircleLabelList"/>
    <dgm:cxn modelId="{CB8B2134-529C-4277-A0EA-275D23CABE17}" type="presOf" srcId="{F5AE46CA-5B31-4065-BEF3-CF5936461C95}" destId="{640EA289-158E-4710-9EA8-0F8E5C312666}" srcOrd="0" destOrd="0" presId="urn:microsoft.com/office/officeart/2018/5/layout/IconCircleLabelList"/>
    <dgm:cxn modelId="{C6DB5839-AAA6-4267-A1CB-39B11FE56144}" type="presOf" srcId="{BE01FBA6-3A45-4791-90E1-75B6EFEFB9C6}" destId="{1EA6C76F-72F2-480E-921D-453FBAFACC8A}" srcOrd="0" destOrd="0" presId="urn:microsoft.com/office/officeart/2018/5/layout/IconCircleLabelList"/>
    <dgm:cxn modelId="{9E7F067A-77E9-4B2B-9864-5235B53FDD37}" srcId="{F5AE46CA-5B31-4065-BEF3-CF5936461C95}" destId="{BE01FBA6-3A45-4791-90E1-75B6EFEFB9C6}" srcOrd="0" destOrd="0" parTransId="{0C51144D-A458-473B-BB1F-CECC392D0249}" sibTransId="{118B9738-614E-4E7C-AC0D-E7DF1833D559}"/>
    <dgm:cxn modelId="{B1905F94-7045-4A0B-9E20-8CA439E37EC1}" srcId="{F5AE46CA-5B31-4065-BEF3-CF5936461C95}" destId="{742D7F77-A0FE-4A85-87C6-A3D3FFB4FF91}" srcOrd="1" destOrd="0" parTransId="{406F35F1-A7AA-4A20-AFD5-A41015F494FB}" sibTransId="{B0CEA3D0-3CB2-42C6-BEF6-59C9BFFB3759}"/>
    <dgm:cxn modelId="{747F5C14-58EE-4A88-8C80-A2663FDB6A29}" type="presParOf" srcId="{640EA289-158E-4710-9EA8-0F8E5C312666}" destId="{E27B703D-843C-44D9-9D0E-F87B1027D2F3}" srcOrd="0" destOrd="0" presId="urn:microsoft.com/office/officeart/2018/5/layout/IconCircleLabelList"/>
    <dgm:cxn modelId="{41C66DC6-0E90-4BAD-8D75-89F079FC04AC}" type="presParOf" srcId="{E27B703D-843C-44D9-9D0E-F87B1027D2F3}" destId="{E966A4E4-B6BC-49EC-87BA-F7BCE0CFFDFF}" srcOrd="0" destOrd="0" presId="urn:microsoft.com/office/officeart/2018/5/layout/IconCircleLabelList"/>
    <dgm:cxn modelId="{687B9330-6059-4260-B16E-0B30B74BBD6D}" type="presParOf" srcId="{E27B703D-843C-44D9-9D0E-F87B1027D2F3}" destId="{D5FA0D17-C147-467D-BF54-73D6F33E8583}" srcOrd="1" destOrd="0" presId="urn:microsoft.com/office/officeart/2018/5/layout/IconCircleLabelList"/>
    <dgm:cxn modelId="{13D83A2F-848A-4837-810C-D314BBC2CDCA}" type="presParOf" srcId="{E27B703D-843C-44D9-9D0E-F87B1027D2F3}" destId="{C716C78F-4CB7-44B4-A96D-20CD33744890}" srcOrd="2" destOrd="0" presId="urn:microsoft.com/office/officeart/2018/5/layout/IconCircleLabelList"/>
    <dgm:cxn modelId="{949EFC48-6928-4FE8-94A5-7E8694059B4C}" type="presParOf" srcId="{E27B703D-843C-44D9-9D0E-F87B1027D2F3}" destId="{1EA6C76F-72F2-480E-921D-453FBAFACC8A}" srcOrd="3" destOrd="0" presId="urn:microsoft.com/office/officeart/2018/5/layout/IconCircleLabelList"/>
    <dgm:cxn modelId="{03102886-315B-4E7D-B4DD-2E8DE59A12D4}" type="presParOf" srcId="{640EA289-158E-4710-9EA8-0F8E5C312666}" destId="{4F93FB38-85B0-4D10-850F-936857482CBB}" srcOrd="1" destOrd="0" presId="urn:microsoft.com/office/officeart/2018/5/layout/IconCircleLabelList"/>
    <dgm:cxn modelId="{D50EFBCD-543A-41D7-82C8-4D3FF79DC93A}" type="presParOf" srcId="{640EA289-158E-4710-9EA8-0F8E5C312666}" destId="{25B1DEBC-6307-4910-913C-615BA242FB32}" srcOrd="2" destOrd="0" presId="urn:microsoft.com/office/officeart/2018/5/layout/IconCircleLabelList"/>
    <dgm:cxn modelId="{01E6063B-DF34-4F6E-8094-EFA20222174A}" type="presParOf" srcId="{25B1DEBC-6307-4910-913C-615BA242FB32}" destId="{E8A8B78F-EE84-4813-9BB8-6CAE9E954FDE}" srcOrd="0" destOrd="0" presId="urn:microsoft.com/office/officeart/2018/5/layout/IconCircleLabelList"/>
    <dgm:cxn modelId="{51A884AD-9695-4D7F-B2AB-819FE729BDEC}" type="presParOf" srcId="{25B1DEBC-6307-4910-913C-615BA242FB32}" destId="{839907EB-3C7A-4BD3-A874-901720369B52}" srcOrd="1" destOrd="0" presId="urn:microsoft.com/office/officeart/2018/5/layout/IconCircleLabelList"/>
    <dgm:cxn modelId="{6A1018C5-99CD-4602-815D-A865322D76FF}" type="presParOf" srcId="{25B1DEBC-6307-4910-913C-615BA242FB32}" destId="{91834682-CC30-469F-9772-FD648CCE6EDD}" srcOrd="2" destOrd="0" presId="urn:microsoft.com/office/officeart/2018/5/layout/IconCircleLabelList"/>
    <dgm:cxn modelId="{D16F5C66-636E-4D6D-B6A7-013928E002A3}" type="presParOf" srcId="{25B1DEBC-6307-4910-913C-615BA242FB32}" destId="{CCD509F3-DA37-4E98-B608-60F1EB85FBC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3A54A2-508D-42DA-BBF5-C929344C9185}"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5B379825-FFCA-4755-A5B7-22543D853A1F}">
      <dgm:prSet/>
      <dgm:spPr/>
      <dgm:t>
        <a:bodyPr/>
        <a:lstStyle/>
        <a:p>
          <a:r>
            <a:rPr lang="en-US" dirty="0"/>
            <a:t>Unit Testing for all pages (all pass)</a:t>
          </a:r>
        </a:p>
      </dgm:t>
    </dgm:pt>
    <dgm:pt modelId="{5157B12B-FED1-409E-93D3-99F865B0C6DB}" type="parTrans" cxnId="{69FF9D66-3EBC-4499-AFC9-87EA3CD1542E}">
      <dgm:prSet/>
      <dgm:spPr/>
      <dgm:t>
        <a:bodyPr/>
        <a:lstStyle/>
        <a:p>
          <a:endParaRPr lang="en-US"/>
        </a:p>
      </dgm:t>
    </dgm:pt>
    <dgm:pt modelId="{28D0FC8D-42FE-4EEA-8C9A-A3975C3B9771}" type="sibTrans" cxnId="{69FF9D66-3EBC-4499-AFC9-87EA3CD1542E}">
      <dgm:prSet/>
      <dgm:spPr/>
      <dgm:t>
        <a:bodyPr/>
        <a:lstStyle/>
        <a:p>
          <a:endParaRPr lang="en-US"/>
        </a:p>
      </dgm:t>
    </dgm:pt>
    <dgm:pt modelId="{23AEF1BA-7C81-4D88-B013-8CAEDB566BF1}">
      <dgm:prSet/>
      <dgm:spPr/>
      <dgm:t>
        <a:bodyPr/>
        <a:lstStyle/>
        <a:p>
          <a:r>
            <a:rPr lang="en-US"/>
            <a:t>UAT done for 4 users</a:t>
          </a:r>
        </a:p>
      </dgm:t>
    </dgm:pt>
    <dgm:pt modelId="{E3CC08D5-1E21-4D78-BFD2-B92CB8675965}" type="parTrans" cxnId="{F1C9D508-E5DC-4049-8F8C-AD55D5DF321D}">
      <dgm:prSet/>
      <dgm:spPr/>
      <dgm:t>
        <a:bodyPr/>
        <a:lstStyle/>
        <a:p>
          <a:endParaRPr lang="en-US"/>
        </a:p>
      </dgm:t>
    </dgm:pt>
    <dgm:pt modelId="{A5E987F0-BDBE-4300-8CD4-39D6AD4E9A86}" type="sibTrans" cxnId="{F1C9D508-E5DC-4049-8F8C-AD55D5DF321D}">
      <dgm:prSet/>
      <dgm:spPr/>
      <dgm:t>
        <a:bodyPr/>
        <a:lstStyle/>
        <a:p>
          <a:endParaRPr lang="en-US"/>
        </a:p>
      </dgm:t>
    </dgm:pt>
    <dgm:pt modelId="{B23931D6-4A1A-4E25-934C-BAF2DE4B72E7}">
      <dgm:prSet/>
      <dgm:spPr/>
      <dgm:t>
        <a:bodyPr/>
        <a:lstStyle/>
        <a:p>
          <a:r>
            <a:rPr lang="en-US" dirty="0"/>
            <a:t>User interface needs further improvement</a:t>
          </a:r>
        </a:p>
      </dgm:t>
    </dgm:pt>
    <dgm:pt modelId="{890B30EA-2099-43BB-9097-915B6F30E0C7}" type="parTrans" cxnId="{92E8BA6D-DC0C-456E-B0D6-5EC58512B96B}">
      <dgm:prSet/>
      <dgm:spPr/>
      <dgm:t>
        <a:bodyPr/>
        <a:lstStyle/>
        <a:p>
          <a:endParaRPr lang="en-US"/>
        </a:p>
      </dgm:t>
    </dgm:pt>
    <dgm:pt modelId="{2B3A5D02-61A9-4320-9819-B851DF263A7F}" type="sibTrans" cxnId="{92E8BA6D-DC0C-456E-B0D6-5EC58512B96B}">
      <dgm:prSet/>
      <dgm:spPr/>
      <dgm:t>
        <a:bodyPr/>
        <a:lstStyle/>
        <a:p>
          <a:endParaRPr lang="en-US"/>
        </a:p>
      </dgm:t>
    </dgm:pt>
    <dgm:pt modelId="{EE8B029B-41D2-4DB3-8C0F-BF9ABE3AB327}">
      <dgm:prSet/>
      <dgm:spPr/>
      <dgm:t>
        <a:bodyPr/>
        <a:lstStyle/>
        <a:p>
          <a:r>
            <a:rPr lang="en-US"/>
            <a:t>Model accuracy for the malicious attack classification needs to improve</a:t>
          </a:r>
        </a:p>
      </dgm:t>
    </dgm:pt>
    <dgm:pt modelId="{1D365FED-04B0-4E2C-8F3A-DEE32BDB85A5}" type="parTrans" cxnId="{7DF1E133-19DE-4589-9A37-17BAE7C9E74B}">
      <dgm:prSet/>
      <dgm:spPr/>
      <dgm:t>
        <a:bodyPr/>
        <a:lstStyle/>
        <a:p>
          <a:endParaRPr lang="en-US"/>
        </a:p>
      </dgm:t>
    </dgm:pt>
    <dgm:pt modelId="{8F7A6A6E-40CF-46E4-B484-09F3D7E55C59}" type="sibTrans" cxnId="{7DF1E133-19DE-4589-9A37-17BAE7C9E74B}">
      <dgm:prSet/>
      <dgm:spPr/>
      <dgm:t>
        <a:bodyPr/>
        <a:lstStyle/>
        <a:p>
          <a:endParaRPr lang="en-US"/>
        </a:p>
      </dgm:t>
    </dgm:pt>
    <dgm:pt modelId="{F5CB9A3F-268D-4ECA-8152-388ADC4BA95F}">
      <dgm:prSet/>
      <dgm:spPr/>
      <dgm:t>
        <a:bodyPr/>
        <a:lstStyle/>
        <a:p>
          <a:r>
            <a:rPr lang="en-US"/>
            <a:t>Add more additional features for the GUI system</a:t>
          </a:r>
        </a:p>
      </dgm:t>
    </dgm:pt>
    <dgm:pt modelId="{74EF5AE3-FF34-4CDE-83FC-D73F56E50AA8}" type="parTrans" cxnId="{110A2A57-AA5D-4D15-BFE0-034F27A68450}">
      <dgm:prSet/>
      <dgm:spPr/>
      <dgm:t>
        <a:bodyPr/>
        <a:lstStyle/>
        <a:p>
          <a:endParaRPr lang="en-US"/>
        </a:p>
      </dgm:t>
    </dgm:pt>
    <dgm:pt modelId="{AB99AEE1-16E8-44B3-8D64-04111A3B8E07}" type="sibTrans" cxnId="{110A2A57-AA5D-4D15-BFE0-034F27A68450}">
      <dgm:prSet/>
      <dgm:spPr/>
      <dgm:t>
        <a:bodyPr/>
        <a:lstStyle/>
        <a:p>
          <a:endParaRPr lang="en-US"/>
        </a:p>
      </dgm:t>
    </dgm:pt>
    <dgm:pt modelId="{BD35D799-B465-45C8-A092-3E098D94B7CC}" type="pres">
      <dgm:prSet presAssocID="{043A54A2-508D-42DA-BBF5-C929344C9185}" presName="vert0" presStyleCnt="0">
        <dgm:presLayoutVars>
          <dgm:dir/>
          <dgm:animOne val="branch"/>
          <dgm:animLvl val="lvl"/>
        </dgm:presLayoutVars>
      </dgm:prSet>
      <dgm:spPr/>
    </dgm:pt>
    <dgm:pt modelId="{8F4CFCA3-A31C-4D04-9A0A-81CF12988E05}" type="pres">
      <dgm:prSet presAssocID="{5B379825-FFCA-4755-A5B7-22543D853A1F}" presName="thickLine" presStyleLbl="alignNode1" presStyleIdx="0" presStyleCnt="5"/>
      <dgm:spPr/>
    </dgm:pt>
    <dgm:pt modelId="{39B5CCAC-E151-4121-B05A-A1CAC374352F}" type="pres">
      <dgm:prSet presAssocID="{5B379825-FFCA-4755-A5B7-22543D853A1F}" presName="horz1" presStyleCnt="0"/>
      <dgm:spPr/>
    </dgm:pt>
    <dgm:pt modelId="{8DB73D40-1180-481C-A13D-EE6D2DB248AC}" type="pres">
      <dgm:prSet presAssocID="{5B379825-FFCA-4755-A5B7-22543D853A1F}" presName="tx1" presStyleLbl="revTx" presStyleIdx="0" presStyleCnt="5"/>
      <dgm:spPr/>
    </dgm:pt>
    <dgm:pt modelId="{622122A9-2247-4CFA-9782-F4D3EA7018D0}" type="pres">
      <dgm:prSet presAssocID="{5B379825-FFCA-4755-A5B7-22543D853A1F}" presName="vert1" presStyleCnt="0"/>
      <dgm:spPr/>
    </dgm:pt>
    <dgm:pt modelId="{EE22E470-AE3E-45ED-B34C-9490B5465F5F}" type="pres">
      <dgm:prSet presAssocID="{23AEF1BA-7C81-4D88-B013-8CAEDB566BF1}" presName="thickLine" presStyleLbl="alignNode1" presStyleIdx="1" presStyleCnt="5"/>
      <dgm:spPr/>
    </dgm:pt>
    <dgm:pt modelId="{9C433329-6C68-4979-BC49-95DC5CEE4953}" type="pres">
      <dgm:prSet presAssocID="{23AEF1BA-7C81-4D88-B013-8CAEDB566BF1}" presName="horz1" presStyleCnt="0"/>
      <dgm:spPr/>
    </dgm:pt>
    <dgm:pt modelId="{EE6F5518-934F-4FB5-9658-8CC43E683BDF}" type="pres">
      <dgm:prSet presAssocID="{23AEF1BA-7C81-4D88-B013-8CAEDB566BF1}" presName="tx1" presStyleLbl="revTx" presStyleIdx="1" presStyleCnt="5"/>
      <dgm:spPr/>
    </dgm:pt>
    <dgm:pt modelId="{28351D8E-2782-48A7-8987-73714520005B}" type="pres">
      <dgm:prSet presAssocID="{23AEF1BA-7C81-4D88-B013-8CAEDB566BF1}" presName="vert1" presStyleCnt="0"/>
      <dgm:spPr/>
    </dgm:pt>
    <dgm:pt modelId="{46A53C32-E29B-4C81-A9B5-9BC5B0D6D2B0}" type="pres">
      <dgm:prSet presAssocID="{B23931D6-4A1A-4E25-934C-BAF2DE4B72E7}" presName="thickLine" presStyleLbl="alignNode1" presStyleIdx="2" presStyleCnt="5"/>
      <dgm:spPr/>
    </dgm:pt>
    <dgm:pt modelId="{8A9AF4F5-0338-48A3-ABD7-5A6C1EBDEAA3}" type="pres">
      <dgm:prSet presAssocID="{B23931D6-4A1A-4E25-934C-BAF2DE4B72E7}" presName="horz1" presStyleCnt="0"/>
      <dgm:spPr/>
    </dgm:pt>
    <dgm:pt modelId="{D79BA96D-F1E6-45FF-9218-9575F25E4161}" type="pres">
      <dgm:prSet presAssocID="{B23931D6-4A1A-4E25-934C-BAF2DE4B72E7}" presName="tx1" presStyleLbl="revTx" presStyleIdx="2" presStyleCnt="5"/>
      <dgm:spPr/>
    </dgm:pt>
    <dgm:pt modelId="{1F2D2D43-A19B-4608-BB3D-85101B546020}" type="pres">
      <dgm:prSet presAssocID="{B23931D6-4A1A-4E25-934C-BAF2DE4B72E7}" presName="vert1" presStyleCnt="0"/>
      <dgm:spPr/>
    </dgm:pt>
    <dgm:pt modelId="{925C802F-655C-45EB-A84C-1B27606A8DA5}" type="pres">
      <dgm:prSet presAssocID="{EE8B029B-41D2-4DB3-8C0F-BF9ABE3AB327}" presName="thickLine" presStyleLbl="alignNode1" presStyleIdx="3" presStyleCnt="5"/>
      <dgm:spPr/>
    </dgm:pt>
    <dgm:pt modelId="{732981CB-3D4C-4893-A9FA-9DF59883BE65}" type="pres">
      <dgm:prSet presAssocID="{EE8B029B-41D2-4DB3-8C0F-BF9ABE3AB327}" presName="horz1" presStyleCnt="0"/>
      <dgm:spPr/>
    </dgm:pt>
    <dgm:pt modelId="{C98F43AB-0310-44E1-AB5D-B8B9BEF3912F}" type="pres">
      <dgm:prSet presAssocID="{EE8B029B-41D2-4DB3-8C0F-BF9ABE3AB327}" presName="tx1" presStyleLbl="revTx" presStyleIdx="3" presStyleCnt="5"/>
      <dgm:spPr/>
    </dgm:pt>
    <dgm:pt modelId="{D857F921-95C5-4F64-A9E2-F739ADF30B59}" type="pres">
      <dgm:prSet presAssocID="{EE8B029B-41D2-4DB3-8C0F-BF9ABE3AB327}" presName="vert1" presStyleCnt="0"/>
      <dgm:spPr/>
    </dgm:pt>
    <dgm:pt modelId="{91482BB6-E9A9-4239-B1CF-66A6BDECC0CF}" type="pres">
      <dgm:prSet presAssocID="{F5CB9A3F-268D-4ECA-8152-388ADC4BA95F}" presName="thickLine" presStyleLbl="alignNode1" presStyleIdx="4" presStyleCnt="5"/>
      <dgm:spPr/>
    </dgm:pt>
    <dgm:pt modelId="{D2832E7D-DA8E-4C45-9CCB-B3414BE319FF}" type="pres">
      <dgm:prSet presAssocID="{F5CB9A3F-268D-4ECA-8152-388ADC4BA95F}" presName="horz1" presStyleCnt="0"/>
      <dgm:spPr/>
    </dgm:pt>
    <dgm:pt modelId="{C36FD0DC-F1E4-436C-962E-80276D2101B8}" type="pres">
      <dgm:prSet presAssocID="{F5CB9A3F-268D-4ECA-8152-388ADC4BA95F}" presName="tx1" presStyleLbl="revTx" presStyleIdx="4" presStyleCnt="5"/>
      <dgm:spPr/>
    </dgm:pt>
    <dgm:pt modelId="{43790736-1801-431B-93AD-17C4B3E47B4F}" type="pres">
      <dgm:prSet presAssocID="{F5CB9A3F-268D-4ECA-8152-388ADC4BA95F}" presName="vert1" presStyleCnt="0"/>
      <dgm:spPr/>
    </dgm:pt>
  </dgm:ptLst>
  <dgm:cxnLst>
    <dgm:cxn modelId="{F1C9D508-E5DC-4049-8F8C-AD55D5DF321D}" srcId="{043A54A2-508D-42DA-BBF5-C929344C9185}" destId="{23AEF1BA-7C81-4D88-B013-8CAEDB566BF1}" srcOrd="1" destOrd="0" parTransId="{E3CC08D5-1E21-4D78-BFD2-B92CB8675965}" sibTransId="{A5E987F0-BDBE-4300-8CD4-39D6AD4E9A86}"/>
    <dgm:cxn modelId="{7DF1E133-19DE-4589-9A37-17BAE7C9E74B}" srcId="{043A54A2-508D-42DA-BBF5-C929344C9185}" destId="{EE8B029B-41D2-4DB3-8C0F-BF9ABE3AB327}" srcOrd="3" destOrd="0" parTransId="{1D365FED-04B0-4E2C-8F3A-DEE32BDB85A5}" sibTransId="{8F7A6A6E-40CF-46E4-B484-09F3D7E55C59}"/>
    <dgm:cxn modelId="{69FF9D66-3EBC-4499-AFC9-87EA3CD1542E}" srcId="{043A54A2-508D-42DA-BBF5-C929344C9185}" destId="{5B379825-FFCA-4755-A5B7-22543D853A1F}" srcOrd="0" destOrd="0" parTransId="{5157B12B-FED1-409E-93D3-99F865B0C6DB}" sibTransId="{28D0FC8D-42FE-4EEA-8C9A-A3975C3B9771}"/>
    <dgm:cxn modelId="{EFF4A56B-B61D-4AD0-8A60-7CB98BE78D84}" type="presOf" srcId="{F5CB9A3F-268D-4ECA-8152-388ADC4BA95F}" destId="{C36FD0DC-F1E4-436C-962E-80276D2101B8}" srcOrd="0" destOrd="0" presId="urn:microsoft.com/office/officeart/2008/layout/LinedList"/>
    <dgm:cxn modelId="{92E8BA6D-DC0C-456E-B0D6-5EC58512B96B}" srcId="{043A54A2-508D-42DA-BBF5-C929344C9185}" destId="{B23931D6-4A1A-4E25-934C-BAF2DE4B72E7}" srcOrd="2" destOrd="0" parTransId="{890B30EA-2099-43BB-9097-915B6F30E0C7}" sibTransId="{2B3A5D02-61A9-4320-9819-B851DF263A7F}"/>
    <dgm:cxn modelId="{110A2A57-AA5D-4D15-BFE0-034F27A68450}" srcId="{043A54A2-508D-42DA-BBF5-C929344C9185}" destId="{F5CB9A3F-268D-4ECA-8152-388ADC4BA95F}" srcOrd="4" destOrd="0" parTransId="{74EF5AE3-FF34-4CDE-83FC-D73F56E50AA8}" sibTransId="{AB99AEE1-16E8-44B3-8D64-04111A3B8E07}"/>
    <dgm:cxn modelId="{D181F789-7CD5-4B99-A5ED-939951C15A34}" type="presOf" srcId="{B23931D6-4A1A-4E25-934C-BAF2DE4B72E7}" destId="{D79BA96D-F1E6-45FF-9218-9575F25E4161}" srcOrd="0" destOrd="0" presId="urn:microsoft.com/office/officeart/2008/layout/LinedList"/>
    <dgm:cxn modelId="{80DFC89E-6A91-4122-8C1B-9193C61545CE}" type="presOf" srcId="{23AEF1BA-7C81-4D88-B013-8CAEDB566BF1}" destId="{EE6F5518-934F-4FB5-9658-8CC43E683BDF}" srcOrd="0" destOrd="0" presId="urn:microsoft.com/office/officeart/2008/layout/LinedList"/>
    <dgm:cxn modelId="{800833A8-8759-40CC-AE65-1B6F58097348}" type="presOf" srcId="{043A54A2-508D-42DA-BBF5-C929344C9185}" destId="{BD35D799-B465-45C8-A092-3E098D94B7CC}" srcOrd="0" destOrd="0" presId="urn:microsoft.com/office/officeart/2008/layout/LinedList"/>
    <dgm:cxn modelId="{CF13CFCC-FA77-42D4-9E66-F341AD298FEB}" type="presOf" srcId="{EE8B029B-41D2-4DB3-8C0F-BF9ABE3AB327}" destId="{C98F43AB-0310-44E1-AB5D-B8B9BEF3912F}" srcOrd="0" destOrd="0" presId="urn:microsoft.com/office/officeart/2008/layout/LinedList"/>
    <dgm:cxn modelId="{5BB7A4D9-F622-4475-9947-07CBB6D748DE}" type="presOf" srcId="{5B379825-FFCA-4755-A5B7-22543D853A1F}" destId="{8DB73D40-1180-481C-A13D-EE6D2DB248AC}" srcOrd="0" destOrd="0" presId="urn:microsoft.com/office/officeart/2008/layout/LinedList"/>
    <dgm:cxn modelId="{7464B493-0C9C-4363-B05A-40B561B08574}" type="presParOf" srcId="{BD35D799-B465-45C8-A092-3E098D94B7CC}" destId="{8F4CFCA3-A31C-4D04-9A0A-81CF12988E05}" srcOrd="0" destOrd="0" presId="urn:microsoft.com/office/officeart/2008/layout/LinedList"/>
    <dgm:cxn modelId="{527FDF85-4B16-491E-AFEB-67658AD498BE}" type="presParOf" srcId="{BD35D799-B465-45C8-A092-3E098D94B7CC}" destId="{39B5CCAC-E151-4121-B05A-A1CAC374352F}" srcOrd="1" destOrd="0" presId="urn:microsoft.com/office/officeart/2008/layout/LinedList"/>
    <dgm:cxn modelId="{3CD8B0DE-D538-4274-8557-4373F724E263}" type="presParOf" srcId="{39B5CCAC-E151-4121-B05A-A1CAC374352F}" destId="{8DB73D40-1180-481C-A13D-EE6D2DB248AC}" srcOrd="0" destOrd="0" presId="urn:microsoft.com/office/officeart/2008/layout/LinedList"/>
    <dgm:cxn modelId="{59B3490B-0475-4F20-948E-1A7451A194EC}" type="presParOf" srcId="{39B5CCAC-E151-4121-B05A-A1CAC374352F}" destId="{622122A9-2247-4CFA-9782-F4D3EA7018D0}" srcOrd="1" destOrd="0" presId="urn:microsoft.com/office/officeart/2008/layout/LinedList"/>
    <dgm:cxn modelId="{0DD4471F-7DEA-4898-BEB0-C675703F293E}" type="presParOf" srcId="{BD35D799-B465-45C8-A092-3E098D94B7CC}" destId="{EE22E470-AE3E-45ED-B34C-9490B5465F5F}" srcOrd="2" destOrd="0" presId="urn:microsoft.com/office/officeart/2008/layout/LinedList"/>
    <dgm:cxn modelId="{42A7246C-4700-4AA1-8FF9-11086247C2D5}" type="presParOf" srcId="{BD35D799-B465-45C8-A092-3E098D94B7CC}" destId="{9C433329-6C68-4979-BC49-95DC5CEE4953}" srcOrd="3" destOrd="0" presId="urn:microsoft.com/office/officeart/2008/layout/LinedList"/>
    <dgm:cxn modelId="{2ACD9D57-A8A1-4151-B7AD-3498A22CAC8F}" type="presParOf" srcId="{9C433329-6C68-4979-BC49-95DC5CEE4953}" destId="{EE6F5518-934F-4FB5-9658-8CC43E683BDF}" srcOrd="0" destOrd="0" presId="urn:microsoft.com/office/officeart/2008/layout/LinedList"/>
    <dgm:cxn modelId="{FD45FE96-179A-47CC-AFBD-7D097992E3DF}" type="presParOf" srcId="{9C433329-6C68-4979-BC49-95DC5CEE4953}" destId="{28351D8E-2782-48A7-8987-73714520005B}" srcOrd="1" destOrd="0" presId="urn:microsoft.com/office/officeart/2008/layout/LinedList"/>
    <dgm:cxn modelId="{3F431043-8DE7-42D3-AFEA-3E875DBF8F4B}" type="presParOf" srcId="{BD35D799-B465-45C8-A092-3E098D94B7CC}" destId="{46A53C32-E29B-4C81-A9B5-9BC5B0D6D2B0}" srcOrd="4" destOrd="0" presId="urn:microsoft.com/office/officeart/2008/layout/LinedList"/>
    <dgm:cxn modelId="{AA749DC1-3F35-4A8F-A07A-9BE0F55CD61E}" type="presParOf" srcId="{BD35D799-B465-45C8-A092-3E098D94B7CC}" destId="{8A9AF4F5-0338-48A3-ABD7-5A6C1EBDEAA3}" srcOrd="5" destOrd="0" presId="urn:microsoft.com/office/officeart/2008/layout/LinedList"/>
    <dgm:cxn modelId="{02193489-52A1-4AAE-942A-4BB6DDA640CB}" type="presParOf" srcId="{8A9AF4F5-0338-48A3-ABD7-5A6C1EBDEAA3}" destId="{D79BA96D-F1E6-45FF-9218-9575F25E4161}" srcOrd="0" destOrd="0" presId="urn:microsoft.com/office/officeart/2008/layout/LinedList"/>
    <dgm:cxn modelId="{67ECC33D-28D0-450F-BF23-812945D29C43}" type="presParOf" srcId="{8A9AF4F5-0338-48A3-ABD7-5A6C1EBDEAA3}" destId="{1F2D2D43-A19B-4608-BB3D-85101B546020}" srcOrd="1" destOrd="0" presId="urn:microsoft.com/office/officeart/2008/layout/LinedList"/>
    <dgm:cxn modelId="{270AE2F3-0A33-481B-81A3-5C5D2CE18987}" type="presParOf" srcId="{BD35D799-B465-45C8-A092-3E098D94B7CC}" destId="{925C802F-655C-45EB-A84C-1B27606A8DA5}" srcOrd="6" destOrd="0" presId="urn:microsoft.com/office/officeart/2008/layout/LinedList"/>
    <dgm:cxn modelId="{8171F51B-8A93-4AAF-804B-1FE680E34F20}" type="presParOf" srcId="{BD35D799-B465-45C8-A092-3E098D94B7CC}" destId="{732981CB-3D4C-4893-A9FA-9DF59883BE65}" srcOrd="7" destOrd="0" presId="urn:microsoft.com/office/officeart/2008/layout/LinedList"/>
    <dgm:cxn modelId="{6029C0B0-61FA-4599-A189-AC1122F602A1}" type="presParOf" srcId="{732981CB-3D4C-4893-A9FA-9DF59883BE65}" destId="{C98F43AB-0310-44E1-AB5D-B8B9BEF3912F}" srcOrd="0" destOrd="0" presId="urn:microsoft.com/office/officeart/2008/layout/LinedList"/>
    <dgm:cxn modelId="{97CA75E8-DFE6-4220-8270-15909482368A}" type="presParOf" srcId="{732981CB-3D4C-4893-A9FA-9DF59883BE65}" destId="{D857F921-95C5-4F64-A9E2-F739ADF30B59}" srcOrd="1" destOrd="0" presId="urn:microsoft.com/office/officeart/2008/layout/LinedList"/>
    <dgm:cxn modelId="{C87B1AAA-95B0-4CDB-A350-789315F83501}" type="presParOf" srcId="{BD35D799-B465-45C8-A092-3E098D94B7CC}" destId="{91482BB6-E9A9-4239-B1CF-66A6BDECC0CF}" srcOrd="8" destOrd="0" presId="urn:microsoft.com/office/officeart/2008/layout/LinedList"/>
    <dgm:cxn modelId="{D0BF1101-222A-49AD-BFCE-41B5E6897074}" type="presParOf" srcId="{BD35D799-B465-45C8-A092-3E098D94B7CC}" destId="{D2832E7D-DA8E-4C45-9CCB-B3414BE319FF}" srcOrd="9" destOrd="0" presId="urn:microsoft.com/office/officeart/2008/layout/LinedList"/>
    <dgm:cxn modelId="{A387BE44-D6DD-4C5E-A0C8-1A2260218A17}" type="presParOf" srcId="{D2832E7D-DA8E-4C45-9CCB-B3414BE319FF}" destId="{C36FD0DC-F1E4-436C-962E-80276D2101B8}" srcOrd="0" destOrd="0" presId="urn:microsoft.com/office/officeart/2008/layout/LinedList"/>
    <dgm:cxn modelId="{4CD31ACD-27DC-4509-A813-C5AA8A1BA9E8}" type="presParOf" srcId="{D2832E7D-DA8E-4C45-9CCB-B3414BE319FF}" destId="{43790736-1801-431B-93AD-17C4B3E47B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998D8-7E45-4AE3-8E9A-723819338601}">
      <dsp:nvSpPr>
        <dsp:cNvPr id="0" name=""/>
        <dsp:cNvSpPr/>
      </dsp:nvSpPr>
      <dsp:spPr>
        <a:xfrm>
          <a:off x="4399" y="499004"/>
          <a:ext cx="1129570" cy="112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8A025D-5CDF-49C1-8B86-D768182C2F59}">
      <dsp:nvSpPr>
        <dsp:cNvPr id="0" name=""/>
        <dsp:cNvSpPr/>
      </dsp:nvSpPr>
      <dsp:spPr>
        <a:xfrm>
          <a:off x="4399" y="1737453"/>
          <a:ext cx="3227343" cy="1122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defRPr b="1"/>
          </a:pPr>
          <a:r>
            <a:rPr lang="en-US" sz="1600" b="1" i="0" kern="1200" dirty="0"/>
            <a:t>Traditional Intrusion Detection System has high false negatives and false positives.</a:t>
          </a:r>
          <a:endParaRPr lang="en-US" sz="1600" kern="1200" dirty="0"/>
        </a:p>
      </dsp:txBody>
      <dsp:txXfrm>
        <a:off x="4399" y="1737453"/>
        <a:ext cx="3227343" cy="1122557"/>
      </dsp:txXfrm>
    </dsp:sp>
    <dsp:sp modelId="{663C925E-6BA8-46FB-9DEB-D09E002C6431}">
      <dsp:nvSpPr>
        <dsp:cNvPr id="0" name=""/>
        <dsp:cNvSpPr/>
      </dsp:nvSpPr>
      <dsp:spPr>
        <a:xfrm>
          <a:off x="4399" y="2910652"/>
          <a:ext cx="3227343" cy="120405"/>
        </a:xfrm>
        <a:prstGeom prst="rect">
          <a:avLst/>
        </a:prstGeom>
        <a:noFill/>
        <a:ln>
          <a:noFill/>
        </a:ln>
        <a:effectLst/>
      </dsp:spPr>
      <dsp:style>
        <a:lnRef idx="0">
          <a:scrgbClr r="0" g="0" b="0"/>
        </a:lnRef>
        <a:fillRef idx="0">
          <a:scrgbClr r="0" g="0" b="0"/>
        </a:fillRef>
        <a:effectRef idx="0">
          <a:scrgbClr r="0" g="0" b="0"/>
        </a:effectRef>
        <a:fontRef idx="minor"/>
      </dsp:style>
    </dsp:sp>
    <dsp:sp modelId="{63EFAD90-6A7F-4485-982D-B7CF1E572E3E}">
      <dsp:nvSpPr>
        <dsp:cNvPr id="0" name=""/>
        <dsp:cNvSpPr/>
      </dsp:nvSpPr>
      <dsp:spPr>
        <a:xfrm>
          <a:off x="3796528" y="499004"/>
          <a:ext cx="1129570" cy="112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1B7D49-F66C-4D0C-AB1A-E045B12018C0}">
      <dsp:nvSpPr>
        <dsp:cNvPr id="0" name=""/>
        <dsp:cNvSpPr/>
      </dsp:nvSpPr>
      <dsp:spPr>
        <a:xfrm>
          <a:off x="3796528" y="1737453"/>
          <a:ext cx="3227343" cy="1122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defRPr b="1"/>
          </a:pPr>
          <a:r>
            <a:rPr lang="en-US" sz="1600" b="1" i="0" kern="1200" dirty="0"/>
            <a:t>Traditional Intrusion Detection System unable to detect unknown vulnerabilities without updates.</a:t>
          </a:r>
          <a:endParaRPr lang="en-US" sz="1600" kern="1200" dirty="0"/>
        </a:p>
      </dsp:txBody>
      <dsp:txXfrm>
        <a:off x="3796528" y="1737453"/>
        <a:ext cx="3227343" cy="1122557"/>
      </dsp:txXfrm>
    </dsp:sp>
    <dsp:sp modelId="{BFC36CA7-0ECA-4C48-936D-7FF8C6ECAA75}">
      <dsp:nvSpPr>
        <dsp:cNvPr id="0" name=""/>
        <dsp:cNvSpPr/>
      </dsp:nvSpPr>
      <dsp:spPr>
        <a:xfrm>
          <a:off x="3796528" y="2910652"/>
          <a:ext cx="3227343" cy="120405"/>
        </a:xfrm>
        <a:prstGeom prst="rect">
          <a:avLst/>
        </a:prstGeom>
        <a:noFill/>
        <a:ln>
          <a:noFill/>
        </a:ln>
        <a:effectLst/>
      </dsp:spPr>
      <dsp:style>
        <a:lnRef idx="0">
          <a:scrgbClr r="0" g="0" b="0"/>
        </a:lnRef>
        <a:fillRef idx="0">
          <a:scrgbClr r="0" g="0" b="0"/>
        </a:fillRef>
        <a:effectRef idx="0">
          <a:scrgbClr r="0" g="0" b="0"/>
        </a:effectRef>
        <a:fontRef idx="minor"/>
      </dsp:style>
    </dsp:sp>
    <dsp:sp modelId="{469502D9-0244-4E59-9ED8-44A1A09A83AD}">
      <dsp:nvSpPr>
        <dsp:cNvPr id="0" name=""/>
        <dsp:cNvSpPr/>
      </dsp:nvSpPr>
      <dsp:spPr>
        <a:xfrm>
          <a:off x="7588657" y="499004"/>
          <a:ext cx="1129570" cy="112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DCD191-6AAE-4F0E-A509-76522E93B85F}">
      <dsp:nvSpPr>
        <dsp:cNvPr id="0" name=""/>
        <dsp:cNvSpPr/>
      </dsp:nvSpPr>
      <dsp:spPr>
        <a:xfrm>
          <a:off x="7588657" y="1737453"/>
          <a:ext cx="3227343" cy="1122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defRPr b="1"/>
          </a:pPr>
          <a:r>
            <a:rPr lang="en-US" sz="1600" b="1" i="0" kern="1200" dirty="0"/>
            <a:t>Traditional Intrusion Detection Systems have become inadequate in the face of today's ever-evolving threat landscape.</a:t>
          </a:r>
          <a:endParaRPr lang="en-US" sz="1600" kern="1200" dirty="0"/>
        </a:p>
      </dsp:txBody>
      <dsp:txXfrm>
        <a:off x="7588657" y="1737453"/>
        <a:ext cx="3227343" cy="1122557"/>
      </dsp:txXfrm>
    </dsp:sp>
    <dsp:sp modelId="{2F44B9D9-843B-4343-91BB-32368B437EC1}">
      <dsp:nvSpPr>
        <dsp:cNvPr id="0" name=""/>
        <dsp:cNvSpPr/>
      </dsp:nvSpPr>
      <dsp:spPr>
        <a:xfrm>
          <a:off x="7588657" y="2910652"/>
          <a:ext cx="3227343" cy="12040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784E9-4AFA-42EF-B339-DB2CEB1CD0C6}">
      <dsp:nvSpPr>
        <dsp:cNvPr id="0" name=""/>
        <dsp:cNvSpPr/>
      </dsp:nvSpPr>
      <dsp:spPr>
        <a:xfrm>
          <a:off x="0" y="2484"/>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3778706-7576-4683-9075-2076B67AAB08}">
      <dsp:nvSpPr>
        <dsp:cNvPr id="0" name=""/>
        <dsp:cNvSpPr/>
      </dsp:nvSpPr>
      <dsp:spPr>
        <a:xfrm>
          <a:off x="0" y="2484"/>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Imbalanced Dataset</a:t>
          </a:r>
        </a:p>
      </dsp:txBody>
      <dsp:txXfrm>
        <a:off x="0" y="2484"/>
        <a:ext cx="6403994" cy="1694146"/>
      </dsp:txXfrm>
    </dsp:sp>
    <dsp:sp modelId="{FE51BAA3-1F06-4641-9775-02BE35B78219}">
      <dsp:nvSpPr>
        <dsp:cNvPr id="0" name=""/>
        <dsp:cNvSpPr/>
      </dsp:nvSpPr>
      <dsp:spPr>
        <a:xfrm>
          <a:off x="0" y="1696631"/>
          <a:ext cx="6403994" cy="0"/>
        </a:xfrm>
        <a:prstGeom prst="line">
          <a:avLst/>
        </a:prstGeom>
        <a:gradFill rotWithShape="0">
          <a:gsLst>
            <a:gs pos="0">
              <a:schemeClr val="accent2">
                <a:hueOff val="-922133"/>
                <a:satOff val="5281"/>
                <a:lumOff val="2157"/>
                <a:alphaOff val="0"/>
                <a:tint val="96000"/>
                <a:satMod val="100000"/>
                <a:lumMod val="104000"/>
              </a:schemeClr>
            </a:gs>
            <a:gs pos="78000">
              <a:schemeClr val="accent2">
                <a:hueOff val="-922133"/>
                <a:satOff val="5281"/>
                <a:lumOff val="2157"/>
                <a:alphaOff val="0"/>
                <a:shade val="100000"/>
                <a:satMod val="110000"/>
                <a:lumMod val="100000"/>
              </a:schemeClr>
            </a:gs>
          </a:gsLst>
          <a:lin ang="5400000" scaled="0"/>
        </a:gradFill>
        <a:ln w="9525" cap="flat" cmpd="sng" algn="ctr">
          <a:solidFill>
            <a:schemeClr val="accent2">
              <a:hueOff val="-922133"/>
              <a:satOff val="5281"/>
              <a:lumOff val="2157"/>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F89C0FD-B745-40AD-B9CA-5F70F545CE7D}">
      <dsp:nvSpPr>
        <dsp:cNvPr id="0" name=""/>
        <dsp:cNvSpPr/>
      </dsp:nvSpPr>
      <dsp:spPr>
        <a:xfrm>
          <a:off x="0" y="1696631"/>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Incorrect Malicious Type Classification</a:t>
          </a:r>
        </a:p>
      </dsp:txBody>
      <dsp:txXfrm>
        <a:off x="0" y="1696631"/>
        <a:ext cx="6403994" cy="1694146"/>
      </dsp:txXfrm>
    </dsp:sp>
    <dsp:sp modelId="{57003880-9E3B-4819-9006-F526927ED82C}">
      <dsp:nvSpPr>
        <dsp:cNvPr id="0" name=""/>
        <dsp:cNvSpPr/>
      </dsp:nvSpPr>
      <dsp:spPr>
        <a:xfrm>
          <a:off x="0" y="3390777"/>
          <a:ext cx="6403994" cy="0"/>
        </a:xfrm>
        <a:prstGeom prst="line">
          <a:avLst/>
        </a:prstGeom>
        <a:gradFill rotWithShape="0">
          <a:gsLst>
            <a:gs pos="0">
              <a:schemeClr val="accent2">
                <a:hueOff val="-1844266"/>
                <a:satOff val="10562"/>
                <a:lumOff val="4314"/>
                <a:alphaOff val="0"/>
                <a:tint val="96000"/>
                <a:satMod val="100000"/>
                <a:lumMod val="104000"/>
              </a:schemeClr>
            </a:gs>
            <a:gs pos="78000">
              <a:schemeClr val="accent2">
                <a:hueOff val="-1844266"/>
                <a:satOff val="10562"/>
                <a:lumOff val="4314"/>
                <a:alphaOff val="0"/>
                <a:shade val="100000"/>
                <a:satMod val="110000"/>
                <a:lumMod val="100000"/>
              </a:schemeClr>
            </a:gs>
          </a:gsLst>
          <a:lin ang="5400000" scaled="0"/>
        </a:gradFill>
        <a:ln w="9525" cap="flat" cmpd="sng" algn="ctr">
          <a:solidFill>
            <a:schemeClr val="accent2">
              <a:hueOff val="-1844266"/>
              <a:satOff val="10562"/>
              <a:lumOff val="431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3148D8A-AEFC-4236-9341-BECDF08046F1}">
      <dsp:nvSpPr>
        <dsp:cNvPr id="0" name=""/>
        <dsp:cNvSpPr/>
      </dsp:nvSpPr>
      <dsp:spPr>
        <a:xfrm>
          <a:off x="0" y="3390777"/>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Requires Cybersecurity and Artificial Intelligence Expert for further improvement</a:t>
          </a:r>
        </a:p>
      </dsp:txBody>
      <dsp:txXfrm>
        <a:off x="0" y="3390777"/>
        <a:ext cx="6403994" cy="16941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AF64C-709C-4D05-80A2-CE72E2477CC6}">
      <dsp:nvSpPr>
        <dsp:cNvPr id="0" name=""/>
        <dsp:cNvSpPr/>
      </dsp:nvSpPr>
      <dsp:spPr>
        <a:xfrm>
          <a:off x="0" y="0"/>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BBF0C2BF-BDB4-4146-8DD4-1F118E89E5E4}">
      <dsp:nvSpPr>
        <dsp:cNvPr id="0" name=""/>
        <dsp:cNvSpPr/>
      </dsp:nvSpPr>
      <dsp:spPr>
        <a:xfrm>
          <a:off x="0" y="0"/>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Ng Zheng Yao</a:t>
          </a:r>
        </a:p>
        <a:p>
          <a:pPr marL="0" lvl="0" indent="0" algn="l" defTabSz="800100">
            <a:lnSpc>
              <a:spcPct val="90000"/>
            </a:lnSpc>
            <a:spcBef>
              <a:spcPct val="0"/>
            </a:spcBef>
            <a:spcAft>
              <a:spcPct val="35000"/>
            </a:spcAft>
            <a:buNone/>
          </a:pPr>
          <a:r>
            <a:rPr lang="en-US" sz="1800" kern="1200" dirty="0"/>
            <a:t>Improve User Interface</a:t>
          </a:r>
        </a:p>
      </dsp:txBody>
      <dsp:txXfrm>
        <a:off x="0" y="0"/>
        <a:ext cx="6403994" cy="1271852"/>
      </dsp:txXfrm>
    </dsp:sp>
    <dsp:sp modelId="{639493D4-664E-4CFA-AE97-3D3BCD23F555}">
      <dsp:nvSpPr>
        <dsp:cNvPr id="0" name=""/>
        <dsp:cNvSpPr/>
      </dsp:nvSpPr>
      <dsp:spPr>
        <a:xfrm>
          <a:off x="0" y="1271852"/>
          <a:ext cx="6403994" cy="0"/>
        </a:xfrm>
        <a:prstGeom prst="line">
          <a:avLst/>
        </a:prstGeom>
        <a:gradFill rotWithShape="0">
          <a:gsLst>
            <a:gs pos="0">
              <a:schemeClr val="accent2">
                <a:hueOff val="-614755"/>
                <a:satOff val="3521"/>
                <a:lumOff val="1438"/>
                <a:alphaOff val="0"/>
                <a:tint val="96000"/>
                <a:satMod val="100000"/>
                <a:lumMod val="104000"/>
              </a:schemeClr>
            </a:gs>
            <a:gs pos="78000">
              <a:schemeClr val="accent2">
                <a:hueOff val="-614755"/>
                <a:satOff val="3521"/>
                <a:lumOff val="1438"/>
                <a:alphaOff val="0"/>
                <a:shade val="100000"/>
                <a:satMod val="110000"/>
                <a:lumMod val="100000"/>
              </a:schemeClr>
            </a:gs>
          </a:gsLst>
          <a:lin ang="5400000" scaled="0"/>
        </a:gradFill>
        <a:ln w="9525" cap="flat" cmpd="sng" algn="ctr">
          <a:solidFill>
            <a:schemeClr val="accent2">
              <a:hueOff val="-614755"/>
              <a:satOff val="3521"/>
              <a:lumOff val="143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8F242F2-8F06-4B21-A353-8FD783F16F58}">
      <dsp:nvSpPr>
        <dsp:cNvPr id="0" name=""/>
        <dsp:cNvSpPr/>
      </dsp:nvSpPr>
      <dsp:spPr>
        <a:xfrm>
          <a:off x="0" y="1271852"/>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Imran </a:t>
          </a:r>
          <a:r>
            <a:rPr lang="en-US" sz="1800" kern="1200" dirty="0" err="1"/>
            <a:t>Momunov</a:t>
          </a:r>
          <a:r>
            <a:rPr lang="en-US" sz="1800" kern="1200" dirty="0"/>
            <a:t>: </a:t>
          </a:r>
        </a:p>
        <a:p>
          <a:pPr marL="0" lvl="0" indent="0" algn="l" defTabSz="800100">
            <a:lnSpc>
              <a:spcPct val="90000"/>
            </a:lnSpc>
            <a:spcBef>
              <a:spcPct val="0"/>
            </a:spcBef>
            <a:spcAft>
              <a:spcPct val="35000"/>
            </a:spcAft>
            <a:buNone/>
          </a:pPr>
          <a:r>
            <a:rPr lang="en-US" sz="1800" kern="1200" dirty="0"/>
            <a:t>Improve User Interface through brighter color and text for better</a:t>
          </a:r>
        </a:p>
        <a:p>
          <a:pPr marL="0" lvl="0" indent="0" algn="l" defTabSz="800100">
            <a:lnSpc>
              <a:spcPct val="90000"/>
            </a:lnSpc>
            <a:spcBef>
              <a:spcPct val="0"/>
            </a:spcBef>
            <a:spcAft>
              <a:spcPct val="35000"/>
            </a:spcAft>
            <a:buNone/>
          </a:pPr>
          <a:r>
            <a:rPr lang="en-US" sz="1800" kern="1200" dirty="0"/>
            <a:t>Optimize the System for faster response </a:t>
          </a:r>
        </a:p>
      </dsp:txBody>
      <dsp:txXfrm>
        <a:off x="0" y="1271852"/>
        <a:ext cx="6403994" cy="1271852"/>
      </dsp:txXfrm>
    </dsp:sp>
    <dsp:sp modelId="{1F1DD06A-809E-4A80-B527-D6141A8F45A1}">
      <dsp:nvSpPr>
        <dsp:cNvPr id="0" name=""/>
        <dsp:cNvSpPr/>
      </dsp:nvSpPr>
      <dsp:spPr>
        <a:xfrm>
          <a:off x="0" y="2543704"/>
          <a:ext cx="6403994" cy="0"/>
        </a:xfrm>
        <a:prstGeom prst="line">
          <a:avLst/>
        </a:prstGeom>
        <a:gradFill rotWithShape="0">
          <a:gsLst>
            <a:gs pos="0">
              <a:schemeClr val="accent2">
                <a:hueOff val="-1229511"/>
                <a:satOff val="7041"/>
                <a:lumOff val="2876"/>
                <a:alphaOff val="0"/>
                <a:tint val="96000"/>
                <a:satMod val="100000"/>
                <a:lumMod val="104000"/>
              </a:schemeClr>
            </a:gs>
            <a:gs pos="78000">
              <a:schemeClr val="accent2">
                <a:hueOff val="-1229511"/>
                <a:satOff val="7041"/>
                <a:lumOff val="2876"/>
                <a:alphaOff val="0"/>
                <a:shade val="100000"/>
                <a:satMod val="110000"/>
                <a:lumMod val="100000"/>
              </a:schemeClr>
            </a:gs>
          </a:gsLst>
          <a:lin ang="5400000" scaled="0"/>
        </a:gradFill>
        <a:ln w="9525" cap="flat" cmpd="sng" algn="ctr">
          <a:solidFill>
            <a:schemeClr val="accent2">
              <a:hueOff val="-1229511"/>
              <a:satOff val="7041"/>
              <a:lumOff val="28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2282079C-A054-49A3-BC7D-474DB5290867}">
      <dsp:nvSpPr>
        <dsp:cNvPr id="0" name=""/>
        <dsp:cNvSpPr/>
      </dsp:nvSpPr>
      <dsp:spPr>
        <a:xfrm>
          <a:off x="0" y="2543704"/>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Adam </a:t>
          </a:r>
          <a:r>
            <a:rPr lang="en-US" sz="1800" kern="1200" dirty="0" err="1"/>
            <a:t>Ismaeil</a:t>
          </a:r>
          <a:r>
            <a:rPr lang="en-US" sz="1800" kern="1200" dirty="0"/>
            <a:t>: </a:t>
          </a:r>
        </a:p>
        <a:p>
          <a:pPr marL="0" lvl="0" indent="0" algn="l" defTabSz="800100">
            <a:lnSpc>
              <a:spcPct val="90000"/>
            </a:lnSpc>
            <a:spcBef>
              <a:spcPct val="0"/>
            </a:spcBef>
            <a:spcAft>
              <a:spcPct val="35000"/>
            </a:spcAft>
            <a:buNone/>
          </a:pPr>
          <a:r>
            <a:rPr lang="en-US" sz="1800" kern="1200" dirty="0"/>
            <a:t>N/A</a:t>
          </a:r>
        </a:p>
      </dsp:txBody>
      <dsp:txXfrm>
        <a:off x="0" y="2543704"/>
        <a:ext cx="6403994" cy="1271852"/>
      </dsp:txXfrm>
    </dsp:sp>
    <dsp:sp modelId="{8A4F5104-C2B5-4962-B9E5-5E6BD586CAC8}">
      <dsp:nvSpPr>
        <dsp:cNvPr id="0" name=""/>
        <dsp:cNvSpPr/>
      </dsp:nvSpPr>
      <dsp:spPr>
        <a:xfrm>
          <a:off x="0" y="3815556"/>
          <a:ext cx="6403994" cy="0"/>
        </a:xfrm>
        <a:prstGeom prst="line">
          <a:avLst/>
        </a:prstGeom>
        <a:gradFill rotWithShape="0">
          <a:gsLst>
            <a:gs pos="0">
              <a:schemeClr val="accent2">
                <a:hueOff val="-1844266"/>
                <a:satOff val="10562"/>
                <a:lumOff val="4314"/>
                <a:alphaOff val="0"/>
                <a:tint val="96000"/>
                <a:satMod val="100000"/>
                <a:lumMod val="104000"/>
              </a:schemeClr>
            </a:gs>
            <a:gs pos="78000">
              <a:schemeClr val="accent2">
                <a:hueOff val="-1844266"/>
                <a:satOff val="10562"/>
                <a:lumOff val="4314"/>
                <a:alphaOff val="0"/>
                <a:shade val="100000"/>
                <a:satMod val="110000"/>
                <a:lumMod val="100000"/>
              </a:schemeClr>
            </a:gs>
          </a:gsLst>
          <a:lin ang="5400000" scaled="0"/>
        </a:gradFill>
        <a:ln w="9525" cap="flat" cmpd="sng" algn="ctr">
          <a:solidFill>
            <a:schemeClr val="accent2">
              <a:hueOff val="-1844266"/>
              <a:satOff val="10562"/>
              <a:lumOff val="431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6AD362F-835E-482C-B86D-060C2ECC0EED}">
      <dsp:nvSpPr>
        <dsp:cNvPr id="0" name=""/>
        <dsp:cNvSpPr/>
      </dsp:nvSpPr>
      <dsp:spPr>
        <a:xfrm>
          <a:off x="0" y="3815556"/>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Dr Jalil bin Md. </a:t>
          </a:r>
          <a:r>
            <a:rPr lang="en-US" sz="1800" kern="1200" dirty="0" err="1"/>
            <a:t>Desa</a:t>
          </a:r>
          <a:endParaRPr lang="en-US" sz="1800" kern="1200" dirty="0"/>
        </a:p>
        <a:p>
          <a:pPr marL="0" lvl="0" indent="0" algn="l" defTabSz="800100">
            <a:lnSpc>
              <a:spcPct val="90000"/>
            </a:lnSpc>
            <a:spcBef>
              <a:spcPct val="0"/>
            </a:spcBef>
            <a:spcAft>
              <a:spcPct val="35000"/>
            </a:spcAft>
            <a:buNone/>
          </a:pPr>
          <a:r>
            <a:rPr lang="en-US" sz="1800" kern="1200" dirty="0"/>
            <a:t>Security analysis data need more improvement to present more on the vulnerabilities data statistic with clear explanation</a:t>
          </a:r>
        </a:p>
      </dsp:txBody>
      <dsp:txXfrm>
        <a:off x="0" y="3815556"/>
        <a:ext cx="6403994" cy="12718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25F2A-5355-4C96-B695-23BCC3B2C38F}">
      <dsp:nvSpPr>
        <dsp:cNvPr id="0" name=""/>
        <dsp:cNvSpPr/>
      </dsp:nvSpPr>
      <dsp:spPr>
        <a:xfrm>
          <a:off x="916987" y="491891"/>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1FD58D-E04A-4B2D-B094-F945F61A488B}">
      <dsp:nvSpPr>
        <dsp:cNvPr id="0" name=""/>
        <dsp:cNvSpPr/>
      </dsp:nvSpPr>
      <dsp:spPr>
        <a:xfrm>
          <a:off x="34392"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Improve coding proficiency through hands-on development</a:t>
          </a:r>
        </a:p>
      </dsp:txBody>
      <dsp:txXfrm>
        <a:off x="34392" y="2318170"/>
        <a:ext cx="3209437" cy="720000"/>
      </dsp:txXfrm>
    </dsp:sp>
    <dsp:sp modelId="{EEE39813-8D59-430F-BA5A-FDBB660038BC}">
      <dsp:nvSpPr>
        <dsp:cNvPr id="0" name=""/>
        <dsp:cNvSpPr/>
      </dsp:nvSpPr>
      <dsp:spPr>
        <a:xfrm>
          <a:off x="4688076" y="491891"/>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86FEA-D771-4AD0-8A20-23A4197C63EC}">
      <dsp:nvSpPr>
        <dsp:cNvPr id="0" name=""/>
        <dsp:cNvSpPr/>
      </dsp:nvSpPr>
      <dsp:spPr>
        <a:xfrm>
          <a:off x="3805481"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Enhanced documentation abilities, facilitating project comprehension</a:t>
          </a:r>
        </a:p>
      </dsp:txBody>
      <dsp:txXfrm>
        <a:off x="3805481" y="2318170"/>
        <a:ext cx="3209437" cy="720000"/>
      </dsp:txXfrm>
    </dsp:sp>
    <dsp:sp modelId="{E9C9C55A-7C28-4C06-978B-43BA312514E2}">
      <dsp:nvSpPr>
        <dsp:cNvPr id="0" name=""/>
        <dsp:cNvSpPr/>
      </dsp:nvSpPr>
      <dsp:spPr>
        <a:xfrm>
          <a:off x="8459165" y="491891"/>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0C20B-CFC0-488A-94EF-FDAD2B1617BC}">
      <dsp:nvSpPr>
        <dsp:cNvPr id="0" name=""/>
        <dsp:cNvSpPr/>
      </dsp:nvSpPr>
      <dsp:spPr>
        <a:xfrm>
          <a:off x="7576570"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Strengthened time management skills to meet project milestones efficiently.</a:t>
          </a:r>
        </a:p>
      </dsp:txBody>
      <dsp:txXfrm>
        <a:off x="7576570" y="2318170"/>
        <a:ext cx="320943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627A3-16C0-48ED-8FBC-C7D96589CAB2}">
      <dsp:nvSpPr>
        <dsp:cNvPr id="0" name=""/>
        <dsp:cNvSpPr/>
      </dsp:nvSpPr>
      <dsp:spPr>
        <a:xfrm>
          <a:off x="1311630" y="460662"/>
          <a:ext cx="1317397" cy="1317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DA431A-D4D8-4ECE-8E62-1B87B8088489}">
      <dsp:nvSpPr>
        <dsp:cNvPr id="0" name=""/>
        <dsp:cNvSpPr/>
      </dsp:nvSpPr>
      <dsp:spPr>
        <a:xfrm>
          <a:off x="133261" y="2169399"/>
          <a:ext cx="3674133"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US" sz="1600" b="1" kern="1200"/>
            <a:t>To conduct a detailed analysis of the current Intrusion Detection Systems (IDS) and identify the limitations and challenges of current IDS.</a:t>
          </a:r>
        </a:p>
      </dsp:txBody>
      <dsp:txXfrm>
        <a:off x="133261" y="2169399"/>
        <a:ext cx="3674133" cy="900000"/>
      </dsp:txXfrm>
    </dsp:sp>
    <dsp:sp modelId="{21CAAC3A-41BE-45FC-8DD2-BF3B81240185}">
      <dsp:nvSpPr>
        <dsp:cNvPr id="0" name=""/>
        <dsp:cNvSpPr/>
      </dsp:nvSpPr>
      <dsp:spPr>
        <a:xfrm>
          <a:off x="5124793" y="460662"/>
          <a:ext cx="1317397" cy="1317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15CDD8-5F79-4906-A167-99187E7E33FC}">
      <dsp:nvSpPr>
        <dsp:cNvPr id="0" name=""/>
        <dsp:cNvSpPr/>
      </dsp:nvSpPr>
      <dsp:spPr>
        <a:xfrm>
          <a:off x="4319716" y="2169399"/>
          <a:ext cx="2927549"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US" sz="1600" b="1" kern="1200"/>
            <a:t>To implement machine learning algorithms to improve the accuracy of intrusion detection.</a:t>
          </a:r>
        </a:p>
      </dsp:txBody>
      <dsp:txXfrm>
        <a:off x="4319716" y="2169399"/>
        <a:ext cx="2927549" cy="900000"/>
      </dsp:txXfrm>
    </dsp:sp>
    <dsp:sp modelId="{D8252604-32F0-4FBF-89DD-5738B2D2F594}">
      <dsp:nvSpPr>
        <dsp:cNvPr id="0" name=""/>
        <dsp:cNvSpPr/>
      </dsp:nvSpPr>
      <dsp:spPr>
        <a:xfrm>
          <a:off x="8564664" y="460662"/>
          <a:ext cx="1317397" cy="1317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BB2A26-5C25-49A1-9C18-29040D84F5DB}">
      <dsp:nvSpPr>
        <dsp:cNvPr id="0" name=""/>
        <dsp:cNvSpPr/>
      </dsp:nvSpPr>
      <dsp:spPr>
        <a:xfrm>
          <a:off x="7759588" y="2169399"/>
          <a:ext cx="2927549"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US" sz="1600" b="1" kern="1200"/>
            <a:t>To test and evaluate the performance of the developed system by using datasets.</a:t>
          </a:r>
        </a:p>
      </dsp:txBody>
      <dsp:txXfrm>
        <a:off x="7759588" y="2169399"/>
        <a:ext cx="2927549" cy="90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6F586-FDA2-4FB3-9C05-CA3051497EF6}">
      <dsp:nvSpPr>
        <dsp:cNvPr id="0" name=""/>
        <dsp:cNvSpPr/>
      </dsp:nvSpPr>
      <dsp:spPr>
        <a:xfrm>
          <a:off x="0" y="1964"/>
          <a:ext cx="108204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5AD3B4-7FEF-4A7D-8B4E-B8D585837A30}">
      <dsp:nvSpPr>
        <dsp:cNvPr id="0" name=""/>
        <dsp:cNvSpPr/>
      </dsp:nvSpPr>
      <dsp:spPr>
        <a:xfrm>
          <a:off x="0" y="1964"/>
          <a:ext cx="108204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kern="1200" dirty="0"/>
            <a:t>Educational Institutions</a:t>
          </a:r>
        </a:p>
      </dsp:txBody>
      <dsp:txXfrm>
        <a:off x="0" y="1964"/>
        <a:ext cx="10820400" cy="1340065"/>
      </dsp:txXfrm>
    </dsp:sp>
    <dsp:sp modelId="{1E0D532B-DD8A-4E49-A8C1-76F365051AD1}">
      <dsp:nvSpPr>
        <dsp:cNvPr id="0" name=""/>
        <dsp:cNvSpPr/>
      </dsp:nvSpPr>
      <dsp:spPr>
        <a:xfrm>
          <a:off x="0" y="1342029"/>
          <a:ext cx="10820400" cy="0"/>
        </a:xfrm>
        <a:prstGeom prst="line">
          <a:avLst/>
        </a:prstGeom>
        <a:solidFill>
          <a:schemeClr val="accent2">
            <a:hueOff val="-922133"/>
            <a:satOff val="5281"/>
            <a:lumOff val="2157"/>
            <a:alphaOff val="0"/>
          </a:schemeClr>
        </a:solidFill>
        <a:ln w="12700" cap="flat" cmpd="sng" algn="ctr">
          <a:solidFill>
            <a:schemeClr val="accent2">
              <a:hueOff val="-922133"/>
              <a:satOff val="5281"/>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16CF8-1A92-46AD-AD79-9619ED4AB196}">
      <dsp:nvSpPr>
        <dsp:cNvPr id="0" name=""/>
        <dsp:cNvSpPr/>
      </dsp:nvSpPr>
      <dsp:spPr>
        <a:xfrm>
          <a:off x="0" y="1342029"/>
          <a:ext cx="108204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kern="1200" dirty="0"/>
            <a:t>Individuals</a:t>
          </a:r>
        </a:p>
      </dsp:txBody>
      <dsp:txXfrm>
        <a:off x="0" y="1342029"/>
        <a:ext cx="10820400" cy="1340065"/>
      </dsp:txXfrm>
    </dsp:sp>
    <dsp:sp modelId="{2EA07973-B793-43D5-9580-68DA87A94921}">
      <dsp:nvSpPr>
        <dsp:cNvPr id="0" name=""/>
        <dsp:cNvSpPr/>
      </dsp:nvSpPr>
      <dsp:spPr>
        <a:xfrm>
          <a:off x="0" y="2682095"/>
          <a:ext cx="10820400" cy="0"/>
        </a:xfrm>
        <a:prstGeom prst="line">
          <a:avLst/>
        </a:prstGeom>
        <a:solidFill>
          <a:schemeClr val="accent2">
            <a:hueOff val="-1844266"/>
            <a:satOff val="10562"/>
            <a:lumOff val="4314"/>
            <a:alphaOff val="0"/>
          </a:schemeClr>
        </a:solidFill>
        <a:ln w="12700" cap="flat" cmpd="sng" algn="ctr">
          <a:solidFill>
            <a:schemeClr val="accent2">
              <a:hueOff val="-1844266"/>
              <a:satOff val="10562"/>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39D4D6-DFAB-4C37-BAEB-A9117382ACF4}">
      <dsp:nvSpPr>
        <dsp:cNvPr id="0" name=""/>
        <dsp:cNvSpPr/>
      </dsp:nvSpPr>
      <dsp:spPr>
        <a:xfrm>
          <a:off x="0" y="2682095"/>
          <a:ext cx="108204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Business Organizations, Including Small and Medium Enterprises (SMEs)</a:t>
          </a:r>
        </a:p>
      </dsp:txBody>
      <dsp:txXfrm>
        <a:off x="0" y="2682095"/>
        <a:ext cx="10820400" cy="13400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783A7-D94A-46BF-81E0-27061CB8D885}">
      <dsp:nvSpPr>
        <dsp:cNvPr id="0" name=""/>
        <dsp:cNvSpPr/>
      </dsp:nvSpPr>
      <dsp:spPr>
        <a:xfrm>
          <a:off x="0" y="34625"/>
          <a:ext cx="3381375" cy="346081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mn-lt"/>
              <a:ea typeface="+mn-ea"/>
              <a:cs typeface="+mn-cs"/>
            </a:rPr>
            <a:t>Core</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Dataset Uploading and Exploration</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Dataset Cleaning</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Dataset Visualization</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Dataset Manipulation and Transformation</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Dataset Training</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Dashboard Simulator</a:t>
          </a:r>
          <a:endParaRPr lang="en-US" sz="1800" kern="1200" dirty="0">
            <a:solidFill>
              <a:schemeClr val="bg1"/>
            </a:solidFill>
          </a:endParaRPr>
        </a:p>
      </dsp:txBody>
      <dsp:txXfrm>
        <a:off x="0" y="34625"/>
        <a:ext cx="3381375" cy="3460810"/>
      </dsp:txXfrm>
    </dsp:sp>
    <dsp:sp modelId="{A31B2161-5A22-488A-9CC3-2B1CEE9C6451}">
      <dsp:nvSpPr>
        <dsp:cNvPr id="0" name=""/>
        <dsp:cNvSpPr/>
      </dsp:nvSpPr>
      <dsp:spPr>
        <a:xfrm>
          <a:off x="3719512" y="34625"/>
          <a:ext cx="3381375" cy="3460810"/>
        </a:xfrm>
        <a:prstGeom prst="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mn-lt"/>
              <a:ea typeface="+mn-ea"/>
              <a:cs typeface="+mn-cs"/>
            </a:rPr>
            <a:t>Enhance</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Password Hashing</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File Upload Handling</a:t>
          </a:r>
          <a:endParaRPr lang="en-US" sz="1800" kern="1200" dirty="0">
            <a:solidFill>
              <a:schemeClr val="bg1"/>
            </a:solidFill>
          </a:endParaRPr>
        </a:p>
      </dsp:txBody>
      <dsp:txXfrm>
        <a:off x="3719512" y="34625"/>
        <a:ext cx="3381375" cy="3460810"/>
      </dsp:txXfrm>
    </dsp:sp>
    <dsp:sp modelId="{747F122B-238C-4E77-9DB9-B8B3DEDE8182}">
      <dsp:nvSpPr>
        <dsp:cNvPr id="0" name=""/>
        <dsp:cNvSpPr/>
      </dsp:nvSpPr>
      <dsp:spPr>
        <a:xfrm>
          <a:off x="7439025" y="34625"/>
          <a:ext cx="3381375" cy="3460810"/>
        </a:xfrm>
        <a:prstGeom prst="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mn-lt"/>
              <a:ea typeface="+mn-ea"/>
              <a:cs typeface="+mn-cs"/>
            </a:rPr>
            <a:t>Special</a:t>
          </a:r>
        </a:p>
        <a:p>
          <a:pPr marL="0" lvl="0" indent="0" algn="ctr" defTabSz="800100">
            <a:lnSpc>
              <a:spcPct val="90000"/>
            </a:lnSpc>
            <a:spcBef>
              <a:spcPct val="0"/>
            </a:spcBef>
            <a:spcAft>
              <a:spcPct val="35000"/>
            </a:spcAft>
            <a:buNone/>
          </a:pPr>
          <a:r>
            <a:rPr lang="en-US" sz="1800" kern="1200" dirty="0">
              <a:solidFill>
                <a:schemeClr val="bg1"/>
              </a:solidFill>
              <a:latin typeface="+mn-lt"/>
              <a:ea typeface="+mn-ea"/>
              <a:cs typeface="+mn-cs"/>
            </a:rPr>
            <a:t>Graphical User Interface</a:t>
          </a:r>
          <a:endParaRPr lang="en-US" sz="1800" kern="1200" dirty="0">
            <a:solidFill>
              <a:schemeClr val="bg1"/>
            </a:solidFill>
          </a:endParaRPr>
        </a:p>
      </dsp:txBody>
      <dsp:txXfrm>
        <a:off x="7439025" y="34625"/>
        <a:ext cx="3381375" cy="34608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CB243-0C1C-4258-9BBC-70C06EA4FFA5}">
      <dsp:nvSpPr>
        <dsp:cNvPr id="0" name=""/>
        <dsp:cNvSpPr/>
      </dsp:nvSpPr>
      <dsp:spPr>
        <a:xfrm>
          <a:off x="0" y="430"/>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24A09-E1CB-40A9-8F33-4DE9A46F011E}">
      <dsp:nvSpPr>
        <dsp:cNvPr id="0" name=""/>
        <dsp:cNvSpPr/>
      </dsp:nvSpPr>
      <dsp:spPr>
        <a:xfrm>
          <a:off x="305023" y="227308"/>
          <a:ext cx="554588" cy="554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BB15B4-1617-4EA9-97F5-266245343FD2}">
      <dsp:nvSpPr>
        <dsp:cNvPr id="0" name=""/>
        <dsp:cNvSpPr/>
      </dsp:nvSpPr>
      <dsp:spPr>
        <a:xfrm>
          <a:off x="1164636" y="430"/>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1111250">
            <a:lnSpc>
              <a:spcPct val="100000"/>
            </a:lnSpc>
            <a:spcBef>
              <a:spcPct val="0"/>
            </a:spcBef>
            <a:spcAft>
              <a:spcPct val="35000"/>
            </a:spcAft>
            <a:buNone/>
          </a:pPr>
          <a:r>
            <a:rPr lang="en-US" sz="2500" kern="1200" dirty="0"/>
            <a:t>Integrating Machine Learning with IDS</a:t>
          </a:r>
        </a:p>
      </dsp:txBody>
      <dsp:txXfrm>
        <a:off x="1164636" y="430"/>
        <a:ext cx="9655763" cy="1008342"/>
      </dsp:txXfrm>
    </dsp:sp>
    <dsp:sp modelId="{44BED6B2-4EFA-4870-9455-DD7C4BA13BCE}">
      <dsp:nvSpPr>
        <dsp:cNvPr id="0" name=""/>
        <dsp:cNvSpPr/>
      </dsp:nvSpPr>
      <dsp:spPr>
        <a:xfrm>
          <a:off x="0" y="1260859"/>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F3739-4B4B-4957-B4C2-641488400EAC}">
      <dsp:nvSpPr>
        <dsp:cNvPr id="0" name=""/>
        <dsp:cNvSpPr/>
      </dsp:nvSpPr>
      <dsp:spPr>
        <a:xfrm>
          <a:off x="305023" y="1487736"/>
          <a:ext cx="554588" cy="554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44C618-B066-4290-8E9C-C10B70BEE677}">
      <dsp:nvSpPr>
        <dsp:cNvPr id="0" name=""/>
        <dsp:cNvSpPr/>
      </dsp:nvSpPr>
      <dsp:spPr>
        <a:xfrm>
          <a:off x="1164636" y="1260859"/>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1111250">
            <a:lnSpc>
              <a:spcPct val="100000"/>
            </a:lnSpc>
            <a:spcBef>
              <a:spcPct val="0"/>
            </a:spcBef>
            <a:spcAft>
              <a:spcPct val="35000"/>
            </a:spcAft>
            <a:buNone/>
          </a:pPr>
          <a:r>
            <a:rPr lang="en-US" sz="2500" kern="1200" dirty="0"/>
            <a:t>How to integrate Machine Learning with IDS</a:t>
          </a:r>
        </a:p>
      </dsp:txBody>
      <dsp:txXfrm>
        <a:off x="1164636" y="1260859"/>
        <a:ext cx="9655763" cy="1008342"/>
      </dsp:txXfrm>
    </dsp:sp>
    <dsp:sp modelId="{9B99F23E-582B-4947-8CF9-993F0CB6DE7A}">
      <dsp:nvSpPr>
        <dsp:cNvPr id="0" name=""/>
        <dsp:cNvSpPr/>
      </dsp:nvSpPr>
      <dsp:spPr>
        <a:xfrm>
          <a:off x="0" y="2521288"/>
          <a:ext cx="10820400" cy="1008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0EDF3-9BF2-4294-A343-ACB3D1591045}">
      <dsp:nvSpPr>
        <dsp:cNvPr id="0" name=""/>
        <dsp:cNvSpPr/>
      </dsp:nvSpPr>
      <dsp:spPr>
        <a:xfrm>
          <a:off x="305023" y="2748165"/>
          <a:ext cx="554588" cy="554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C02BE9-8AAB-444B-B088-503F9F83F98B}">
      <dsp:nvSpPr>
        <dsp:cNvPr id="0" name=""/>
        <dsp:cNvSpPr/>
      </dsp:nvSpPr>
      <dsp:spPr>
        <a:xfrm>
          <a:off x="1164636" y="2521288"/>
          <a:ext cx="9655763" cy="1008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6" tIns="106716" rIns="106716" bIns="106716" numCol="1" spcCol="1270" anchor="ctr" anchorCtr="0">
          <a:noAutofit/>
        </a:bodyPr>
        <a:lstStyle/>
        <a:p>
          <a:pPr marL="0" lvl="0" indent="0" algn="l" defTabSz="1111250">
            <a:lnSpc>
              <a:spcPct val="100000"/>
            </a:lnSpc>
            <a:spcBef>
              <a:spcPct val="0"/>
            </a:spcBef>
            <a:spcAft>
              <a:spcPct val="35000"/>
            </a:spcAft>
            <a:buNone/>
          </a:pPr>
          <a:r>
            <a:rPr lang="en-US" sz="2500" kern="1200" dirty="0"/>
            <a:t>Implement Enhanced IDS with Machine Learning through CICDdos2019 Dataset</a:t>
          </a:r>
        </a:p>
      </dsp:txBody>
      <dsp:txXfrm>
        <a:off x="1164636" y="2521288"/>
        <a:ext cx="9655763" cy="1008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8B509-8ED1-42B7-84DE-B57677EE0019}">
      <dsp:nvSpPr>
        <dsp:cNvPr id="0" name=""/>
        <dsp:cNvSpPr/>
      </dsp:nvSpPr>
      <dsp:spPr>
        <a:xfrm>
          <a:off x="0" y="5769"/>
          <a:ext cx="11493305" cy="7864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A6A65-A7F4-477C-8D70-4EE152818730}">
      <dsp:nvSpPr>
        <dsp:cNvPr id="0" name=""/>
        <dsp:cNvSpPr/>
      </dsp:nvSpPr>
      <dsp:spPr>
        <a:xfrm>
          <a:off x="237890" y="182713"/>
          <a:ext cx="432951" cy="4325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792EFE-FD6B-4DC2-BF1A-596AC405FE02}">
      <dsp:nvSpPr>
        <dsp:cNvPr id="0" name=""/>
        <dsp:cNvSpPr/>
      </dsp:nvSpPr>
      <dsp:spPr>
        <a:xfrm>
          <a:off x="893217" y="5769"/>
          <a:ext cx="10409563" cy="115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8" tIns="122628" rIns="122628" bIns="122628" numCol="1" spcCol="1270" anchor="ctr" anchorCtr="0">
          <a:noAutofit/>
        </a:bodyPr>
        <a:lstStyle/>
        <a:p>
          <a:pPr marL="0" lvl="0" indent="0" algn="just" defTabSz="711200">
            <a:lnSpc>
              <a:spcPct val="90000"/>
            </a:lnSpc>
            <a:spcBef>
              <a:spcPct val="0"/>
            </a:spcBef>
            <a:spcAft>
              <a:spcPct val="35000"/>
            </a:spcAft>
            <a:buNone/>
          </a:pPr>
          <a:r>
            <a:rPr lang="en-US" sz="1600" kern="1200" dirty="0"/>
            <a:t>1. Eliminating Socket Features: According to (Laurens </a:t>
          </a:r>
          <a:r>
            <a:rPr lang="en-US" sz="1600" kern="1200" dirty="0" err="1"/>
            <a:t>D’hooge</a:t>
          </a:r>
          <a:r>
            <a:rPr lang="en-US" sz="1600" kern="1200" dirty="0"/>
            <a:t> et al., 2022), exclude socket-related attributes such as source and destination IP addresses, source and destination ports, timestamps, and flow IDs. These attributes tend to vary across different networks, making it essential to train the model solely on packet characteristics. Additionally, the presence of identical IP addresses for both intruders and legitimate users can lead to overfitting if socket information is incorporated into the machine learning model. </a:t>
          </a:r>
        </a:p>
      </dsp:txBody>
      <dsp:txXfrm>
        <a:off x="893217" y="5769"/>
        <a:ext cx="10409563" cy="1158690"/>
      </dsp:txXfrm>
    </dsp:sp>
    <dsp:sp modelId="{0473B085-1145-4EAE-B696-E6FFC4748A9C}">
      <dsp:nvSpPr>
        <dsp:cNvPr id="0" name=""/>
        <dsp:cNvSpPr/>
      </dsp:nvSpPr>
      <dsp:spPr>
        <a:xfrm>
          <a:off x="0" y="1361684"/>
          <a:ext cx="11493305" cy="7864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CE6A9-6B96-446A-9798-DB85236ABCF5}">
      <dsp:nvSpPr>
        <dsp:cNvPr id="0" name=""/>
        <dsp:cNvSpPr/>
      </dsp:nvSpPr>
      <dsp:spPr>
        <a:xfrm>
          <a:off x="237890" y="1538627"/>
          <a:ext cx="432951" cy="4325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AE8797-EEB8-4FFD-9938-36E856EFE745}">
      <dsp:nvSpPr>
        <dsp:cNvPr id="0" name=""/>
        <dsp:cNvSpPr/>
      </dsp:nvSpPr>
      <dsp:spPr>
        <a:xfrm>
          <a:off x="908733" y="1361684"/>
          <a:ext cx="10378531" cy="115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8" tIns="122628" rIns="122628" bIns="122628" numCol="1" spcCol="1270" anchor="ctr" anchorCtr="0">
          <a:noAutofit/>
        </a:bodyPr>
        <a:lstStyle/>
        <a:p>
          <a:pPr marL="0" lvl="0" indent="0" algn="just" defTabSz="711200">
            <a:lnSpc>
              <a:spcPct val="90000"/>
            </a:lnSpc>
            <a:spcBef>
              <a:spcPct val="0"/>
            </a:spcBef>
            <a:spcAft>
              <a:spcPct val="35000"/>
            </a:spcAft>
            <a:buNone/>
          </a:pPr>
          <a:r>
            <a:rPr lang="en-US" sz="1600" kern="1200" dirty="0"/>
            <a:t>2. Data Cleansing: The original dataset may contain a considerable number of missing (</a:t>
          </a:r>
          <a:r>
            <a:rPr lang="en-US" sz="1600" kern="1200" dirty="0" err="1"/>
            <a:t>NaN</a:t>
          </a:r>
          <a:r>
            <a:rPr lang="en-US" sz="1600" kern="1200" dirty="0"/>
            <a:t>) and infinite values, which are deemed irrelevant. Therefore, it is recommended to systematically eliminate these values from the dataset (Gulati &amp; Raheja, 2021).</a:t>
          </a:r>
        </a:p>
      </dsp:txBody>
      <dsp:txXfrm>
        <a:off x="908733" y="1361684"/>
        <a:ext cx="10378531" cy="1158690"/>
      </dsp:txXfrm>
    </dsp:sp>
    <dsp:sp modelId="{6FE0AEED-DFC6-466A-B7F2-B2460B793D59}">
      <dsp:nvSpPr>
        <dsp:cNvPr id="0" name=""/>
        <dsp:cNvSpPr/>
      </dsp:nvSpPr>
      <dsp:spPr>
        <a:xfrm>
          <a:off x="0" y="2717598"/>
          <a:ext cx="11493305" cy="7864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445E8-A557-461A-8BD3-FB9931516546}">
      <dsp:nvSpPr>
        <dsp:cNvPr id="0" name=""/>
        <dsp:cNvSpPr/>
      </dsp:nvSpPr>
      <dsp:spPr>
        <a:xfrm>
          <a:off x="237890" y="2894542"/>
          <a:ext cx="432951" cy="4325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E0703E-6DD3-4008-BE33-A9698D0F3113}">
      <dsp:nvSpPr>
        <dsp:cNvPr id="0" name=""/>
        <dsp:cNvSpPr/>
      </dsp:nvSpPr>
      <dsp:spPr>
        <a:xfrm>
          <a:off x="908733" y="2717598"/>
          <a:ext cx="10378531" cy="115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8" tIns="122628" rIns="122628" bIns="122628" numCol="1" spcCol="1270" anchor="ctr" anchorCtr="0">
          <a:noAutofit/>
        </a:bodyPr>
        <a:lstStyle/>
        <a:p>
          <a:pPr marL="0" lvl="0" indent="0" algn="just" defTabSz="711200">
            <a:lnSpc>
              <a:spcPct val="90000"/>
            </a:lnSpc>
            <a:spcBef>
              <a:spcPct val="0"/>
            </a:spcBef>
            <a:spcAft>
              <a:spcPct val="35000"/>
            </a:spcAft>
            <a:buNone/>
          </a:pPr>
          <a:r>
            <a:rPr lang="en-US" sz="1600" kern="1200" dirty="0"/>
            <a:t>3. Label Encoding: The model can be designed for binary classification, distinguishing between normal and malicious network traffic. Alternatively, the model can be designed for multi label classification besides from distinguishing between normal and malicious network traffic, but also classify type of malicious network traffic (Jiang et al., 2020).</a:t>
          </a:r>
        </a:p>
      </dsp:txBody>
      <dsp:txXfrm>
        <a:off x="908733" y="2717598"/>
        <a:ext cx="10378531" cy="11586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998D8-7E45-4AE3-8E9A-723819338601}">
      <dsp:nvSpPr>
        <dsp:cNvPr id="0" name=""/>
        <dsp:cNvSpPr/>
      </dsp:nvSpPr>
      <dsp:spPr>
        <a:xfrm>
          <a:off x="8113" y="0"/>
          <a:ext cx="1113716" cy="1113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8A025D-5CDF-49C1-8B86-D768182C2F59}">
      <dsp:nvSpPr>
        <dsp:cNvPr id="0" name=""/>
        <dsp:cNvSpPr/>
      </dsp:nvSpPr>
      <dsp:spPr>
        <a:xfrm>
          <a:off x="8113" y="1297279"/>
          <a:ext cx="3182045" cy="287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dirty="0">
              <a:solidFill>
                <a:schemeClr val="tx1"/>
              </a:solidFill>
              <a:latin typeface="+mn-lt"/>
              <a:ea typeface="+mn-ea"/>
              <a:cs typeface="Times New Roman" panose="02020603050405020304" pitchFamily="18" charset="0"/>
            </a:rPr>
            <a:t>System Develop Methodology Chosen</a:t>
          </a:r>
          <a:r>
            <a:rPr lang="en-US" sz="1600" b="1" kern="1200" dirty="0">
              <a:cs typeface="Times New Roman" panose="02020603050405020304" pitchFamily="18" charset="0"/>
            </a:rPr>
            <a:t>:</a:t>
          </a:r>
          <a:endParaRPr lang="en-US" sz="1600" b="1" kern="1200" dirty="0">
            <a:solidFill>
              <a:schemeClr val="tx1"/>
            </a:solidFill>
            <a:latin typeface="+mn-lt"/>
            <a:ea typeface="+mn-ea"/>
            <a:cs typeface="Times New Roman" panose="02020603050405020304" pitchFamily="18" charset="0"/>
          </a:endParaRP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Rapid Application Development (RAD)</a:t>
          </a:r>
          <a:endParaRPr lang="en-US" sz="1600" b="0" kern="1200" dirty="0"/>
        </a:p>
      </dsp:txBody>
      <dsp:txXfrm>
        <a:off x="8113" y="1297279"/>
        <a:ext cx="3182045" cy="2877912"/>
      </dsp:txXfrm>
    </dsp:sp>
    <dsp:sp modelId="{663C925E-6BA8-46FB-9DEB-D09E002C6431}">
      <dsp:nvSpPr>
        <dsp:cNvPr id="0" name=""/>
        <dsp:cNvSpPr/>
      </dsp:nvSpPr>
      <dsp:spPr>
        <a:xfrm>
          <a:off x="8113" y="4260570"/>
          <a:ext cx="3182045" cy="8351"/>
        </a:xfrm>
        <a:prstGeom prst="rect">
          <a:avLst/>
        </a:prstGeom>
        <a:noFill/>
        <a:ln>
          <a:noFill/>
        </a:ln>
        <a:effectLst/>
      </dsp:spPr>
      <dsp:style>
        <a:lnRef idx="0">
          <a:scrgbClr r="0" g="0" b="0"/>
        </a:lnRef>
        <a:fillRef idx="0">
          <a:scrgbClr r="0" g="0" b="0"/>
        </a:fillRef>
        <a:effectRef idx="0">
          <a:scrgbClr r="0" g="0" b="0"/>
        </a:effectRef>
        <a:fontRef idx="minor"/>
      </dsp:style>
    </dsp:sp>
    <dsp:sp modelId="{63EFAD90-6A7F-4485-982D-B7CF1E572E3E}">
      <dsp:nvSpPr>
        <dsp:cNvPr id="0" name=""/>
        <dsp:cNvSpPr/>
      </dsp:nvSpPr>
      <dsp:spPr>
        <a:xfrm>
          <a:off x="3747017" y="0"/>
          <a:ext cx="1113716" cy="1113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1B7D49-F66C-4D0C-AB1A-E045B12018C0}">
      <dsp:nvSpPr>
        <dsp:cNvPr id="0" name=""/>
        <dsp:cNvSpPr/>
      </dsp:nvSpPr>
      <dsp:spPr>
        <a:xfrm>
          <a:off x="3747017" y="1297279"/>
          <a:ext cx="3182045" cy="287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dirty="0">
              <a:solidFill>
                <a:schemeClr val="tx1"/>
              </a:solidFill>
              <a:latin typeface="+mn-lt"/>
              <a:ea typeface="+mn-ea"/>
              <a:cs typeface="+mn-cs"/>
            </a:rPr>
            <a:t>Programming Language Chosen:</a:t>
          </a: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Python</a:t>
          </a: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HTML</a:t>
          </a: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CSS</a:t>
          </a:r>
        </a:p>
      </dsp:txBody>
      <dsp:txXfrm>
        <a:off x="3747017" y="1297279"/>
        <a:ext cx="3182045" cy="2877912"/>
      </dsp:txXfrm>
    </dsp:sp>
    <dsp:sp modelId="{BFC36CA7-0ECA-4C48-936D-7FF8C6ECAA75}">
      <dsp:nvSpPr>
        <dsp:cNvPr id="0" name=""/>
        <dsp:cNvSpPr/>
      </dsp:nvSpPr>
      <dsp:spPr>
        <a:xfrm>
          <a:off x="3747017" y="4260570"/>
          <a:ext cx="3182045" cy="8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endParaRPr lang="en-US" sz="1600" kern="1200" dirty="0"/>
        </a:p>
      </dsp:txBody>
      <dsp:txXfrm>
        <a:off x="3747017" y="4260570"/>
        <a:ext cx="3182045" cy="8351"/>
      </dsp:txXfrm>
    </dsp:sp>
    <dsp:sp modelId="{469502D9-0244-4E59-9ED8-44A1A09A83AD}">
      <dsp:nvSpPr>
        <dsp:cNvPr id="0" name=""/>
        <dsp:cNvSpPr/>
      </dsp:nvSpPr>
      <dsp:spPr>
        <a:xfrm>
          <a:off x="7485920" y="0"/>
          <a:ext cx="1113716" cy="1113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DCD191-6AAE-4F0E-A509-76522E93B85F}">
      <dsp:nvSpPr>
        <dsp:cNvPr id="0" name=""/>
        <dsp:cNvSpPr/>
      </dsp:nvSpPr>
      <dsp:spPr>
        <a:xfrm>
          <a:off x="7485920" y="1297279"/>
          <a:ext cx="3182045" cy="287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dirty="0">
              <a:solidFill>
                <a:schemeClr val="tx1"/>
              </a:solidFill>
              <a:latin typeface="+mn-lt"/>
              <a:ea typeface="+mn-ea"/>
              <a:cs typeface="Times New Roman" panose="02020603050405020304" pitchFamily="18" charset="0"/>
            </a:rPr>
            <a:t>Develop Tools Chosen: </a:t>
          </a: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IDE Selection- Visual Studio Code</a:t>
          </a: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Flask</a:t>
          </a: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Pandas</a:t>
          </a:r>
        </a:p>
        <a:p>
          <a:pPr marL="0" lvl="0" indent="0" algn="l" defTabSz="711200">
            <a:lnSpc>
              <a:spcPct val="100000"/>
            </a:lnSpc>
            <a:spcBef>
              <a:spcPct val="0"/>
            </a:spcBef>
            <a:spcAft>
              <a:spcPct val="35000"/>
            </a:spcAft>
            <a:buNone/>
            <a:defRPr b="1"/>
          </a:pPr>
          <a:r>
            <a:rPr lang="en-US" sz="1600" b="0" kern="1200" dirty="0" err="1">
              <a:solidFill>
                <a:schemeClr val="tx1"/>
              </a:solidFill>
              <a:latin typeface="+mn-lt"/>
              <a:ea typeface="DengXian Light" panose="02010600030101010101" pitchFamily="2" charset="-122"/>
              <a:cs typeface="Times New Roman" panose="02020603050405020304" pitchFamily="18" charset="0"/>
            </a:rPr>
            <a:t>Numpy</a:t>
          </a:r>
          <a:endParaRPr lang="en-US" sz="1600" b="0" kern="1200" dirty="0">
            <a:solidFill>
              <a:schemeClr val="tx1"/>
            </a:solidFill>
            <a:latin typeface="+mn-lt"/>
            <a:ea typeface="DengXian Light" panose="02010600030101010101" pitchFamily="2" charset="-122"/>
            <a:cs typeface="Times New Roman" panose="02020603050405020304" pitchFamily="18" charset="0"/>
          </a:endParaRP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mn-ea"/>
              <a:cs typeface="+mn-cs"/>
            </a:rPr>
            <a:t>Scikit-Learn (</a:t>
          </a:r>
          <a:r>
            <a:rPr lang="en-US" sz="1600" b="0" kern="1200" dirty="0" err="1">
              <a:solidFill>
                <a:schemeClr val="tx1"/>
              </a:solidFill>
              <a:latin typeface="+mn-lt"/>
              <a:ea typeface="+mn-ea"/>
              <a:cs typeface="+mn-cs"/>
            </a:rPr>
            <a:t>sklearn</a:t>
          </a:r>
          <a:r>
            <a:rPr lang="en-US" sz="1600" b="0" kern="1200" dirty="0">
              <a:solidFill>
                <a:schemeClr val="tx1"/>
              </a:solidFill>
              <a:latin typeface="+mn-lt"/>
              <a:ea typeface="+mn-ea"/>
              <a:cs typeface="+mn-cs"/>
            </a:rPr>
            <a:t>)</a:t>
          </a: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SimSun" panose="02010600030101010101" pitchFamily="2" charset="-122"/>
              <a:cs typeface="+mn-cs"/>
            </a:rPr>
            <a:t>Seaborn and Matplotlib</a:t>
          </a:r>
          <a:endParaRPr lang="en-US" sz="1600" b="0" kern="1200" dirty="0">
            <a:solidFill>
              <a:schemeClr val="tx1"/>
            </a:solidFill>
            <a:latin typeface="+mn-lt"/>
            <a:ea typeface="DengXian Light" panose="02010600030101010101" pitchFamily="2" charset="-122"/>
            <a:cs typeface="Times New Roman" panose="02020603050405020304" pitchFamily="18" charset="0"/>
          </a:endParaRPr>
        </a:p>
        <a:p>
          <a:pPr marL="0" lvl="0" indent="0" algn="l" defTabSz="711200">
            <a:lnSpc>
              <a:spcPct val="100000"/>
            </a:lnSpc>
            <a:spcBef>
              <a:spcPct val="0"/>
            </a:spcBef>
            <a:spcAft>
              <a:spcPct val="35000"/>
            </a:spcAft>
            <a:buNone/>
            <a:defRPr b="1"/>
          </a:pPr>
          <a:r>
            <a:rPr lang="en-US" sz="1600" b="0" kern="1200" dirty="0">
              <a:solidFill>
                <a:schemeClr val="tx1"/>
              </a:solidFill>
              <a:latin typeface="+mn-lt"/>
              <a:ea typeface="SimSun" panose="02010600030101010101" pitchFamily="2" charset="-122"/>
              <a:cs typeface="+mn-cs"/>
            </a:rPr>
            <a:t>Imbalanced-Learn (</a:t>
          </a:r>
          <a:r>
            <a:rPr lang="en-US" sz="1600" b="0" kern="1200" dirty="0" err="1">
              <a:solidFill>
                <a:schemeClr val="tx1"/>
              </a:solidFill>
              <a:latin typeface="+mn-lt"/>
              <a:ea typeface="SimSun" panose="02010600030101010101" pitchFamily="2" charset="-122"/>
              <a:cs typeface="+mn-cs"/>
            </a:rPr>
            <a:t>imblearn</a:t>
          </a:r>
          <a:r>
            <a:rPr lang="en-US" sz="1600" b="1" kern="1200" dirty="0">
              <a:solidFill>
                <a:schemeClr val="tx1"/>
              </a:solidFill>
              <a:latin typeface="+mn-lt"/>
              <a:ea typeface="SimSun" panose="02010600030101010101" pitchFamily="2" charset="-122"/>
              <a:cs typeface="+mn-cs"/>
            </a:rPr>
            <a:t>)</a:t>
          </a:r>
          <a:endParaRPr lang="en-US" sz="1600" kern="1200" dirty="0"/>
        </a:p>
      </dsp:txBody>
      <dsp:txXfrm>
        <a:off x="7485920" y="1297279"/>
        <a:ext cx="3182045" cy="2877912"/>
      </dsp:txXfrm>
    </dsp:sp>
    <dsp:sp modelId="{2F44B9D9-843B-4343-91BB-32368B437EC1}">
      <dsp:nvSpPr>
        <dsp:cNvPr id="0" name=""/>
        <dsp:cNvSpPr/>
      </dsp:nvSpPr>
      <dsp:spPr>
        <a:xfrm>
          <a:off x="7485920" y="4260570"/>
          <a:ext cx="3182045" cy="8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endParaRPr lang="en-US" sz="1600" kern="1200" dirty="0"/>
        </a:p>
      </dsp:txBody>
      <dsp:txXfrm>
        <a:off x="7485920" y="4260570"/>
        <a:ext cx="3182045" cy="83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6A4E4-B6BC-49EC-87BA-F7BCE0CFFDFF}">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FA0D17-C147-467D-BF54-73D6F33E8583}">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A6C76F-72F2-480E-921D-453FBAFACC8A}">
      <dsp:nvSpPr>
        <dsp:cNvPr id="0" name=""/>
        <dsp:cNvSpPr/>
      </dsp:nvSpPr>
      <dsp:spPr>
        <a:xfrm>
          <a:off x="1617543"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Questionnaire</a:t>
          </a:r>
        </a:p>
      </dsp:txBody>
      <dsp:txXfrm>
        <a:off x="1617543" y="2800031"/>
        <a:ext cx="3487500" cy="720000"/>
      </dsp:txXfrm>
    </dsp:sp>
    <dsp:sp modelId="{E8A8B78F-EE84-4813-9BB8-6CAE9E954FDE}">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907EB-3C7A-4BD3-A874-901720369B52}">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D509F3-DA37-4E98-B608-60F1EB85FBC9}">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Interview</a:t>
          </a:r>
        </a:p>
      </dsp:txBody>
      <dsp:txXfrm>
        <a:off x="5715356" y="2800031"/>
        <a:ext cx="34875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FCA3-A31C-4D04-9A0A-81CF12988E05}">
      <dsp:nvSpPr>
        <dsp:cNvPr id="0" name=""/>
        <dsp:cNvSpPr/>
      </dsp:nvSpPr>
      <dsp:spPr>
        <a:xfrm>
          <a:off x="0" y="430"/>
          <a:ext cx="108204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DB73D40-1180-481C-A13D-EE6D2DB248AC}">
      <dsp:nvSpPr>
        <dsp:cNvPr id="0" name=""/>
        <dsp:cNvSpPr/>
      </dsp:nvSpPr>
      <dsp:spPr>
        <a:xfrm>
          <a:off x="0" y="43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Unit Testing for all pages (all pass)</a:t>
          </a:r>
        </a:p>
      </dsp:txBody>
      <dsp:txXfrm>
        <a:off x="0" y="430"/>
        <a:ext cx="10820400" cy="705840"/>
      </dsp:txXfrm>
    </dsp:sp>
    <dsp:sp modelId="{EE22E470-AE3E-45ED-B34C-9490B5465F5F}">
      <dsp:nvSpPr>
        <dsp:cNvPr id="0" name=""/>
        <dsp:cNvSpPr/>
      </dsp:nvSpPr>
      <dsp:spPr>
        <a:xfrm>
          <a:off x="0" y="706270"/>
          <a:ext cx="108204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E6F5518-934F-4FB5-9658-8CC43E683BDF}">
      <dsp:nvSpPr>
        <dsp:cNvPr id="0" name=""/>
        <dsp:cNvSpPr/>
      </dsp:nvSpPr>
      <dsp:spPr>
        <a:xfrm>
          <a:off x="0" y="70627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UAT done for 4 users</a:t>
          </a:r>
        </a:p>
      </dsp:txBody>
      <dsp:txXfrm>
        <a:off x="0" y="706270"/>
        <a:ext cx="10820400" cy="705840"/>
      </dsp:txXfrm>
    </dsp:sp>
    <dsp:sp modelId="{46A53C32-E29B-4C81-A9B5-9BC5B0D6D2B0}">
      <dsp:nvSpPr>
        <dsp:cNvPr id="0" name=""/>
        <dsp:cNvSpPr/>
      </dsp:nvSpPr>
      <dsp:spPr>
        <a:xfrm>
          <a:off x="0" y="1412110"/>
          <a:ext cx="108204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79BA96D-F1E6-45FF-9218-9575F25E4161}">
      <dsp:nvSpPr>
        <dsp:cNvPr id="0" name=""/>
        <dsp:cNvSpPr/>
      </dsp:nvSpPr>
      <dsp:spPr>
        <a:xfrm>
          <a:off x="0" y="141211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User interface needs further improvement</a:t>
          </a:r>
        </a:p>
      </dsp:txBody>
      <dsp:txXfrm>
        <a:off x="0" y="1412110"/>
        <a:ext cx="10820400" cy="705840"/>
      </dsp:txXfrm>
    </dsp:sp>
    <dsp:sp modelId="{925C802F-655C-45EB-A84C-1B27606A8DA5}">
      <dsp:nvSpPr>
        <dsp:cNvPr id="0" name=""/>
        <dsp:cNvSpPr/>
      </dsp:nvSpPr>
      <dsp:spPr>
        <a:xfrm>
          <a:off x="0" y="2117951"/>
          <a:ext cx="108204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C98F43AB-0310-44E1-AB5D-B8B9BEF3912F}">
      <dsp:nvSpPr>
        <dsp:cNvPr id="0" name=""/>
        <dsp:cNvSpPr/>
      </dsp:nvSpPr>
      <dsp:spPr>
        <a:xfrm>
          <a:off x="0" y="211795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Model accuracy for the malicious attack classification needs to improve</a:t>
          </a:r>
        </a:p>
      </dsp:txBody>
      <dsp:txXfrm>
        <a:off x="0" y="2117951"/>
        <a:ext cx="10820400" cy="705840"/>
      </dsp:txXfrm>
    </dsp:sp>
    <dsp:sp modelId="{91482BB6-E9A9-4239-B1CF-66A6BDECC0CF}">
      <dsp:nvSpPr>
        <dsp:cNvPr id="0" name=""/>
        <dsp:cNvSpPr/>
      </dsp:nvSpPr>
      <dsp:spPr>
        <a:xfrm>
          <a:off x="0" y="2823791"/>
          <a:ext cx="10820400" cy="0"/>
        </a:xfrm>
        <a:prstGeom prst="lin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C36FD0DC-F1E4-436C-962E-80276D2101B8}">
      <dsp:nvSpPr>
        <dsp:cNvPr id="0" name=""/>
        <dsp:cNvSpPr/>
      </dsp:nvSpPr>
      <dsp:spPr>
        <a:xfrm>
          <a:off x="0" y="282379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Add more additional features for the GUI system</a:t>
          </a:r>
        </a:p>
      </dsp:txBody>
      <dsp:txXfrm>
        <a:off x="0" y="2823791"/>
        <a:ext cx="10820400" cy="7058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19A18-0002-4174-8800-242582BF6CB2}"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D2E8F-2093-4327-9296-0869EAF166CF}" type="slidenum">
              <a:rPr lang="en-US" smtClean="0"/>
              <a:t>‹#›</a:t>
            </a:fld>
            <a:endParaRPr lang="en-US"/>
          </a:p>
        </p:txBody>
      </p:sp>
    </p:spTree>
    <p:extLst>
      <p:ext uri="{BB962C8B-B14F-4D97-AF65-F5344CB8AC3E}">
        <p14:creationId xmlns:p14="http://schemas.microsoft.com/office/powerpoint/2010/main" val="253695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D2E8F-2093-4327-9296-0869EAF166CF}" type="slidenum">
              <a:rPr lang="en-US" smtClean="0"/>
              <a:t>2</a:t>
            </a:fld>
            <a:endParaRPr lang="en-US"/>
          </a:p>
        </p:txBody>
      </p:sp>
    </p:spTree>
    <p:extLst>
      <p:ext uri="{BB962C8B-B14F-4D97-AF65-F5344CB8AC3E}">
        <p14:creationId xmlns:p14="http://schemas.microsoft.com/office/powerpoint/2010/main" val="269774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D2E8F-2093-4327-9296-0869EAF166CF}" type="slidenum">
              <a:rPr lang="en-US" smtClean="0"/>
              <a:t>3</a:t>
            </a:fld>
            <a:endParaRPr lang="en-US" dirty="0"/>
          </a:p>
        </p:txBody>
      </p:sp>
    </p:spTree>
    <p:extLst>
      <p:ext uri="{BB962C8B-B14F-4D97-AF65-F5344CB8AC3E}">
        <p14:creationId xmlns:p14="http://schemas.microsoft.com/office/powerpoint/2010/main" val="159173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D2E8F-2093-4327-9296-0869EAF166CF}" type="slidenum">
              <a:rPr lang="en-US" smtClean="0"/>
              <a:t>6</a:t>
            </a:fld>
            <a:endParaRPr lang="en-US" dirty="0"/>
          </a:p>
        </p:txBody>
      </p:sp>
    </p:spTree>
    <p:extLst>
      <p:ext uri="{BB962C8B-B14F-4D97-AF65-F5344CB8AC3E}">
        <p14:creationId xmlns:p14="http://schemas.microsoft.com/office/powerpoint/2010/main" val="70223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D2E8F-2093-4327-9296-0869EAF166CF}" type="slidenum">
              <a:rPr lang="en-US" smtClean="0"/>
              <a:t>8</a:t>
            </a:fld>
            <a:endParaRPr lang="en-US"/>
          </a:p>
        </p:txBody>
      </p:sp>
    </p:spTree>
    <p:extLst>
      <p:ext uri="{BB962C8B-B14F-4D97-AF65-F5344CB8AC3E}">
        <p14:creationId xmlns:p14="http://schemas.microsoft.com/office/powerpoint/2010/main" val="287907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D2E8F-2093-4327-9296-0869EAF166CF}" type="slidenum">
              <a:rPr lang="en-US" smtClean="0"/>
              <a:t>9</a:t>
            </a:fld>
            <a:endParaRPr lang="en-US"/>
          </a:p>
        </p:txBody>
      </p:sp>
    </p:spTree>
    <p:extLst>
      <p:ext uri="{BB962C8B-B14F-4D97-AF65-F5344CB8AC3E}">
        <p14:creationId xmlns:p14="http://schemas.microsoft.com/office/powerpoint/2010/main" val="220669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D2E8F-2093-4327-9296-0869EAF166CF}" type="slidenum">
              <a:rPr lang="en-US" smtClean="0"/>
              <a:t>13</a:t>
            </a:fld>
            <a:endParaRPr lang="en-US"/>
          </a:p>
        </p:txBody>
      </p:sp>
    </p:spTree>
    <p:extLst>
      <p:ext uri="{BB962C8B-B14F-4D97-AF65-F5344CB8AC3E}">
        <p14:creationId xmlns:p14="http://schemas.microsoft.com/office/powerpoint/2010/main" val="303641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D2E8F-2093-4327-9296-0869EAF166CF}" type="slidenum">
              <a:rPr lang="en-US" smtClean="0"/>
              <a:t>34</a:t>
            </a:fld>
            <a:endParaRPr lang="en-US"/>
          </a:p>
        </p:txBody>
      </p:sp>
    </p:spTree>
    <p:extLst>
      <p:ext uri="{BB962C8B-B14F-4D97-AF65-F5344CB8AC3E}">
        <p14:creationId xmlns:p14="http://schemas.microsoft.com/office/powerpoint/2010/main" val="901388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531C5D8-0F33-468F-A415-580F437C981D}" type="datetimeFigureOut">
              <a:rPr lang="en-US" smtClean="0"/>
              <a:t>10/12/2023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24326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31C5D8-0F33-468F-A415-580F437C981D}"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68225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31C5D8-0F33-468F-A415-580F437C981D}" type="datetimeFigureOut">
              <a:rPr lang="en-US" smtClean="0"/>
              <a:t>10/12/2023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3742143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31C5D8-0F33-468F-A415-580F437C981D}" type="datetimeFigureOut">
              <a:rPr lang="en-US" smtClean="0"/>
              <a:t>10/12/2023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32632C-4911-422B-A82D-4D45EBDDCC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60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531C5D8-0F33-468F-A415-580F437C981D}" type="datetimeFigureOut">
              <a:rPr lang="en-US" smtClean="0"/>
              <a:t>10/12/2023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322998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31C5D8-0F33-468F-A415-580F437C981D}"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2288317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31C5D8-0F33-468F-A415-580F437C981D}"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950906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1C5D8-0F33-468F-A415-580F437C981D}"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190253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31C5D8-0F33-468F-A415-580F437C981D}" type="datetimeFigureOut">
              <a:rPr lang="en-US" smtClean="0"/>
              <a:t>10/12/2023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102069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1C5D8-0F33-468F-A415-580F437C981D}"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41970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531C5D8-0F33-468F-A415-580F437C981D}" type="datetimeFigureOut">
              <a:rPr lang="en-US" smtClean="0"/>
              <a:t>10/12/2023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3533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31C5D8-0F33-468F-A415-580F437C981D}"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145339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31C5D8-0F33-468F-A415-580F437C981D}"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137305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31C5D8-0F33-468F-A415-580F437C981D}"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241334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1C5D8-0F33-468F-A415-580F437C981D}"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392743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31C5D8-0F33-468F-A415-580F437C981D}"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145207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31C5D8-0F33-468F-A415-580F437C981D}"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2632C-4911-422B-A82D-4D45EBDDCC34}" type="slidenum">
              <a:rPr lang="en-US" smtClean="0"/>
              <a:t>‹#›</a:t>
            </a:fld>
            <a:endParaRPr lang="en-US"/>
          </a:p>
        </p:txBody>
      </p:sp>
    </p:spTree>
    <p:extLst>
      <p:ext uri="{BB962C8B-B14F-4D97-AF65-F5344CB8AC3E}">
        <p14:creationId xmlns:p14="http://schemas.microsoft.com/office/powerpoint/2010/main" val="35299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31C5D8-0F33-468F-A415-580F437C981D}" type="datetimeFigureOut">
              <a:rPr lang="en-US" smtClean="0"/>
              <a:t>10/12/2023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32632C-4911-422B-A82D-4D45EBDDCC34}" type="slidenum">
              <a:rPr lang="en-US" smtClean="0"/>
              <a:t>‹#›</a:t>
            </a:fld>
            <a:endParaRPr lang="en-US"/>
          </a:p>
        </p:txBody>
      </p:sp>
    </p:spTree>
    <p:extLst>
      <p:ext uri="{BB962C8B-B14F-4D97-AF65-F5344CB8AC3E}">
        <p14:creationId xmlns:p14="http://schemas.microsoft.com/office/powerpoint/2010/main" val="19094463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2.sv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DB5C3C-79D3-ACB5-1D9E-25680BC57058}"/>
              </a:ext>
            </a:extLst>
          </p:cNvPr>
          <p:cNvSpPr>
            <a:spLocks noGrp="1"/>
          </p:cNvSpPr>
          <p:nvPr>
            <p:ph type="ctrTitle"/>
          </p:nvPr>
        </p:nvSpPr>
        <p:spPr>
          <a:xfrm>
            <a:off x="4976028" y="965200"/>
            <a:ext cx="6170943" cy="4329641"/>
          </a:xfrm>
        </p:spPr>
        <p:txBody>
          <a:bodyPr anchor="ctr">
            <a:normAutofit/>
          </a:bodyPr>
          <a:lstStyle/>
          <a:p>
            <a:r>
              <a:rPr lang="en-US" sz="4200" dirty="0"/>
              <a:t>Final Year Project Presentation -</a:t>
            </a:r>
            <a:br>
              <a:rPr lang="en-US" sz="4200" dirty="0"/>
            </a:br>
            <a:br>
              <a:rPr lang="en-US" sz="4200" dirty="0"/>
            </a:br>
            <a:r>
              <a:rPr lang="en-US" sz="4200" dirty="0"/>
              <a:t>Enhanced Intrusion Detection System (IDS)</a:t>
            </a:r>
          </a:p>
        </p:txBody>
      </p:sp>
      <p:sp>
        <p:nvSpPr>
          <p:cNvPr id="3" name="Subtitle 2">
            <a:extLst>
              <a:ext uri="{FF2B5EF4-FFF2-40B4-BE49-F238E27FC236}">
                <a16:creationId xmlns:a16="http://schemas.microsoft.com/office/drawing/2014/main" id="{EAD5C65B-C3E7-1C19-4648-8D47D136F040}"/>
              </a:ext>
            </a:extLst>
          </p:cNvPr>
          <p:cNvSpPr>
            <a:spLocks noGrp="1"/>
          </p:cNvSpPr>
          <p:nvPr>
            <p:ph type="subTitle" idx="1"/>
          </p:nvPr>
        </p:nvSpPr>
        <p:spPr>
          <a:xfrm>
            <a:off x="965200" y="965200"/>
            <a:ext cx="3367361" cy="4329641"/>
          </a:xfrm>
        </p:spPr>
        <p:txBody>
          <a:bodyPr anchor="ctr">
            <a:normAutofit/>
          </a:bodyPr>
          <a:lstStyle/>
          <a:p>
            <a:pPr algn="r"/>
            <a:r>
              <a:rPr lang="en-US" dirty="0"/>
              <a:t>Lee Jun Lam TP055697</a:t>
            </a:r>
            <a:br>
              <a:rPr lang="en-US" dirty="0"/>
            </a:br>
            <a:r>
              <a:rPr lang="en-US" dirty="0"/>
              <a:t>APD3F2302CS(CYB)</a:t>
            </a:r>
          </a:p>
        </p:txBody>
      </p:sp>
      <p:cxnSp>
        <p:nvCxnSpPr>
          <p:cNvPr id="6" name="Straight Connector 9">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11">
            <a:extLst>
              <a:ext uri="{FF2B5EF4-FFF2-40B4-BE49-F238E27FC236}">
                <a16:creationId xmlns:a16="http://schemas.microsoft.com/office/drawing/2014/main" id="{1840A608-84A3-4CEC-BE1B-7A9717769D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382347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F559-C7D8-9B7B-9A2C-B64899B6A430}"/>
              </a:ext>
            </a:extLst>
          </p:cNvPr>
          <p:cNvSpPr>
            <a:spLocks noGrp="1"/>
          </p:cNvSpPr>
          <p:nvPr>
            <p:ph type="title"/>
          </p:nvPr>
        </p:nvSpPr>
        <p:spPr>
          <a:xfrm>
            <a:off x="1617785" y="764373"/>
            <a:ext cx="9888415" cy="1293028"/>
          </a:xfrm>
        </p:spPr>
        <p:txBody>
          <a:bodyPr>
            <a:normAutofit/>
          </a:bodyPr>
          <a:lstStyle/>
          <a:p>
            <a:r>
              <a:rPr lang="en-US" sz="2800" dirty="0"/>
              <a:t>Implement Enhanced IDS with Machine Learning through CICDdos2019 Dataset</a:t>
            </a:r>
          </a:p>
        </p:txBody>
      </p:sp>
      <p:graphicFrame>
        <p:nvGraphicFramePr>
          <p:cNvPr id="5" name="Content Placeholder 2">
            <a:extLst>
              <a:ext uri="{FF2B5EF4-FFF2-40B4-BE49-F238E27FC236}">
                <a16:creationId xmlns:a16="http://schemas.microsoft.com/office/drawing/2014/main" id="{7765775D-4D59-7D93-7EE8-29537CD9D892}"/>
              </a:ext>
            </a:extLst>
          </p:cNvPr>
          <p:cNvGraphicFramePr>
            <a:graphicFrameLocks noGrp="1"/>
          </p:cNvGraphicFramePr>
          <p:nvPr>
            <p:ph idx="1"/>
            <p:extLst>
              <p:ext uri="{D42A27DB-BD31-4B8C-83A1-F6EECF244321}">
                <p14:modId xmlns:p14="http://schemas.microsoft.com/office/powerpoint/2010/main" val="3694526935"/>
              </p:ext>
            </p:extLst>
          </p:nvPr>
        </p:nvGraphicFramePr>
        <p:xfrm>
          <a:off x="393895" y="2211568"/>
          <a:ext cx="11493305" cy="3882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687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A3AD-C456-0587-B39F-93D3FD79CF4A}"/>
              </a:ext>
            </a:extLst>
          </p:cNvPr>
          <p:cNvSpPr>
            <a:spLocks noGrp="1"/>
          </p:cNvSpPr>
          <p:nvPr>
            <p:ph type="title"/>
          </p:nvPr>
        </p:nvSpPr>
        <p:spPr>
          <a:xfrm>
            <a:off x="1223889" y="0"/>
            <a:ext cx="10282311" cy="1293028"/>
          </a:xfrm>
        </p:spPr>
        <p:txBody>
          <a:bodyPr>
            <a:normAutofit/>
          </a:bodyPr>
          <a:lstStyle/>
          <a:p>
            <a:r>
              <a:rPr lang="en-US" dirty="0"/>
              <a:t>Similar system (Part 1)</a:t>
            </a:r>
          </a:p>
        </p:txBody>
      </p:sp>
      <p:graphicFrame>
        <p:nvGraphicFramePr>
          <p:cNvPr id="7" name="Content Placeholder 5">
            <a:extLst>
              <a:ext uri="{FF2B5EF4-FFF2-40B4-BE49-F238E27FC236}">
                <a16:creationId xmlns:a16="http://schemas.microsoft.com/office/drawing/2014/main" id="{B3ACE888-C356-5B23-01C8-8A1DB4D0AB89}"/>
              </a:ext>
            </a:extLst>
          </p:cNvPr>
          <p:cNvGraphicFramePr>
            <a:graphicFrameLocks/>
          </p:cNvGraphicFramePr>
          <p:nvPr>
            <p:extLst>
              <p:ext uri="{D42A27DB-BD31-4B8C-83A1-F6EECF244321}">
                <p14:modId xmlns:p14="http://schemas.microsoft.com/office/powerpoint/2010/main" val="1840848319"/>
              </p:ext>
            </p:extLst>
          </p:nvPr>
        </p:nvGraphicFramePr>
        <p:xfrm>
          <a:off x="488849" y="878227"/>
          <a:ext cx="11328011" cy="5825028"/>
        </p:xfrm>
        <a:graphic>
          <a:graphicData uri="http://schemas.openxmlformats.org/drawingml/2006/table">
            <a:tbl>
              <a:tblPr firstRow="1" firstCol="1" bandRow="1">
                <a:noFill/>
                <a:tableStyleId>{5C22544A-7EE6-4342-B048-85BDC9FD1C3A}</a:tableStyleId>
              </a:tblPr>
              <a:tblGrid>
                <a:gridCol w="2159351">
                  <a:extLst>
                    <a:ext uri="{9D8B030D-6E8A-4147-A177-3AD203B41FA5}">
                      <a16:colId xmlns:a16="http://schemas.microsoft.com/office/drawing/2014/main" val="2146084783"/>
                    </a:ext>
                  </a:extLst>
                </a:gridCol>
                <a:gridCol w="2887986">
                  <a:extLst>
                    <a:ext uri="{9D8B030D-6E8A-4147-A177-3AD203B41FA5}">
                      <a16:colId xmlns:a16="http://schemas.microsoft.com/office/drawing/2014/main" val="3126735969"/>
                    </a:ext>
                  </a:extLst>
                </a:gridCol>
                <a:gridCol w="3140337">
                  <a:extLst>
                    <a:ext uri="{9D8B030D-6E8A-4147-A177-3AD203B41FA5}">
                      <a16:colId xmlns:a16="http://schemas.microsoft.com/office/drawing/2014/main" val="3303615796"/>
                    </a:ext>
                  </a:extLst>
                </a:gridCol>
                <a:gridCol w="3140337">
                  <a:extLst>
                    <a:ext uri="{9D8B030D-6E8A-4147-A177-3AD203B41FA5}">
                      <a16:colId xmlns:a16="http://schemas.microsoft.com/office/drawing/2014/main" val="2387870535"/>
                    </a:ext>
                  </a:extLst>
                </a:gridCol>
              </a:tblGrid>
              <a:tr h="398970">
                <a:tc>
                  <a:txBody>
                    <a:bodyPr/>
                    <a:lstStyle/>
                    <a:p>
                      <a:pPr marL="0" marR="0" algn="just">
                        <a:lnSpc>
                          <a:spcPct val="150000"/>
                        </a:lnSpc>
                        <a:spcBef>
                          <a:spcPts val="0"/>
                        </a:spcBef>
                        <a:spcAft>
                          <a:spcPts val="0"/>
                        </a:spcAft>
                      </a:pPr>
                      <a:r>
                        <a:rPr lang="en-US" sz="1200" b="1">
                          <a:solidFill>
                            <a:schemeClr val="tx1"/>
                          </a:solidFill>
                          <a:effectLst/>
                          <a:latin typeface="+mn-lt"/>
                          <a:ea typeface="Times New Roman" panose="02020603050405020304" pitchFamily="18" charset="0"/>
                          <a:cs typeface="Arial" panose="020B0604020202020204" pitchFamily="34" charset="0"/>
                        </a:rPr>
                        <a:t>Features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lnL>
                    <a:lnR w="12700" cmpd="sng">
                      <a:noFill/>
                    </a:lnR>
                    <a:lnT w="28575" cap="flat" cmpd="sng" algn="ctr">
                      <a:solidFill>
                        <a:schemeClr val="tx1"/>
                      </a:solidFill>
                      <a:prstDash val="solid"/>
                    </a:lnT>
                    <a:lnB w="38100" cmpd="sng">
                      <a:noFill/>
                    </a:lnB>
                    <a:noFill/>
                  </a:tcPr>
                </a:tc>
                <a:tc>
                  <a:txBody>
                    <a:bodyPr/>
                    <a:lstStyle/>
                    <a:p>
                      <a:pPr marL="0" marR="0" algn="just">
                        <a:lnSpc>
                          <a:spcPct val="150000"/>
                        </a:lnSpc>
                        <a:spcBef>
                          <a:spcPts val="0"/>
                        </a:spcBef>
                        <a:spcAft>
                          <a:spcPts val="0"/>
                        </a:spcAft>
                      </a:pPr>
                      <a:r>
                        <a:rPr lang="en-US" sz="1200" b="1">
                          <a:solidFill>
                            <a:schemeClr val="tx1"/>
                          </a:solidFill>
                          <a:effectLst/>
                          <a:latin typeface="+mn-lt"/>
                          <a:ea typeface="Times New Roman" panose="02020603050405020304" pitchFamily="18" charset="0"/>
                          <a:cs typeface="Arial" panose="020B0604020202020204" pitchFamily="34" charset="0"/>
                        </a:rPr>
                        <a:t>Suricata</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lnL>
                    <a:lnR w="12700" cmpd="sng">
                      <a:noFill/>
                    </a:lnR>
                    <a:lnT w="28575" cap="flat" cmpd="sng" algn="ctr">
                      <a:solidFill>
                        <a:schemeClr val="tx1"/>
                      </a:solidFill>
                      <a:prstDash val="solid"/>
                    </a:lnT>
                    <a:lnB w="38100" cmpd="sng">
                      <a:noFill/>
                    </a:lnB>
                    <a:noFill/>
                  </a:tcPr>
                </a:tc>
                <a:tc>
                  <a:txBody>
                    <a:bodyPr/>
                    <a:lstStyle/>
                    <a:p>
                      <a:pPr marL="0" marR="0" algn="just">
                        <a:lnSpc>
                          <a:spcPct val="150000"/>
                        </a:lnSpc>
                        <a:spcBef>
                          <a:spcPts val="0"/>
                        </a:spcBef>
                        <a:spcAft>
                          <a:spcPts val="0"/>
                        </a:spcAft>
                      </a:pPr>
                      <a:r>
                        <a:rPr lang="en-US" sz="1200" b="1">
                          <a:solidFill>
                            <a:schemeClr val="tx1"/>
                          </a:solidFill>
                          <a:effectLst/>
                          <a:latin typeface="+mn-lt"/>
                          <a:ea typeface="Times New Roman" panose="02020603050405020304" pitchFamily="18" charset="0"/>
                          <a:cs typeface="Arial" panose="020B0604020202020204" pitchFamily="34" charset="0"/>
                        </a:rPr>
                        <a:t>Snort</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lnL>
                    <a:lnR w="12700" cmpd="sng">
                      <a:noFill/>
                    </a:lnR>
                    <a:lnT w="28575" cap="flat" cmpd="sng" algn="ctr">
                      <a:solidFill>
                        <a:schemeClr val="tx1"/>
                      </a:solidFill>
                      <a:prstDash val="solid"/>
                    </a:lnT>
                    <a:lnB w="38100" cmpd="sng">
                      <a:noFill/>
                    </a:lnB>
                    <a:noFill/>
                  </a:tcPr>
                </a:tc>
                <a:tc>
                  <a:txBody>
                    <a:bodyPr/>
                    <a:lstStyle/>
                    <a:p>
                      <a:pPr marL="0" marR="0" algn="just">
                        <a:lnSpc>
                          <a:spcPct val="150000"/>
                        </a:lnSpc>
                        <a:spcBef>
                          <a:spcPts val="0"/>
                        </a:spcBef>
                        <a:spcAft>
                          <a:spcPts val="0"/>
                        </a:spcAft>
                      </a:pPr>
                      <a:r>
                        <a:rPr lang="en-US" sz="1200" b="1">
                          <a:solidFill>
                            <a:schemeClr val="tx1"/>
                          </a:solidFill>
                          <a:effectLst/>
                          <a:latin typeface="+mn-lt"/>
                          <a:ea typeface="Times New Roman" panose="02020603050405020304" pitchFamily="18" charset="0"/>
                          <a:cs typeface="Arial" panose="020B0604020202020204" pitchFamily="34" charset="0"/>
                        </a:rPr>
                        <a:t>Zeek</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695647878"/>
                  </a:ext>
                </a:extLst>
              </a:tr>
              <a:tr h="574838">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Detection methods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Signature-based, anomaly-based, and policy-driven</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Signature-based and anomaly-based</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Signature-based and anomaly-based</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493283526"/>
                  </a:ext>
                </a:extLst>
              </a:tr>
              <a:tr h="608644">
                <a:tc>
                  <a:txBody>
                    <a:bodyPr/>
                    <a:lstStyle/>
                    <a:p>
                      <a:pPr marL="0" marR="0" algn="just">
                        <a:lnSpc>
                          <a:spcPct val="150000"/>
                        </a:lnSpc>
                        <a:spcBef>
                          <a:spcPts val="0"/>
                        </a:spcBef>
                        <a:spcAft>
                          <a:spcPts val="0"/>
                        </a:spcAft>
                      </a:pPr>
                      <a:r>
                        <a:rPr lang="en-US" sz="1200" dirty="0">
                          <a:solidFill>
                            <a:schemeClr val="tx1"/>
                          </a:solidFill>
                          <a:effectLst/>
                          <a:latin typeface="+mn-lt"/>
                          <a:ea typeface="Times New Roman" panose="02020603050405020304" pitchFamily="18" charset="0"/>
                          <a:cs typeface="Arial" panose="020B0604020202020204" pitchFamily="34" charset="0"/>
                        </a:rPr>
                        <a:t>Network speed support</a:t>
                      </a:r>
                      <a:endParaRPr lang="en-US" sz="1600" dirty="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dirty="0">
                          <a:solidFill>
                            <a:schemeClr val="tx1"/>
                          </a:solidFill>
                          <a:effectLst/>
                          <a:latin typeface="+mn-lt"/>
                          <a:ea typeface="Times New Roman" panose="02020603050405020304" pitchFamily="18" charset="0"/>
                          <a:cs typeface="Arial" panose="020B0604020202020204" pitchFamily="34" charset="0"/>
                        </a:rPr>
                        <a:t>Real-time intrusion detection and prevention, monitoring network security</a:t>
                      </a:r>
                      <a:endParaRPr lang="en-US" sz="1600" dirty="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Analyzes real-time network traffic</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Traffic logging and analysis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695030281"/>
                  </a:ext>
                </a:extLst>
              </a:tr>
              <a:tr h="398970">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Customizability</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dirty="0">
                          <a:solidFill>
                            <a:schemeClr val="tx1"/>
                          </a:solidFill>
                          <a:effectLst/>
                          <a:latin typeface="+mn-lt"/>
                          <a:ea typeface="Times New Roman" panose="02020603050405020304" pitchFamily="18" charset="0"/>
                          <a:cs typeface="Arial" panose="020B0604020202020204" pitchFamily="34" charset="0"/>
                        </a:rPr>
                        <a:t>Compatible with Snort's data structure, allows implementation of Snort policies, examine TLS/SSL certificates, HTTP requests, and DNS transactions</a:t>
                      </a:r>
                      <a:endParaRPr lang="en-US" sz="1600" dirty="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Can create own rules or download from Snort community, but creating rules can be complicated</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Tailored to a variety of network security use cases, but gaining proficiency in Bro DSL may require some programming experience and effort</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3928880473"/>
                  </a:ext>
                </a:extLst>
              </a:tr>
              <a:tr h="398970">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Rule set support</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Can use Snort’s rulesets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Can create own rules or download from Snort community</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N/A</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85602152"/>
                  </a:ext>
                </a:extLst>
              </a:tr>
              <a:tr h="574838">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Operating systems supported</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Windows, Linux, Unix</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Windows, Linux, Unix</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Unix, Linux, Mac OS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938599392"/>
                  </a:ext>
                </a:extLst>
              </a:tr>
              <a:tr h="574838">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Real-time analysis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Yes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Yes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No</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0338389"/>
                  </a:ext>
                </a:extLst>
              </a:tr>
              <a:tr h="574838">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Limitations</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a:solidFill>
                            <a:schemeClr val="tx1"/>
                          </a:solidFill>
                          <a:effectLst/>
                          <a:latin typeface="+mn-lt"/>
                          <a:ea typeface="Times New Roman" panose="02020603050405020304" pitchFamily="18" charset="0"/>
                          <a:cs typeface="Arial" panose="020B0604020202020204" pitchFamily="34" charset="0"/>
                        </a:rPr>
                        <a:t>Prone to false positives, can be system and network resource intensive</a:t>
                      </a:r>
                      <a:endParaRPr lang="en-US" sz="160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dirty="0">
                          <a:solidFill>
                            <a:schemeClr val="tx1"/>
                          </a:solidFill>
                          <a:effectLst/>
                          <a:latin typeface="+mn-lt"/>
                          <a:ea typeface="Times New Roman" panose="02020603050405020304" pitchFamily="18" charset="0"/>
                          <a:cs typeface="Arial" panose="020B0604020202020204" pitchFamily="34" charset="0"/>
                        </a:rPr>
                        <a:t>Lack of GUI (although community-developed add-ons exist), complexity of creating rules leading to false positives, packet processing can be slow</a:t>
                      </a:r>
                      <a:endParaRPr lang="en-US" sz="1600" dirty="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50000"/>
                        </a:lnSpc>
                        <a:spcBef>
                          <a:spcPts val="0"/>
                        </a:spcBef>
                        <a:spcAft>
                          <a:spcPts val="0"/>
                        </a:spcAft>
                      </a:pPr>
                      <a:r>
                        <a:rPr lang="en-US" sz="1200" dirty="0">
                          <a:solidFill>
                            <a:schemeClr val="tx1"/>
                          </a:solidFill>
                          <a:effectLst/>
                          <a:latin typeface="+mn-lt"/>
                          <a:ea typeface="Times New Roman" panose="02020603050405020304" pitchFamily="18" charset="0"/>
                          <a:cs typeface="Arial" panose="020B0604020202020204" pitchFamily="34" charset="0"/>
                        </a:rPr>
                        <a:t> Some programming experience is required. Gaining proficiency in Bro DSL can take some effort.</a:t>
                      </a:r>
                      <a:endParaRPr lang="en-US" sz="1600" dirty="0">
                        <a:solidFill>
                          <a:schemeClr val="tx1"/>
                        </a:solidFill>
                        <a:effectLst/>
                        <a:latin typeface="+mn-lt"/>
                        <a:ea typeface="SimSun" panose="02010600030101010101" pitchFamily="2" charset="-122"/>
                        <a:cs typeface="Arial" panose="020B0604020202020204" pitchFamily="34" charset="0"/>
                      </a:endParaRPr>
                    </a:p>
                  </a:txBody>
                  <a:tcPr marL="68580" marR="68580" marT="0" marB="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06885418"/>
                  </a:ext>
                </a:extLst>
              </a:tr>
            </a:tbl>
          </a:graphicData>
        </a:graphic>
      </p:graphicFrame>
    </p:spTree>
    <p:extLst>
      <p:ext uri="{BB962C8B-B14F-4D97-AF65-F5344CB8AC3E}">
        <p14:creationId xmlns:p14="http://schemas.microsoft.com/office/powerpoint/2010/main" val="261701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A3AD-C456-0587-B39F-93D3FD79CF4A}"/>
              </a:ext>
            </a:extLst>
          </p:cNvPr>
          <p:cNvSpPr>
            <a:spLocks noGrp="1"/>
          </p:cNvSpPr>
          <p:nvPr>
            <p:ph type="title"/>
          </p:nvPr>
        </p:nvSpPr>
        <p:spPr>
          <a:xfrm>
            <a:off x="2895600" y="764373"/>
            <a:ext cx="8610600" cy="1293028"/>
          </a:xfrm>
        </p:spPr>
        <p:txBody>
          <a:bodyPr>
            <a:normAutofit/>
          </a:bodyPr>
          <a:lstStyle/>
          <a:p>
            <a:r>
              <a:rPr lang="en-US" dirty="0"/>
              <a:t>Similar system (Part 2)</a:t>
            </a:r>
          </a:p>
        </p:txBody>
      </p:sp>
      <p:graphicFrame>
        <p:nvGraphicFramePr>
          <p:cNvPr id="6" name="Content Placeholder 5">
            <a:extLst>
              <a:ext uri="{FF2B5EF4-FFF2-40B4-BE49-F238E27FC236}">
                <a16:creationId xmlns:a16="http://schemas.microsoft.com/office/drawing/2014/main" id="{1FA52667-5DC7-C3A5-4DFF-32042D46BBB7}"/>
              </a:ext>
            </a:extLst>
          </p:cNvPr>
          <p:cNvGraphicFramePr>
            <a:graphicFrameLocks noGrp="1"/>
          </p:cNvGraphicFramePr>
          <p:nvPr>
            <p:ph idx="1"/>
            <p:extLst>
              <p:ext uri="{D42A27DB-BD31-4B8C-83A1-F6EECF244321}">
                <p14:modId xmlns:p14="http://schemas.microsoft.com/office/powerpoint/2010/main" val="1875169161"/>
              </p:ext>
            </p:extLst>
          </p:nvPr>
        </p:nvGraphicFramePr>
        <p:xfrm>
          <a:off x="731942" y="2441051"/>
          <a:ext cx="10728118" cy="3530068"/>
        </p:xfrm>
        <a:graphic>
          <a:graphicData uri="http://schemas.openxmlformats.org/drawingml/2006/table">
            <a:tbl>
              <a:tblPr firstRow="1" firstCol="1" bandRow="1">
                <a:noFill/>
                <a:tableStyleId>{5C22544A-7EE6-4342-B048-85BDC9FD1C3A}</a:tableStyleId>
              </a:tblPr>
              <a:tblGrid>
                <a:gridCol w="2044999">
                  <a:extLst>
                    <a:ext uri="{9D8B030D-6E8A-4147-A177-3AD203B41FA5}">
                      <a16:colId xmlns:a16="http://schemas.microsoft.com/office/drawing/2014/main" val="2146084783"/>
                    </a:ext>
                  </a:extLst>
                </a:gridCol>
                <a:gridCol w="2735049">
                  <a:extLst>
                    <a:ext uri="{9D8B030D-6E8A-4147-A177-3AD203B41FA5}">
                      <a16:colId xmlns:a16="http://schemas.microsoft.com/office/drawing/2014/main" val="3126735969"/>
                    </a:ext>
                  </a:extLst>
                </a:gridCol>
                <a:gridCol w="2974035">
                  <a:extLst>
                    <a:ext uri="{9D8B030D-6E8A-4147-A177-3AD203B41FA5}">
                      <a16:colId xmlns:a16="http://schemas.microsoft.com/office/drawing/2014/main" val="3303615796"/>
                    </a:ext>
                  </a:extLst>
                </a:gridCol>
                <a:gridCol w="2974035">
                  <a:extLst>
                    <a:ext uri="{9D8B030D-6E8A-4147-A177-3AD203B41FA5}">
                      <a16:colId xmlns:a16="http://schemas.microsoft.com/office/drawing/2014/main" val="2387870535"/>
                    </a:ext>
                  </a:extLst>
                </a:gridCol>
              </a:tblGrid>
              <a:tr h="398970">
                <a:tc>
                  <a:txBody>
                    <a:bodyPr/>
                    <a:lstStyle/>
                    <a:p>
                      <a:pPr marL="0" marR="0" algn="just">
                        <a:lnSpc>
                          <a:spcPct val="115000"/>
                        </a:lnSpc>
                        <a:spcBef>
                          <a:spcPts val="0"/>
                        </a:spcBef>
                        <a:spcAft>
                          <a:spcPts val="0"/>
                        </a:spcAft>
                      </a:pPr>
                      <a:r>
                        <a:rPr lang="en-US" sz="1200" b="1" cap="none" spc="0">
                          <a:solidFill>
                            <a:schemeClr val="tx1"/>
                          </a:solidFill>
                          <a:effectLst/>
                        </a:rPr>
                        <a:t>Features</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lnL>
                    <a:lnR w="12700" cmpd="sng">
                      <a:noFill/>
                    </a:lnR>
                    <a:lnT w="28575" cap="flat" cmpd="sng" algn="ctr">
                      <a:solidFill>
                        <a:schemeClr val="tx1"/>
                      </a:solidFill>
                      <a:prstDash val="solid"/>
                    </a:lnT>
                    <a:lnB w="38100" cmpd="sng">
                      <a:noFill/>
                    </a:lnB>
                    <a:noFill/>
                  </a:tcPr>
                </a:tc>
                <a:tc>
                  <a:txBody>
                    <a:bodyPr/>
                    <a:lstStyle/>
                    <a:p>
                      <a:pPr marL="0" marR="0" algn="just">
                        <a:lnSpc>
                          <a:spcPct val="115000"/>
                        </a:lnSpc>
                        <a:spcBef>
                          <a:spcPts val="0"/>
                        </a:spcBef>
                        <a:spcAft>
                          <a:spcPts val="0"/>
                        </a:spcAft>
                      </a:pPr>
                      <a:r>
                        <a:rPr lang="en-US" sz="1200" b="1" cap="none" spc="0">
                          <a:solidFill>
                            <a:schemeClr val="tx1"/>
                          </a:solidFill>
                          <a:effectLst/>
                        </a:rPr>
                        <a:t>OSSEC</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lnL>
                    <a:lnR w="12700" cmpd="sng">
                      <a:noFill/>
                    </a:lnR>
                    <a:lnT w="28575" cap="flat" cmpd="sng" algn="ctr">
                      <a:solidFill>
                        <a:schemeClr val="tx1"/>
                      </a:solidFill>
                      <a:prstDash val="solid"/>
                    </a:lnT>
                    <a:lnB w="38100" cmpd="sng">
                      <a:noFill/>
                    </a:lnB>
                    <a:noFill/>
                  </a:tcPr>
                </a:tc>
                <a:tc>
                  <a:txBody>
                    <a:bodyPr/>
                    <a:lstStyle/>
                    <a:p>
                      <a:pPr marL="0" marR="0" algn="just">
                        <a:lnSpc>
                          <a:spcPct val="115000"/>
                        </a:lnSpc>
                        <a:spcBef>
                          <a:spcPts val="0"/>
                        </a:spcBef>
                        <a:spcAft>
                          <a:spcPts val="0"/>
                        </a:spcAft>
                      </a:pPr>
                      <a:r>
                        <a:rPr lang="en-US" sz="1200" b="1" cap="none" spc="0">
                          <a:solidFill>
                            <a:schemeClr val="tx1"/>
                          </a:solidFill>
                          <a:effectLst/>
                        </a:rPr>
                        <a:t>Sagan</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lnL>
                    <a:lnR w="12700" cmpd="sng">
                      <a:noFill/>
                    </a:lnR>
                    <a:lnT w="28575" cap="flat" cmpd="sng" algn="ctr">
                      <a:solidFill>
                        <a:schemeClr val="tx1"/>
                      </a:solidFill>
                      <a:prstDash val="solid"/>
                    </a:lnT>
                    <a:lnB w="38100" cmpd="sng">
                      <a:noFill/>
                    </a:lnB>
                    <a:noFill/>
                  </a:tcPr>
                </a:tc>
                <a:tc>
                  <a:txBody>
                    <a:bodyPr/>
                    <a:lstStyle/>
                    <a:p>
                      <a:pPr marL="0" marR="0" algn="just">
                        <a:lnSpc>
                          <a:spcPct val="115000"/>
                        </a:lnSpc>
                        <a:spcBef>
                          <a:spcPts val="0"/>
                        </a:spcBef>
                        <a:spcAft>
                          <a:spcPts val="0"/>
                        </a:spcAft>
                      </a:pPr>
                      <a:r>
                        <a:rPr lang="en-US" sz="1200" b="1" cap="none" spc="0">
                          <a:solidFill>
                            <a:schemeClr val="tx1"/>
                          </a:solidFill>
                          <a:effectLst/>
                        </a:rPr>
                        <a:t>Splunk</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695647878"/>
                  </a:ext>
                </a:extLst>
              </a:tr>
              <a:tr h="574838">
                <a:tc>
                  <a:txBody>
                    <a:bodyPr/>
                    <a:lstStyle/>
                    <a:p>
                      <a:pPr marL="0" marR="0" algn="just">
                        <a:lnSpc>
                          <a:spcPct val="115000"/>
                        </a:lnSpc>
                        <a:spcBef>
                          <a:spcPts val="0"/>
                        </a:spcBef>
                        <a:spcAft>
                          <a:spcPts val="0"/>
                        </a:spcAft>
                      </a:pPr>
                      <a:r>
                        <a:rPr lang="en-US" sz="1200" b="1" cap="none" spc="0" dirty="0">
                          <a:solidFill>
                            <a:schemeClr val="tx1"/>
                          </a:solidFill>
                          <a:effectLst/>
                        </a:rPr>
                        <a:t>Detection methods</a:t>
                      </a:r>
                      <a:endParaRPr lang="en-US" sz="1200" b="1" cap="none" spc="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dirty="0">
                          <a:solidFill>
                            <a:schemeClr val="tx1"/>
                          </a:solidFill>
                          <a:effectLst/>
                        </a:rPr>
                        <a:t>Rule-based approach</a:t>
                      </a:r>
                      <a:endParaRPr lang="en-US" sz="1200" cap="none" spc="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dirty="0">
                          <a:solidFill>
                            <a:schemeClr val="tx1"/>
                          </a:solidFill>
                          <a:effectLst/>
                        </a:rPr>
                        <a:t>Anomaly and signature-based detection methods</a:t>
                      </a:r>
                      <a:endParaRPr lang="en-US" sz="1200" cap="none" spc="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a:solidFill>
                            <a:schemeClr val="tx1"/>
                          </a:solidFill>
                          <a:effectLst/>
                        </a:rPr>
                        <a:t>Anomaly-based HIDS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493283526"/>
                  </a:ext>
                </a:extLst>
              </a:tr>
              <a:tr h="608644">
                <a:tc>
                  <a:txBody>
                    <a:bodyPr/>
                    <a:lstStyle/>
                    <a:p>
                      <a:pPr marL="0" marR="0" algn="just">
                        <a:lnSpc>
                          <a:spcPct val="115000"/>
                        </a:lnSpc>
                        <a:spcBef>
                          <a:spcPts val="0"/>
                        </a:spcBef>
                        <a:spcAft>
                          <a:spcPts val="0"/>
                        </a:spcAft>
                      </a:pPr>
                      <a:r>
                        <a:rPr lang="en-US" sz="1200" b="1" cap="none" spc="0">
                          <a:solidFill>
                            <a:schemeClr val="tx1"/>
                          </a:solidFill>
                          <a:effectLst/>
                        </a:rPr>
                        <a:t>Operating systems supported</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dirty="0">
                          <a:solidFill>
                            <a:schemeClr val="tx1"/>
                          </a:solidFill>
                          <a:effectLst/>
                        </a:rPr>
                        <a:t>Linux, Windows, macOS</a:t>
                      </a:r>
                      <a:endParaRPr lang="en-US" sz="1200" cap="none" spc="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a:solidFill>
                            <a:schemeClr val="tx1"/>
                          </a:solidFill>
                          <a:effectLst/>
                        </a:rPr>
                        <a:t>Unix, Linux, macOS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a:solidFill>
                            <a:schemeClr val="tx1"/>
                          </a:solidFill>
                          <a:effectLst/>
                        </a:rPr>
                        <a:t>Linux, Windows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695030281"/>
                  </a:ext>
                </a:extLst>
              </a:tr>
              <a:tr h="398970">
                <a:tc>
                  <a:txBody>
                    <a:bodyPr/>
                    <a:lstStyle/>
                    <a:p>
                      <a:pPr marL="0" marR="0" algn="just">
                        <a:lnSpc>
                          <a:spcPct val="115000"/>
                        </a:lnSpc>
                        <a:spcBef>
                          <a:spcPts val="0"/>
                        </a:spcBef>
                        <a:spcAft>
                          <a:spcPts val="0"/>
                        </a:spcAft>
                      </a:pPr>
                      <a:r>
                        <a:rPr lang="en-US" sz="1200" b="1" cap="none" spc="0">
                          <a:solidFill>
                            <a:schemeClr val="tx1"/>
                          </a:solidFill>
                          <a:effectLst/>
                        </a:rPr>
                        <a:t>Real-time analysis</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a:solidFill>
                            <a:schemeClr val="tx1"/>
                          </a:solidFill>
                          <a:effectLst/>
                        </a:rPr>
                        <a:t>Yes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a:solidFill>
                            <a:schemeClr val="tx1"/>
                          </a:solidFill>
                          <a:effectLst/>
                        </a:rPr>
                        <a:t>Yes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a:solidFill>
                            <a:schemeClr val="tx1"/>
                          </a:solidFill>
                          <a:effectLst/>
                        </a:rPr>
                        <a:t>Yes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3928880473"/>
                  </a:ext>
                </a:extLst>
              </a:tr>
              <a:tr h="398970">
                <a:tc>
                  <a:txBody>
                    <a:bodyPr/>
                    <a:lstStyle/>
                    <a:p>
                      <a:pPr marL="0" marR="0" algn="just">
                        <a:lnSpc>
                          <a:spcPct val="115000"/>
                        </a:lnSpc>
                        <a:spcBef>
                          <a:spcPts val="0"/>
                        </a:spcBef>
                        <a:spcAft>
                          <a:spcPts val="0"/>
                        </a:spcAft>
                      </a:pPr>
                      <a:r>
                        <a:rPr lang="en-US" sz="1200" b="1" cap="none" spc="0">
                          <a:solidFill>
                            <a:schemeClr val="tx1"/>
                          </a:solidFill>
                          <a:effectLst/>
                        </a:rPr>
                        <a:t>Customizability</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dirty="0">
                          <a:solidFill>
                            <a:schemeClr val="tx1"/>
                          </a:solidFill>
                          <a:effectLst/>
                        </a:rPr>
                        <a:t>Highly customizable</a:t>
                      </a:r>
                      <a:endParaRPr lang="en-US" sz="1200" cap="none" spc="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a:solidFill>
                            <a:schemeClr val="tx1"/>
                          </a:solidFill>
                          <a:effectLst/>
                        </a:rPr>
                        <a:t>Highly customizable</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a:solidFill>
                            <a:schemeClr val="tx1"/>
                          </a:solidFill>
                          <a:effectLst/>
                        </a:rPr>
                        <a:t>Customizable with higher cost options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85602152"/>
                  </a:ext>
                </a:extLst>
              </a:tr>
              <a:tr h="574838">
                <a:tc>
                  <a:txBody>
                    <a:bodyPr/>
                    <a:lstStyle/>
                    <a:p>
                      <a:pPr marL="0" marR="0" algn="just">
                        <a:lnSpc>
                          <a:spcPct val="115000"/>
                        </a:lnSpc>
                        <a:spcBef>
                          <a:spcPts val="0"/>
                        </a:spcBef>
                        <a:spcAft>
                          <a:spcPts val="0"/>
                        </a:spcAft>
                      </a:pPr>
                      <a:r>
                        <a:rPr lang="en-US" sz="1200" b="1" cap="none" spc="0">
                          <a:solidFill>
                            <a:schemeClr val="tx1"/>
                          </a:solidFill>
                          <a:effectLst/>
                        </a:rPr>
                        <a:t>Rule set support</a:t>
                      </a:r>
                      <a:endParaRPr lang="en-US" sz="1200" b="1"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a:solidFill>
                            <a:schemeClr val="tx1"/>
                          </a:solidFill>
                          <a:effectLst/>
                        </a:rPr>
                        <a:t>Custom rules or pre-defined community rules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a:solidFill>
                            <a:schemeClr val="tx1"/>
                          </a:solidFill>
                          <a:effectLst/>
                        </a:rPr>
                        <a:t>Custom rules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algn="just">
                        <a:lnSpc>
                          <a:spcPct val="115000"/>
                        </a:lnSpc>
                        <a:spcBef>
                          <a:spcPts val="0"/>
                        </a:spcBef>
                        <a:spcAft>
                          <a:spcPts val="0"/>
                        </a:spcAft>
                      </a:pPr>
                      <a:r>
                        <a:rPr lang="en-US" sz="1200" cap="none" spc="0">
                          <a:solidFill>
                            <a:schemeClr val="tx1"/>
                          </a:solidFill>
                          <a:effectLst/>
                        </a:rPr>
                        <a:t>Custom rules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938599392"/>
                  </a:ext>
                </a:extLst>
              </a:tr>
              <a:tr h="574838">
                <a:tc>
                  <a:txBody>
                    <a:bodyPr/>
                    <a:lstStyle/>
                    <a:p>
                      <a:pPr marL="0" marR="0" algn="just">
                        <a:lnSpc>
                          <a:spcPct val="115000"/>
                        </a:lnSpc>
                        <a:spcBef>
                          <a:spcPts val="0"/>
                        </a:spcBef>
                        <a:spcAft>
                          <a:spcPts val="0"/>
                        </a:spcAft>
                      </a:pPr>
                      <a:r>
                        <a:rPr lang="en-US" sz="1200" b="1" cap="none" spc="0" dirty="0">
                          <a:solidFill>
                            <a:schemeClr val="tx1"/>
                          </a:solidFill>
                          <a:effectLst/>
                        </a:rPr>
                        <a:t>Limitations</a:t>
                      </a:r>
                      <a:endParaRPr lang="en-US" sz="1200" b="1" cap="none" spc="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a:solidFill>
                            <a:schemeClr val="tx1"/>
                          </a:solidFill>
                          <a:effectLst/>
                        </a:rPr>
                        <a:t>Reliance on agent-based deployment</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a:solidFill>
                            <a:schemeClr val="tx1"/>
                          </a:solidFill>
                          <a:effectLst/>
                        </a:rPr>
                        <a:t>Steep learning curve for new users</a:t>
                      </a:r>
                      <a:endParaRPr lang="en-US" sz="1200" cap="none" spc="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en-US" sz="1200" cap="none" spc="0" dirty="0">
                          <a:solidFill>
                            <a:schemeClr val="tx1"/>
                          </a:solidFill>
                          <a:effectLst/>
                        </a:rPr>
                        <a:t>Higher cost, use of custom Search Processing Language (SPL) for queries</a:t>
                      </a:r>
                      <a:endParaRPr lang="en-US" sz="1200" cap="none" spc="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txBody>
                  <a:tcPr marL="0" marR="48916" marT="19566" marB="14674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780338389"/>
                  </a:ext>
                </a:extLst>
              </a:tr>
            </a:tbl>
          </a:graphicData>
        </a:graphic>
      </p:graphicFrame>
    </p:spTree>
    <p:extLst>
      <p:ext uri="{BB962C8B-B14F-4D97-AF65-F5344CB8AC3E}">
        <p14:creationId xmlns:p14="http://schemas.microsoft.com/office/powerpoint/2010/main" val="248232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B6B0-958F-3D8B-A474-6AFB7CC4A4D4}"/>
              </a:ext>
            </a:extLst>
          </p:cNvPr>
          <p:cNvSpPr>
            <a:spLocks noGrp="1"/>
          </p:cNvSpPr>
          <p:nvPr>
            <p:ph type="title"/>
          </p:nvPr>
        </p:nvSpPr>
        <p:spPr>
          <a:xfrm>
            <a:off x="2895600" y="764373"/>
            <a:ext cx="8610600" cy="1293028"/>
          </a:xfrm>
        </p:spPr>
        <p:txBody>
          <a:bodyPr>
            <a:normAutofit/>
          </a:bodyPr>
          <a:lstStyle/>
          <a:p>
            <a:r>
              <a:rPr lang="en-US"/>
              <a:t>Technical research</a:t>
            </a:r>
            <a:endParaRPr lang="en-US" dirty="0"/>
          </a:p>
        </p:txBody>
      </p:sp>
      <p:sp>
        <p:nvSpPr>
          <p:cNvPr id="4" name="Content Placeholder 2">
            <a:extLst>
              <a:ext uri="{FF2B5EF4-FFF2-40B4-BE49-F238E27FC236}">
                <a16:creationId xmlns:a16="http://schemas.microsoft.com/office/drawing/2014/main" id="{9E57A3DF-F3CF-E79E-0F85-40A3D58FB62B}"/>
              </a:ext>
            </a:extLst>
          </p:cNvPr>
          <p:cNvSpPr txBox="1">
            <a:spLocks/>
          </p:cNvSpPr>
          <p:nvPr/>
        </p:nvSpPr>
        <p:spPr>
          <a:xfrm>
            <a:off x="4336223" y="2584121"/>
            <a:ext cx="2016318" cy="3386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768096">
              <a:spcBef>
                <a:spcPts val="840"/>
              </a:spcBef>
              <a:buNone/>
            </a:pPr>
            <a:endParaRPr lang="en-US" sz="1800" dirty="0"/>
          </a:p>
        </p:txBody>
      </p:sp>
      <p:sp>
        <p:nvSpPr>
          <p:cNvPr id="5" name="Content Placeholder 2">
            <a:extLst>
              <a:ext uri="{FF2B5EF4-FFF2-40B4-BE49-F238E27FC236}">
                <a16:creationId xmlns:a16="http://schemas.microsoft.com/office/drawing/2014/main" id="{B7CBE140-11CA-715E-1E19-658E45B67D32}"/>
              </a:ext>
            </a:extLst>
          </p:cNvPr>
          <p:cNvSpPr txBox="1">
            <a:spLocks/>
          </p:cNvSpPr>
          <p:nvPr/>
        </p:nvSpPr>
        <p:spPr>
          <a:xfrm>
            <a:off x="7553353" y="2441051"/>
            <a:ext cx="3519553" cy="3386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768096">
              <a:spcBef>
                <a:spcPts val="840"/>
              </a:spcBef>
              <a:buNone/>
            </a:pPr>
            <a:endParaRPr lang="en-US" sz="1800" dirty="0"/>
          </a:p>
        </p:txBody>
      </p:sp>
      <p:graphicFrame>
        <p:nvGraphicFramePr>
          <p:cNvPr id="6" name="Content Placeholder 2">
            <a:extLst>
              <a:ext uri="{FF2B5EF4-FFF2-40B4-BE49-F238E27FC236}">
                <a16:creationId xmlns:a16="http://schemas.microsoft.com/office/drawing/2014/main" id="{AC0FD342-846C-1DDB-D0C6-3D18C61C1D32}"/>
              </a:ext>
            </a:extLst>
          </p:cNvPr>
          <p:cNvGraphicFramePr>
            <a:graphicFrameLocks/>
          </p:cNvGraphicFramePr>
          <p:nvPr>
            <p:extLst>
              <p:ext uri="{D42A27DB-BD31-4B8C-83A1-F6EECF244321}">
                <p14:modId xmlns:p14="http://schemas.microsoft.com/office/powerpoint/2010/main" val="2374287122"/>
              </p:ext>
            </p:extLst>
          </p:nvPr>
        </p:nvGraphicFramePr>
        <p:xfrm>
          <a:off x="1014501" y="2143156"/>
          <a:ext cx="10676080" cy="4268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38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2343-2A34-6EE7-F61B-09054B128B14}"/>
              </a:ext>
            </a:extLst>
          </p:cNvPr>
          <p:cNvSpPr>
            <a:spLocks noGrp="1"/>
          </p:cNvSpPr>
          <p:nvPr>
            <p:ph type="title"/>
          </p:nvPr>
        </p:nvSpPr>
        <p:spPr>
          <a:xfrm>
            <a:off x="2895600" y="764373"/>
            <a:ext cx="8610600" cy="1293028"/>
          </a:xfrm>
        </p:spPr>
        <p:txBody>
          <a:bodyPr>
            <a:normAutofit/>
          </a:bodyPr>
          <a:lstStyle/>
          <a:p>
            <a:r>
              <a:rPr lang="en-US" dirty="0"/>
              <a:t>Primary Research</a:t>
            </a:r>
          </a:p>
        </p:txBody>
      </p:sp>
      <p:graphicFrame>
        <p:nvGraphicFramePr>
          <p:cNvPr id="5" name="Content Placeholder 2">
            <a:extLst>
              <a:ext uri="{FF2B5EF4-FFF2-40B4-BE49-F238E27FC236}">
                <a16:creationId xmlns:a16="http://schemas.microsoft.com/office/drawing/2014/main" id="{8FB1623C-AEB4-C124-C647-A925F78C16F2}"/>
              </a:ext>
            </a:extLst>
          </p:cNvPr>
          <p:cNvGraphicFramePr>
            <a:graphicFrameLocks noGrp="1"/>
          </p:cNvGraphicFramePr>
          <p:nvPr>
            <p:ph idx="1"/>
            <p:extLst>
              <p:ext uri="{D42A27DB-BD31-4B8C-83A1-F6EECF244321}">
                <p14:modId xmlns:p14="http://schemas.microsoft.com/office/powerpoint/2010/main" val="40620366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322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a:t>Use case diagram</a:t>
            </a:r>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person with a machine learning&#10;&#10;Description automatically generated">
            <a:extLst>
              <a:ext uri="{FF2B5EF4-FFF2-40B4-BE49-F238E27FC236}">
                <a16:creationId xmlns:a16="http://schemas.microsoft.com/office/drawing/2014/main" id="{E9AC1544-55C8-9EAE-924D-227A9869C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73" y="685087"/>
            <a:ext cx="5239153" cy="5529449"/>
          </a:xfrm>
          <a:prstGeom prst="rect">
            <a:avLst/>
          </a:prstGeom>
        </p:spPr>
      </p:pic>
    </p:spTree>
    <p:extLst>
      <p:ext uri="{BB962C8B-B14F-4D97-AF65-F5344CB8AC3E}">
        <p14:creationId xmlns:p14="http://schemas.microsoft.com/office/powerpoint/2010/main" val="331818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Upload Dataset</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1887723874"/>
              </p:ext>
            </p:extLst>
          </p:nvPr>
        </p:nvGraphicFramePr>
        <p:xfrm>
          <a:off x="643335" y="673240"/>
          <a:ext cx="6638813" cy="5541293"/>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95973">
                <a:tc>
                  <a:txBody>
                    <a:bodyPr/>
                    <a:lstStyle/>
                    <a:p>
                      <a:pPr marL="0" marR="0" algn="just">
                        <a:lnSpc>
                          <a:spcPct val="150000"/>
                        </a:lnSpc>
                        <a:spcBef>
                          <a:spcPts val="0"/>
                        </a:spcBef>
                        <a:spcAft>
                          <a:spcPts val="0"/>
                        </a:spcAft>
                      </a:pPr>
                      <a:r>
                        <a:rPr lang="en-US" sz="1200">
                          <a:effectLst/>
                        </a:rPr>
                        <a:t>Function Name</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tc>
                  <a:txBody>
                    <a:bodyPr/>
                    <a:lstStyle/>
                    <a:p>
                      <a:pPr marL="0" marR="0" algn="just">
                        <a:lnSpc>
                          <a:spcPct val="150000"/>
                        </a:lnSpc>
                        <a:spcBef>
                          <a:spcPts val="0"/>
                        </a:spcBef>
                        <a:spcAft>
                          <a:spcPts val="0"/>
                        </a:spcAft>
                      </a:pPr>
                      <a:r>
                        <a:rPr lang="en-US" sz="1200">
                          <a:effectLst/>
                        </a:rPr>
                        <a:t>Upload Dataset</a:t>
                      </a:r>
                      <a:endParaRPr lang="en-US" sz="120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extLst>
                  <a:ext uri="{0D108BD9-81ED-4DB2-BD59-A6C34878D82A}">
                    <a16:rowId xmlns:a16="http://schemas.microsoft.com/office/drawing/2014/main" val="1487729777"/>
                  </a:ext>
                </a:extLst>
              </a:tr>
              <a:tr h="695973">
                <a:tc>
                  <a:txBody>
                    <a:bodyPr/>
                    <a:lstStyle/>
                    <a:p>
                      <a:pPr marL="0" marR="0" algn="just">
                        <a:lnSpc>
                          <a:spcPct val="150000"/>
                        </a:lnSpc>
                        <a:spcBef>
                          <a:spcPts val="0"/>
                        </a:spcBef>
                        <a:spcAft>
                          <a:spcPts val="0"/>
                        </a:spcAft>
                      </a:pPr>
                      <a:r>
                        <a:rPr lang="en-US" sz="1200">
                          <a:effectLst/>
                        </a:rPr>
                        <a:t>Description</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tc>
                  <a:txBody>
                    <a:bodyPr/>
                    <a:lstStyle/>
                    <a:p>
                      <a:pPr marL="0" marR="0" algn="just">
                        <a:lnSpc>
                          <a:spcPct val="150000"/>
                        </a:lnSpc>
                        <a:spcBef>
                          <a:spcPts val="0"/>
                        </a:spcBef>
                        <a:spcAft>
                          <a:spcPts val="0"/>
                        </a:spcAft>
                      </a:pPr>
                      <a:r>
                        <a:rPr lang="en-US" sz="1200" dirty="0">
                          <a:effectLst/>
                        </a:rPr>
                        <a:t>Require user to upload at least one or more csv files into the system</a:t>
                      </a:r>
                      <a:endParaRPr lang="en-US" sz="1200" dirty="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extLst>
                  <a:ext uri="{0D108BD9-81ED-4DB2-BD59-A6C34878D82A}">
                    <a16:rowId xmlns:a16="http://schemas.microsoft.com/office/drawing/2014/main" val="4294188915"/>
                  </a:ext>
                </a:extLst>
              </a:tr>
              <a:tr h="695973">
                <a:tc>
                  <a:txBody>
                    <a:bodyPr/>
                    <a:lstStyle/>
                    <a:p>
                      <a:pPr marL="0" marR="0" algn="just">
                        <a:lnSpc>
                          <a:spcPct val="150000"/>
                        </a:lnSpc>
                        <a:spcBef>
                          <a:spcPts val="0"/>
                        </a:spcBef>
                        <a:spcAft>
                          <a:spcPts val="0"/>
                        </a:spcAft>
                      </a:pPr>
                      <a:r>
                        <a:rPr lang="en-US" sz="1200">
                          <a:effectLst/>
                        </a:rPr>
                        <a:t>Actor </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tc>
                  <a:txBody>
                    <a:bodyPr/>
                    <a:lstStyle/>
                    <a:p>
                      <a:pPr marL="0" marR="0" algn="just">
                        <a:lnSpc>
                          <a:spcPct val="150000"/>
                        </a:lnSpc>
                        <a:spcBef>
                          <a:spcPts val="0"/>
                        </a:spcBef>
                        <a:spcAft>
                          <a:spcPts val="0"/>
                        </a:spcAft>
                      </a:pPr>
                      <a:r>
                        <a:rPr lang="en-US" sz="1200">
                          <a:effectLst/>
                        </a:rPr>
                        <a:t>User</a:t>
                      </a:r>
                      <a:endParaRPr lang="en-US" sz="120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extLst>
                  <a:ext uri="{0D108BD9-81ED-4DB2-BD59-A6C34878D82A}">
                    <a16:rowId xmlns:a16="http://schemas.microsoft.com/office/drawing/2014/main" val="3255146308"/>
                  </a:ext>
                </a:extLst>
              </a:tr>
              <a:tr h="695973">
                <a:tc>
                  <a:txBody>
                    <a:bodyPr/>
                    <a:lstStyle/>
                    <a:p>
                      <a:pPr marL="0" marR="0" algn="just">
                        <a:lnSpc>
                          <a:spcPct val="150000"/>
                        </a:lnSpc>
                        <a:spcBef>
                          <a:spcPts val="0"/>
                        </a:spcBef>
                        <a:spcAft>
                          <a:spcPts val="0"/>
                        </a:spcAft>
                      </a:pPr>
                      <a:r>
                        <a:rPr lang="en-US" sz="1200">
                          <a:effectLst/>
                        </a:rPr>
                        <a:t>Assumption</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tc>
                  <a:txBody>
                    <a:bodyPr/>
                    <a:lstStyle/>
                    <a:p>
                      <a:pPr marL="0" marR="0" algn="just">
                        <a:lnSpc>
                          <a:spcPct val="150000"/>
                        </a:lnSpc>
                        <a:spcBef>
                          <a:spcPts val="0"/>
                        </a:spcBef>
                        <a:spcAft>
                          <a:spcPts val="0"/>
                        </a:spcAft>
                      </a:pPr>
                      <a:r>
                        <a:rPr lang="en-US" sz="1200" dirty="0">
                          <a:effectLst/>
                        </a:rPr>
                        <a:t>Users have access to the system and upload valid data file(s)</a:t>
                      </a:r>
                      <a:endParaRPr lang="en-US" sz="1200" dirty="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extLst>
                  <a:ext uri="{0D108BD9-81ED-4DB2-BD59-A6C34878D82A}">
                    <a16:rowId xmlns:a16="http://schemas.microsoft.com/office/drawing/2014/main" val="1689209196"/>
                  </a:ext>
                </a:extLst>
              </a:tr>
              <a:tr h="2757401">
                <a:tc>
                  <a:txBody>
                    <a:bodyPr/>
                    <a:lstStyle/>
                    <a:p>
                      <a:pPr marL="0" marR="0" algn="just">
                        <a:lnSpc>
                          <a:spcPct val="150000"/>
                        </a:lnSpc>
                        <a:spcBef>
                          <a:spcPts val="0"/>
                        </a:spcBef>
                        <a:spcAft>
                          <a:spcPts val="0"/>
                        </a:spcAft>
                      </a:pPr>
                      <a:r>
                        <a:rPr lang="en-US" sz="1200">
                          <a:effectLst/>
                        </a:rPr>
                        <a:t>Default Workflow</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tc>
                  <a:txBody>
                    <a:bodyPr/>
                    <a:lstStyle/>
                    <a:p>
                      <a:pPr marL="0" marR="0" algn="just">
                        <a:lnSpc>
                          <a:spcPct val="150000"/>
                        </a:lnSpc>
                        <a:spcBef>
                          <a:spcPts val="0"/>
                        </a:spcBef>
                        <a:spcAft>
                          <a:spcPts val="0"/>
                        </a:spcAft>
                      </a:pPr>
                      <a:r>
                        <a:rPr lang="en-US" sz="1200" dirty="0">
                          <a:effectLst/>
                        </a:rPr>
                        <a:t>The actor is required to select one or more csv files from their local storage. Once the actor selects the files, the system proceeds to validate the files' format and content to ensure it matches the require file format (csv). If the validation is successful, the system stores the dataset into the system storage folder (upload). The actor is then notifying that upload datasets successful, which become readily available for exploration, analysis, and transformation.</a:t>
                      </a:r>
                      <a:endParaRPr lang="en-US" sz="1200" dirty="0">
                        <a:effectLst/>
                        <a:latin typeface="Calibri" panose="020F0502020204030204" pitchFamily="34" charset="0"/>
                        <a:ea typeface="SimSun" panose="02010600030101010101" pitchFamily="2" charset="-122"/>
                        <a:cs typeface="Arial" panose="020B0604020202020204" pitchFamily="34" charset="0"/>
                      </a:endParaRPr>
                    </a:p>
                  </a:txBody>
                  <a:tcPr marL="59988" marR="59988"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238037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View Uploaded Dataset</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1478394086"/>
              </p:ext>
            </p:extLst>
          </p:nvPr>
        </p:nvGraphicFramePr>
        <p:xfrm>
          <a:off x="643335" y="673240"/>
          <a:ext cx="6638813" cy="5541296"/>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72317">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Function Name</a:t>
                      </a:r>
                      <a:endParaRPr lang="en-US" sz="1100" dirty="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 </a:t>
                      </a:r>
                      <a:endParaRPr lang="en-US" sz="1100" dirty="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View Uploaded Dataset</a:t>
                      </a:r>
                      <a:endParaRPr lang="en-US" sz="11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860671">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1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1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Provides insights into dataset characteristics, including dimensions, column names, and data types. Users can preview the first 10 rows to verify data accuracy.</a:t>
                      </a:r>
                      <a:endParaRPr lang="en-US" sz="11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72317">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1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1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1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672317">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1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1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Users have successfully uploaded datasets into the system.</a:t>
                      </a:r>
                      <a:endParaRPr lang="en-US" sz="11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663674">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1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1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The actors are presented with an informative overview of the datasets they have previously uploaded into the system. The system retrieves and displays essential details, including dataset dimensions, column names and preview the first 10 rows of the dataset, facilitating a straightforward data assessment.</a:t>
                      </a:r>
                      <a:endParaRPr lang="en-US" sz="11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377740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t>Dataset Cleaning</a:t>
            </a:r>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1285778172"/>
              </p:ext>
            </p:extLst>
          </p:nvPr>
        </p:nvGraphicFramePr>
        <p:xfrm>
          <a:off x="643335" y="673240"/>
          <a:ext cx="6638813" cy="5541295"/>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75440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Dataset Cleaning</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75440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Require user to select at least one or more uploaded csv files to conduct dataset cleaning to remove unwanted features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75440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75440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Users have successfully uploaded datasets with matching column names into the system.</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523687">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The actor initiates by selecting one or more CSV files from the system. Subsequently, the system combines the chosen datasets, computes statistics such as missing and infinity values, and identifies duplicate rows. The data cleaning involving the removal of rows with missing or infinity values alongside with duplicate rows and the elimination of socket features columns and columns that displaying zero. The user is then prompted to designate a name for the cleaned dataset.</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33347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Dataset Visualization</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2203736380"/>
              </p:ext>
            </p:extLst>
          </p:nvPr>
        </p:nvGraphicFramePr>
        <p:xfrm>
          <a:off x="643335" y="673240"/>
          <a:ext cx="6638813" cy="5541297"/>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7373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Dataset Visualization</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67373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Allows users to visualize both the uploaded and cleaned datasets to assess label quantity disparities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7373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850819">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Users have successfully uploaded datasets (to visualize uploaded datasets) and perform dataset cleaning (to visualize cleaned datasets)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66928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Upon selecting the "Dataset Visualization" feature, the system renders visual representations of the uploaded and cleaned datasets. Users can identify any imbalances in label quantities and make informed decisions for the next step</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242128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1407-57D2-1B9F-7164-71C4C5D6BDC4}"/>
              </a:ext>
            </a:extLst>
          </p:cNvPr>
          <p:cNvSpPr>
            <a:spLocks noGrp="1"/>
          </p:cNvSpPr>
          <p:nvPr>
            <p:ph type="title"/>
          </p:nvPr>
        </p:nvSpPr>
        <p:spPr>
          <a:xfrm>
            <a:off x="2895600" y="764373"/>
            <a:ext cx="8610600" cy="1293028"/>
          </a:xfrm>
        </p:spPr>
        <p:txBody>
          <a:bodyPr>
            <a:normAutofit/>
          </a:bodyPr>
          <a:lstStyle/>
          <a:p>
            <a:r>
              <a:rPr lang="en-US" dirty="0"/>
              <a:t>Problem Statement</a:t>
            </a:r>
          </a:p>
        </p:txBody>
      </p:sp>
      <p:graphicFrame>
        <p:nvGraphicFramePr>
          <p:cNvPr id="5" name="Content Placeholder 2">
            <a:extLst>
              <a:ext uri="{FF2B5EF4-FFF2-40B4-BE49-F238E27FC236}">
                <a16:creationId xmlns:a16="http://schemas.microsoft.com/office/drawing/2014/main" id="{9C3F6028-4737-EAB2-2DB9-DCC6B97A60E4}"/>
              </a:ext>
            </a:extLst>
          </p:cNvPr>
          <p:cNvGraphicFramePr>
            <a:graphicFrameLocks noGrp="1"/>
          </p:cNvGraphicFramePr>
          <p:nvPr>
            <p:ph idx="1"/>
            <p:extLst>
              <p:ext uri="{D42A27DB-BD31-4B8C-83A1-F6EECF244321}">
                <p14:modId xmlns:p14="http://schemas.microsoft.com/office/powerpoint/2010/main" val="420286091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745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Dataset Manipulation</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3788822002"/>
              </p:ext>
            </p:extLst>
          </p:nvPr>
        </p:nvGraphicFramePr>
        <p:xfrm>
          <a:off x="643335" y="673240"/>
          <a:ext cx="6638813" cy="5541297"/>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33496">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Dataset Manipulation</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1130940">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Requires user to choose one out of three distinct manipulation options: "Balanced Dataset," "Combine Label," and "Drop Label." These options address varying label quantity disparities and inaccuracies in attack categorization during dataset training.</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33496">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633496">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 has successfully performed dataset cleaning</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509869">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The actor is presented with the three options: "Balanced Dataset," "Combine Label," and "Drop Label." They can choose the most suitable option based on their dataset's characteristics. "Balanced Dataset" implements Random Oversampling, "Drop Label" trims significant variations, and "Combine Label" addresses misclassification issues.</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2125685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Dataset Training</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1361229043"/>
              </p:ext>
            </p:extLst>
          </p:nvPr>
        </p:nvGraphicFramePr>
        <p:xfrm>
          <a:off x="643335" y="673240"/>
          <a:ext cx="6638813" cy="5541295"/>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Dataset Training</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990888">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Empowers users to create and train machine learning models using the cleaned datasets. Users can choose from a diverse range of algorithms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User has successfully performed dataset cleaning and data manipulation (optional)</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589571">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Upon selecting "Dataset Training," the actor accesses an environment for model creation and training by selecting cleaned dataset and machine learning algorithm. This feature transforms the system into a versatile machine learning hub, facilitating various analytical tasks with precision and efficiency.</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297553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Dashboard Login</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247881762"/>
              </p:ext>
            </p:extLst>
          </p:nvPr>
        </p:nvGraphicFramePr>
        <p:xfrm>
          <a:off x="643335" y="673240"/>
          <a:ext cx="6638813" cy="5541295"/>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Dashboard Login</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990888">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Involves the process of securely authenticating users to access the system's dashboard, ensuring that only authorized individuals can utilize the system's features.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Users have registered accounts and credentials to the dashboard features.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589571">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The actors are prompted to provide their username and password. The system then verifies the user's credentials against the stored account information. If the provided credentials are valid, the system grants the user access to the dashboard. However, if the credentials are invalid, the system displays an error message and returns the actors to the login page.</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205682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Simulate Real Time Attack (Dashboard Simulator)</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2361394477"/>
              </p:ext>
            </p:extLst>
          </p:nvPr>
        </p:nvGraphicFramePr>
        <p:xfrm>
          <a:off x="643335" y="673240"/>
          <a:ext cx="6638813" cy="5541295"/>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Simulate Real Time Attack (Dashboard Simulator)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990888">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 risk-free environment to explore and simulate model behavior, test various scenarios, and evaluate performance metrics.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 has performed dataset cleaning progress, dataset training progress and download trained model</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589571">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The actors are required to upload clean csv files (with the same column names that are used to train the model). The system validates the file, loads it into a Data Frame, and conducts real-time attack simulation using a pre-trained model. The results are displayed for user review, and any errors are promptly addressed with corresponding error messages.</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3186386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Create User</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1035226069"/>
              </p:ext>
            </p:extLst>
          </p:nvPr>
        </p:nvGraphicFramePr>
        <p:xfrm>
          <a:off x="643335" y="673240"/>
          <a:ext cx="6638813" cy="5541295"/>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Create 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990888">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Allows individuals to create accounts with unique usernames and secure passwords for dashboard login.</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Users have logged in successfully to the system's dashboard.</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589571">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Default Workflow</a:t>
                      </a:r>
                      <a:endParaRPr lang="en-US" sz="1200" dirty="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 </a:t>
                      </a:r>
                      <a:endParaRPr lang="en-US" sz="1200" dirty="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The actor enters the new user's details, including a unique username and a secure password. The system validates the provided information, and if it's valid, the system proceeds to create the new user account. The system then notifies the user of their account creation.</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3113087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1326004-C818-456C-7040-9C6B9D255B99}"/>
              </a:ext>
            </a:extLst>
          </p:cNvPr>
          <p:cNvSpPr>
            <a:spLocks noGrp="1"/>
          </p:cNvSpPr>
          <p:nvPr>
            <p:ph type="title"/>
          </p:nvPr>
        </p:nvSpPr>
        <p:spPr>
          <a:xfrm>
            <a:off x="8097835" y="682017"/>
            <a:ext cx="3943112" cy="3446373"/>
          </a:xfrm>
          <a:noFill/>
          <a:ln w="19050">
            <a:noFill/>
            <a:prstDash val="dash"/>
          </a:ln>
        </p:spPr>
        <p:txBody>
          <a:bodyPr vert="horz" lIns="91440" tIns="45720" rIns="91440" bIns="45720" rtlCol="0" anchor="b">
            <a:normAutofit/>
          </a:bodyPr>
          <a:lstStyle/>
          <a:p>
            <a:pPr algn="l"/>
            <a:r>
              <a:rPr lang="en-US" sz="3400" dirty="0"/>
              <a:t>Use case Specification -</a:t>
            </a:r>
            <a:br>
              <a:rPr lang="en-US" sz="3400" dirty="0"/>
            </a:br>
            <a:br>
              <a:rPr lang="en-US" sz="3400" dirty="0"/>
            </a:br>
            <a:r>
              <a:rPr lang="en-US" sz="3400" dirty="0">
                <a:effectLst/>
              </a:rPr>
              <a:t>Manage Files</a:t>
            </a:r>
            <a:endParaRPr lang="en-US" sz="3400" dirty="0"/>
          </a:p>
        </p:txBody>
      </p:sp>
      <p:sp>
        <p:nvSpPr>
          <p:cNvPr id="35" name="Rectangle 34">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61E1805-B1F6-6DF9-E3AD-427CEA87316C}"/>
              </a:ext>
            </a:extLst>
          </p:cNvPr>
          <p:cNvGraphicFramePr>
            <a:graphicFrameLocks noGrp="1"/>
          </p:cNvGraphicFramePr>
          <p:nvPr>
            <p:extLst>
              <p:ext uri="{D42A27DB-BD31-4B8C-83A1-F6EECF244321}">
                <p14:modId xmlns:p14="http://schemas.microsoft.com/office/powerpoint/2010/main" val="1250369214"/>
              </p:ext>
            </p:extLst>
          </p:nvPr>
        </p:nvGraphicFramePr>
        <p:xfrm>
          <a:off x="643335" y="673240"/>
          <a:ext cx="6638813" cy="5541295"/>
        </p:xfrm>
        <a:graphic>
          <a:graphicData uri="http://schemas.openxmlformats.org/drawingml/2006/table">
            <a:tbl>
              <a:tblPr firstRow="1" firstCol="1" bandRow="1">
                <a:tableStyleId>{5C22544A-7EE6-4342-B048-85BDC9FD1C3A}</a:tableStyleId>
              </a:tblPr>
              <a:tblGrid>
                <a:gridCol w="1611879">
                  <a:extLst>
                    <a:ext uri="{9D8B030D-6E8A-4147-A177-3AD203B41FA5}">
                      <a16:colId xmlns:a16="http://schemas.microsoft.com/office/drawing/2014/main" val="3089206031"/>
                    </a:ext>
                  </a:extLst>
                </a:gridCol>
                <a:gridCol w="5026934">
                  <a:extLst>
                    <a:ext uri="{9D8B030D-6E8A-4147-A177-3AD203B41FA5}">
                      <a16:colId xmlns:a16="http://schemas.microsoft.com/office/drawing/2014/main" val="473645022"/>
                    </a:ext>
                  </a:extLst>
                </a:gridCol>
              </a:tblGrid>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Function Name</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Manage Files</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29777"/>
                  </a:ext>
                </a:extLst>
              </a:tr>
              <a:tr h="990888">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Description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Empowers users to download and remove files from their workspace within the system.</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294188915"/>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Actor </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55146308"/>
                  </a:ext>
                </a:extLst>
              </a:tr>
              <a:tr h="653612">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Assumption</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Users have logged in successfully to the system's dashboard.</a:t>
                      </a:r>
                      <a:endParaRPr lang="en-US" sz="120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89209196"/>
                  </a:ext>
                </a:extLst>
              </a:tr>
              <a:tr h="2589571">
                <a:tc>
                  <a:txBody>
                    <a:bodyPr/>
                    <a:lstStyle/>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Default Workflow</a:t>
                      </a:r>
                      <a:endParaRPr lang="en-US" sz="1200">
                        <a:effectLst/>
                        <a:latin typeface="+mn-lt"/>
                        <a:ea typeface="SimSun" panose="02010600030101010101" pitchFamily="2" charset="-122"/>
                        <a:cs typeface="Arial" panose="020B0604020202020204" pitchFamily="34" charset="0"/>
                      </a:endParaRPr>
                    </a:p>
                    <a:p>
                      <a:pPr marL="0" marR="0" algn="just">
                        <a:lnSpc>
                          <a:spcPct val="150000"/>
                        </a:lnSpc>
                        <a:spcBef>
                          <a:spcPts val="0"/>
                        </a:spcBef>
                        <a:spcAft>
                          <a:spcPts val="0"/>
                        </a:spcAft>
                      </a:pPr>
                      <a:r>
                        <a:rPr lang="en-US" sz="1200">
                          <a:effectLst/>
                          <a:latin typeface="+mn-lt"/>
                          <a:ea typeface="Calibri" panose="020F0502020204030204" pitchFamily="34" charset="0"/>
                          <a:cs typeface="Arial" panose="020B0604020202020204" pitchFamily="34" charset="0"/>
                        </a:rPr>
                        <a:t> </a:t>
                      </a:r>
                      <a:endParaRPr lang="en-US" sz="1200">
                        <a:effectLst/>
                        <a:latin typeface="+mn-lt"/>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mn-lt"/>
                          <a:ea typeface="Calibri" panose="020F0502020204030204" pitchFamily="34" charset="0"/>
                          <a:cs typeface="Arial" panose="020B0604020202020204" pitchFamily="34" charset="0"/>
                        </a:rPr>
                        <a:t>The actors are presented with their file workspace, which displays a list of uploaded and cleaned files and options to download and remove files from their workspace within the system. The user can select files for download or removal through check box follow by select the corresponding option.</a:t>
                      </a:r>
                      <a:endParaRPr lang="en-US" sz="1200" dirty="0">
                        <a:effectLst/>
                        <a:latin typeface="+mn-lt"/>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1552343"/>
                  </a:ext>
                </a:extLst>
              </a:tr>
            </a:tbl>
          </a:graphicData>
        </a:graphic>
      </p:graphicFrame>
    </p:spTree>
    <p:extLst>
      <p:ext uri="{BB962C8B-B14F-4D97-AF65-F5344CB8AC3E}">
        <p14:creationId xmlns:p14="http://schemas.microsoft.com/office/powerpoint/2010/main" val="1006248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E71D-3DF7-038A-996B-9E3D321D99D8}"/>
              </a:ext>
            </a:extLst>
          </p:cNvPr>
          <p:cNvSpPr>
            <a:spLocks noGrp="1"/>
          </p:cNvSpPr>
          <p:nvPr>
            <p:ph type="title"/>
          </p:nvPr>
        </p:nvSpPr>
        <p:spPr>
          <a:xfrm>
            <a:off x="4968304" y="753258"/>
            <a:ext cx="6832600" cy="1293028"/>
          </a:xfrm>
        </p:spPr>
        <p:txBody>
          <a:bodyPr vert="horz" lIns="91440" tIns="45720" rIns="91440" bIns="45720" rtlCol="0" anchor="ctr">
            <a:normAutofit/>
          </a:bodyPr>
          <a:lstStyle/>
          <a:p>
            <a:r>
              <a:rPr lang="en-US" dirty="0"/>
              <a:t>Implementation</a:t>
            </a:r>
          </a:p>
        </p:txBody>
      </p:sp>
      <p:pic>
        <p:nvPicPr>
          <p:cNvPr id="7" name="Content Placeholder 6">
            <a:extLst>
              <a:ext uri="{FF2B5EF4-FFF2-40B4-BE49-F238E27FC236}">
                <a16:creationId xmlns:a16="http://schemas.microsoft.com/office/drawing/2014/main" id="{37822ECD-3A07-84A4-D820-31500F7C5473}"/>
              </a:ext>
            </a:extLst>
          </p:cNvPr>
          <p:cNvPicPr>
            <a:picLocks noGrp="1" noChangeAspect="1"/>
          </p:cNvPicPr>
          <p:nvPr>
            <p:ph sz="half" idx="1"/>
          </p:nvPr>
        </p:nvPicPr>
        <p:blipFill rotWithShape="1">
          <a:blip r:embed="rId2"/>
          <a:srcRect r="-4" b="1169"/>
          <a:stretch/>
        </p:blipFill>
        <p:spPr>
          <a:xfrm>
            <a:off x="477062" y="2085216"/>
            <a:ext cx="5618938" cy="3664973"/>
          </a:xfrm>
          <a:prstGeom prst="rect">
            <a:avLst/>
          </a:prstGeom>
        </p:spPr>
      </p:pic>
      <p:pic>
        <p:nvPicPr>
          <p:cNvPr id="5" name="Content Placeholder 4">
            <a:extLst>
              <a:ext uri="{FF2B5EF4-FFF2-40B4-BE49-F238E27FC236}">
                <a16:creationId xmlns:a16="http://schemas.microsoft.com/office/drawing/2014/main" id="{33793741-0882-9038-9156-561933B9EEB4}"/>
              </a:ext>
            </a:extLst>
          </p:cNvPr>
          <p:cNvPicPr>
            <a:picLocks noChangeAspect="1"/>
          </p:cNvPicPr>
          <p:nvPr/>
        </p:nvPicPr>
        <p:blipFill rotWithShape="1">
          <a:blip r:embed="rId3"/>
          <a:srcRect l="19863" r="9229"/>
          <a:stretch/>
        </p:blipFill>
        <p:spPr>
          <a:xfrm>
            <a:off x="6181966" y="2085216"/>
            <a:ext cx="5618938" cy="3664973"/>
          </a:xfrm>
          <a:prstGeom prst="rect">
            <a:avLst/>
          </a:prstGeom>
        </p:spPr>
      </p:pic>
    </p:spTree>
    <p:extLst>
      <p:ext uri="{BB962C8B-B14F-4D97-AF65-F5344CB8AC3E}">
        <p14:creationId xmlns:p14="http://schemas.microsoft.com/office/powerpoint/2010/main" val="2502055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4959-3140-F895-5FF4-783E047E8EA3}"/>
              </a:ext>
            </a:extLst>
          </p:cNvPr>
          <p:cNvSpPr>
            <a:spLocks noGrp="1"/>
          </p:cNvSpPr>
          <p:nvPr>
            <p:ph type="title"/>
          </p:nvPr>
        </p:nvSpPr>
        <p:spPr>
          <a:xfrm>
            <a:off x="2895600" y="764373"/>
            <a:ext cx="8610600" cy="1293028"/>
          </a:xfrm>
        </p:spPr>
        <p:txBody>
          <a:bodyPr>
            <a:normAutofit/>
          </a:bodyPr>
          <a:lstStyle/>
          <a:p>
            <a:r>
              <a:rPr lang="en-US" dirty="0"/>
              <a:t>Testing</a:t>
            </a:r>
          </a:p>
        </p:txBody>
      </p:sp>
      <p:graphicFrame>
        <p:nvGraphicFramePr>
          <p:cNvPr id="5" name="Content Placeholder 2">
            <a:extLst>
              <a:ext uri="{FF2B5EF4-FFF2-40B4-BE49-F238E27FC236}">
                <a16:creationId xmlns:a16="http://schemas.microsoft.com/office/drawing/2014/main" id="{0E96A387-2B83-C9EF-4F62-5AE925E41079}"/>
              </a:ext>
            </a:extLst>
          </p:cNvPr>
          <p:cNvGraphicFramePr>
            <a:graphicFrameLocks noGrp="1"/>
          </p:cNvGraphicFramePr>
          <p:nvPr>
            <p:ph idx="1"/>
            <p:extLst>
              <p:ext uri="{D42A27DB-BD31-4B8C-83A1-F6EECF244321}">
                <p14:modId xmlns:p14="http://schemas.microsoft.com/office/powerpoint/2010/main" val="3527220225"/>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04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AB02-F54C-F9AF-8951-687925E8C570}"/>
              </a:ext>
            </a:extLst>
          </p:cNvPr>
          <p:cNvSpPr>
            <a:spLocks noGrp="1"/>
          </p:cNvSpPr>
          <p:nvPr>
            <p:ph type="title"/>
          </p:nvPr>
        </p:nvSpPr>
        <p:spPr/>
        <p:txBody>
          <a:bodyPr/>
          <a:lstStyle/>
          <a:p>
            <a:r>
              <a:rPr lang="en-US" dirty="0"/>
              <a:t>User acceptance testing</a:t>
            </a:r>
            <a:br>
              <a:rPr lang="en-US" dirty="0"/>
            </a:br>
            <a:r>
              <a:rPr lang="en-US" dirty="0"/>
              <a:t>(Ng Zheng Yao)</a:t>
            </a:r>
          </a:p>
        </p:txBody>
      </p:sp>
      <p:pic>
        <p:nvPicPr>
          <p:cNvPr id="4" name="Content Placeholder 3" descr="A close-up of a document&#10;&#10;Description automatically generated">
            <a:extLst>
              <a:ext uri="{FF2B5EF4-FFF2-40B4-BE49-F238E27FC236}">
                <a16:creationId xmlns:a16="http://schemas.microsoft.com/office/drawing/2014/main" id="{5B272048-2906-F3EE-FD83-FEB391F0C772}"/>
              </a:ext>
            </a:extLst>
          </p:cNvPr>
          <p:cNvPicPr>
            <a:picLocks noGrp="1" noChangeAspect="1"/>
          </p:cNvPicPr>
          <p:nvPr>
            <p:ph idx="1"/>
          </p:nvPr>
        </p:nvPicPr>
        <p:blipFill rotWithShape="1">
          <a:blip r:embed="rId2"/>
          <a:srcRect l="2067" r="2641"/>
          <a:stretch/>
        </p:blipFill>
        <p:spPr bwMode="auto">
          <a:xfrm>
            <a:off x="3032232" y="2200789"/>
            <a:ext cx="6127535" cy="4010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0695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AB02-F54C-F9AF-8951-687925E8C570}"/>
              </a:ext>
            </a:extLst>
          </p:cNvPr>
          <p:cNvSpPr>
            <a:spLocks noGrp="1"/>
          </p:cNvSpPr>
          <p:nvPr>
            <p:ph type="title"/>
          </p:nvPr>
        </p:nvSpPr>
        <p:spPr/>
        <p:txBody>
          <a:bodyPr/>
          <a:lstStyle/>
          <a:p>
            <a:r>
              <a:rPr lang="en-US" dirty="0"/>
              <a:t>User acceptance testing</a:t>
            </a:r>
            <a:br>
              <a:rPr lang="en-US" dirty="0"/>
            </a:br>
            <a:r>
              <a:rPr lang="en-US" dirty="0"/>
              <a:t>(Imran </a:t>
            </a:r>
            <a:r>
              <a:rPr lang="en-US" dirty="0" err="1"/>
              <a:t>Momunov</a:t>
            </a:r>
            <a:r>
              <a:rPr lang="en-US" dirty="0"/>
              <a:t>)</a:t>
            </a:r>
          </a:p>
        </p:txBody>
      </p:sp>
      <p:pic>
        <p:nvPicPr>
          <p:cNvPr id="7" name="Content Placeholder 6" descr="A close-up of a survey&#10;&#10;Description automatically generated">
            <a:extLst>
              <a:ext uri="{FF2B5EF4-FFF2-40B4-BE49-F238E27FC236}">
                <a16:creationId xmlns:a16="http://schemas.microsoft.com/office/drawing/2014/main" id="{3BE565C8-552E-516E-EC45-E918135A2BBA}"/>
              </a:ext>
            </a:extLst>
          </p:cNvPr>
          <p:cNvPicPr>
            <a:picLocks noGrp="1" noChangeAspect="1"/>
          </p:cNvPicPr>
          <p:nvPr>
            <p:ph idx="1"/>
          </p:nvPr>
        </p:nvPicPr>
        <p:blipFill>
          <a:blip r:embed="rId2"/>
          <a:stretch>
            <a:fillRect/>
          </a:stretch>
        </p:blipFill>
        <p:spPr>
          <a:xfrm>
            <a:off x="2822776" y="2353659"/>
            <a:ext cx="6546448" cy="3806790"/>
          </a:xfrm>
          <a:prstGeom prst="rect">
            <a:avLst/>
          </a:prstGeom>
        </p:spPr>
      </p:pic>
    </p:spTree>
    <p:extLst>
      <p:ext uri="{BB962C8B-B14F-4D97-AF65-F5344CB8AC3E}">
        <p14:creationId xmlns:p14="http://schemas.microsoft.com/office/powerpoint/2010/main" val="135715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26D5-BB50-1FA1-6F36-36AD033279BA}"/>
              </a:ext>
            </a:extLst>
          </p:cNvPr>
          <p:cNvSpPr>
            <a:spLocks noGrp="1"/>
          </p:cNvSpPr>
          <p:nvPr>
            <p:ph type="title"/>
          </p:nvPr>
        </p:nvSpPr>
        <p:spPr>
          <a:xfrm>
            <a:off x="619760" y="764373"/>
            <a:ext cx="6832600" cy="1293028"/>
          </a:xfrm>
        </p:spPr>
        <p:txBody>
          <a:bodyPr>
            <a:normAutofit/>
          </a:bodyPr>
          <a:lstStyle/>
          <a:p>
            <a:r>
              <a:rPr lang="en-US" dirty="0"/>
              <a:t>Aims and Objective</a:t>
            </a:r>
          </a:p>
        </p:txBody>
      </p:sp>
      <p:sp>
        <p:nvSpPr>
          <p:cNvPr id="6" name="Content Placeholder 5">
            <a:extLst>
              <a:ext uri="{FF2B5EF4-FFF2-40B4-BE49-F238E27FC236}">
                <a16:creationId xmlns:a16="http://schemas.microsoft.com/office/drawing/2014/main" id="{D3B8E668-B0B4-5A0F-4A46-87A0FC6E9336}"/>
              </a:ext>
            </a:extLst>
          </p:cNvPr>
          <p:cNvSpPr>
            <a:spLocks noGrp="1"/>
          </p:cNvSpPr>
          <p:nvPr>
            <p:ph idx="1"/>
          </p:nvPr>
        </p:nvSpPr>
        <p:spPr>
          <a:xfrm>
            <a:off x="619760" y="2194560"/>
            <a:ext cx="6832600" cy="4024125"/>
          </a:xfrm>
        </p:spPr>
        <p:txBody>
          <a:bodyPr>
            <a:normAutofit/>
          </a:bodyPr>
          <a:lstStyle/>
          <a:p>
            <a:pPr marL="0" indent="0">
              <a:buNone/>
            </a:pPr>
            <a:r>
              <a:rPr lang="en-US" b="1" dirty="0">
                <a:ea typeface="SimSun" panose="02010600030101010101" pitchFamily="2" charset="-122"/>
              </a:rPr>
              <a:t>Aim</a:t>
            </a:r>
          </a:p>
          <a:p>
            <a:pPr marL="0" indent="0" algn="just">
              <a:buNone/>
            </a:pPr>
            <a:r>
              <a:rPr lang="en-US" b="1" dirty="0">
                <a:effectLst/>
                <a:ea typeface="SimSun" panose="02010600030101010101" pitchFamily="2" charset="-122"/>
              </a:rPr>
              <a:t>To conduct a comprehensive examination of issues regarding Intrusion Detection Systems (IDS) and the realm of Machine Learning</a:t>
            </a:r>
            <a:r>
              <a:rPr lang="en-US" dirty="0">
                <a:effectLst/>
                <a:ea typeface="SimSun" panose="02010600030101010101" pitchFamily="2" charset="-122"/>
              </a:rPr>
              <a:t>. The reason behind is to create and implement an Enhanced IDS embedded with Machine Learning, advancing the precision and effectiveness of cyber-attack identification through supervised learning to enhance accuracy and operational efficiency with utilizing the Python programming language.</a:t>
            </a:r>
            <a:endParaRPr lang="en-US" dirty="0"/>
          </a:p>
        </p:txBody>
      </p:sp>
      <p:pic>
        <p:nvPicPr>
          <p:cNvPr id="10" name="Graphic 9" descr="Laptop Secure">
            <a:extLst>
              <a:ext uri="{FF2B5EF4-FFF2-40B4-BE49-F238E27FC236}">
                <a16:creationId xmlns:a16="http://schemas.microsoft.com/office/drawing/2014/main" id="{39319E04-5D64-FCB1-D75B-0D528B52B8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246088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AB02-F54C-F9AF-8951-687925E8C570}"/>
              </a:ext>
            </a:extLst>
          </p:cNvPr>
          <p:cNvSpPr>
            <a:spLocks noGrp="1"/>
          </p:cNvSpPr>
          <p:nvPr>
            <p:ph type="title"/>
          </p:nvPr>
        </p:nvSpPr>
        <p:spPr/>
        <p:txBody>
          <a:bodyPr/>
          <a:lstStyle/>
          <a:p>
            <a:r>
              <a:rPr lang="en-US" dirty="0"/>
              <a:t>User acceptance testing</a:t>
            </a:r>
            <a:br>
              <a:rPr lang="en-US" dirty="0"/>
            </a:br>
            <a:r>
              <a:rPr lang="en-US" dirty="0"/>
              <a:t>(Adam </a:t>
            </a:r>
            <a:r>
              <a:rPr lang="en-US" dirty="0" err="1"/>
              <a:t>ismaeil</a:t>
            </a:r>
            <a:r>
              <a:rPr lang="en-US" dirty="0"/>
              <a:t>)</a:t>
            </a:r>
          </a:p>
        </p:txBody>
      </p:sp>
      <p:pic>
        <p:nvPicPr>
          <p:cNvPr id="7" name="Content Placeholder 6" descr="A white sheet with black text&#10;&#10;Description automatically generated">
            <a:extLst>
              <a:ext uri="{FF2B5EF4-FFF2-40B4-BE49-F238E27FC236}">
                <a16:creationId xmlns:a16="http://schemas.microsoft.com/office/drawing/2014/main" id="{7883972F-6536-79C3-62C1-8053D6B6D114}"/>
              </a:ext>
            </a:extLst>
          </p:cNvPr>
          <p:cNvPicPr>
            <a:picLocks noGrp="1" noChangeAspect="1"/>
          </p:cNvPicPr>
          <p:nvPr>
            <p:ph idx="1"/>
          </p:nvPr>
        </p:nvPicPr>
        <p:blipFill>
          <a:blip r:embed="rId2"/>
          <a:stretch>
            <a:fillRect/>
          </a:stretch>
        </p:blipFill>
        <p:spPr>
          <a:xfrm>
            <a:off x="2895600" y="2307102"/>
            <a:ext cx="6296133" cy="3888208"/>
          </a:xfrm>
          <a:prstGeom prst="rect">
            <a:avLst/>
          </a:prstGeom>
        </p:spPr>
      </p:pic>
    </p:spTree>
    <p:extLst>
      <p:ext uri="{BB962C8B-B14F-4D97-AF65-F5344CB8AC3E}">
        <p14:creationId xmlns:p14="http://schemas.microsoft.com/office/powerpoint/2010/main" val="3673601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AB02-F54C-F9AF-8951-687925E8C570}"/>
              </a:ext>
            </a:extLst>
          </p:cNvPr>
          <p:cNvSpPr>
            <a:spLocks noGrp="1"/>
          </p:cNvSpPr>
          <p:nvPr>
            <p:ph type="title"/>
          </p:nvPr>
        </p:nvSpPr>
        <p:spPr/>
        <p:txBody>
          <a:bodyPr/>
          <a:lstStyle/>
          <a:p>
            <a:r>
              <a:rPr lang="en-US" dirty="0"/>
              <a:t>User acceptance testing</a:t>
            </a:r>
            <a:br>
              <a:rPr lang="en-US" dirty="0"/>
            </a:br>
            <a:r>
              <a:rPr lang="en-US" dirty="0"/>
              <a:t>(Dr Jalil bin </a:t>
            </a:r>
            <a:r>
              <a:rPr lang="en-US" dirty="0" err="1"/>
              <a:t>md.</a:t>
            </a:r>
            <a:r>
              <a:rPr lang="en-US" dirty="0"/>
              <a:t> </a:t>
            </a:r>
            <a:r>
              <a:rPr lang="en-US" dirty="0" err="1"/>
              <a:t>desa</a:t>
            </a:r>
            <a:r>
              <a:rPr lang="en-US" dirty="0"/>
              <a:t>)</a:t>
            </a:r>
          </a:p>
        </p:txBody>
      </p:sp>
      <p:pic>
        <p:nvPicPr>
          <p:cNvPr id="7" name="Content Placeholder 6" descr="A close-up of a document&#10;&#10;Description automatically generated">
            <a:extLst>
              <a:ext uri="{FF2B5EF4-FFF2-40B4-BE49-F238E27FC236}">
                <a16:creationId xmlns:a16="http://schemas.microsoft.com/office/drawing/2014/main" id="{DDDA5347-C7A6-F915-57ED-8A407B8BD107}"/>
              </a:ext>
            </a:extLst>
          </p:cNvPr>
          <p:cNvPicPr>
            <a:picLocks noGrp="1" noChangeAspect="1"/>
          </p:cNvPicPr>
          <p:nvPr>
            <p:ph idx="1"/>
          </p:nvPr>
        </p:nvPicPr>
        <p:blipFill>
          <a:blip r:embed="rId2"/>
          <a:stretch>
            <a:fillRect/>
          </a:stretch>
        </p:blipFill>
        <p:spPr>
          <a:xfrm>
            <a:off x="2746196" y="2400930"/>
            <a:ext cx="6699608" cy="3692697"/>
          </a:xfrm>
          <a:prstGeom prst="rect">
            <a:avLst/>
          </a:prstGeom>
        </p:spPr>
      </p:pic>
    </p:spTree>
    <p:extLst>
      <p:ext uri="{BB962C8B-B14F-4D97-AF65-F5344CB8AC3E}">
        <p14:creationId xmlns:p14="http://schemas.microsoft.com/office/powerpoint/2010/main" val="2519852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B84DB5-0A8D-419E-AE86-8602321D3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310B53C-4645-458E-8BE8-FAF1D5E69B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B852659-39A1-8302-8793-8D72023E9213}"/>
              </a:ext>
            </a:extLst>
          </p:cNvPr>
          <p:cNvSpPr>
            <a:spLocks noGrp="1"/>
          </p:cNvSpPr>
          <p:nvPr>
            <p:ph type="title"/>
          </p:nvPr>
        </p:nvSpPr>
        <p:spPr>
          <a:xfrm>
            <a:off x="685800" y="1066163"/>
            <a:ext cx="3306744" cy="5148371"/>
          </a:xfrm>
        </p:spPr>
        <p:txBody>
          <a:bodyPr>
            <a:normAutofit/>
          </a:bodyPr>
          <a:lstStyle/>
          <a:p>
            <a:pPr algn="l"/>
            <a:r>
              <a:rPr lang="en-US" sz="3200" dirty="0"/>
              <a:t>Problem &amp; Limitation</a:t>
            </a:r>
          </a:p>
        </p:txBody>
      </p:sp>
      <p:graphicFrame>
        <p:nvGraphicFramePr>
          <p:cNvPr id="5" name="Content Placeholder 2">
            <a:extLst>
              <a:ext uri="{FF2B5EF4-FFF2-40B4-BE49-F238E27FC236}">
                <a16:creationId xmlns:a16="http://schemas.microsoft.com/office/drawing/2014/main" id="{030B2BFA-F504-C37D-FC14-4CBC5C55B349}"/>
              </a:ext>
            </a:extLst>
          </p:cNvPr>
          <p:cNvGraphicFramePr>
            <a:graphicFrameLocks noGrp="1"/>
          </p:cNvGraphicFramePr>
          <p:nvPr>
            <p:ph idx="1"/>
            <p:extLst>
              <p:ext uri="{D42A27DB-BD31-4B8C-83A1-F6EECF244321}">
                <p14:modId xmlns:p14="http://schemas.microsoft.com/office/powerpoint/2010/main" val="434541914"/>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4717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B84DB5-0A8D-419E-AE86-8602321D3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310B53C-4645-458E-8BE8-FAF1D5E69B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1AAB489-9061-46E0-6612-DD02402BC2D3}"/>
              </a:ext>
            </a:extLst>
          </p:cNvPr>
          <p:cNvSpPr>
            <a:spLocks noGrp="1"/>
          </p:cNvSpPr>
          <p:nvPr>
            <p:ph type="title"/>
          </p:nvPr>
        </p:nvSpPr>
        <p:spPr>
          <a:xfrm>
            <a:off x="685800" y="1066163"/>
            <a:ext cx="3306744" cy="5148371"/>
          </a:xfrm>
        </p:spPr>
        <p:txBody>
          <a:bodyPr>
            <a:normAutofit/>
          </a:bodyPr>
          <a:lstStyle/>
          <a:p>
            <a:pPr algn="l"/>
            <a:r>
              <a:rPr lang="en-US" sz="3200" dirty="0"/>
              <a:t>Future enhancement</a:t>
            </a:r>
          </a:p>
        </p:txBody>
      </p:sp>
      <p:graphicFrame>
        <p:nvGraphicFramePr>
          <p:cNvPr id="5" name="Content Placeholder 2">
            <a:extLst>
              <a:ext uri="{FF2B5EF4-FFF2-40B4-BE49-F238E27FC236}">
                <a16:creationId xmlns:a16="http://schemas.microsoft.com/office/drawing/2014/main" id="{00388E18-0B52-EB2F-635A-33E5522E09DD}"/>
              </a:ext>
            </a:extLst>
          </p:cNvPr>
          <p:cNvGraphicFramePr>
            <a:graphicFrameLocks noGrp="1"/>
          </p:cNvGraphicFramePr>
          <p:nvPr>
            <p:ph idx="1"/>
            <p:extLst>
              <p:ext uri="{D42A27DB-BD31-4B8C-83A1-F6EECF244321}">
                <p14:modId xmlns:p14="http://schemas.microsoft.com/office/powerpoint/2010/main" val="4062017303"/>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3013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3988-0E25-0114-F724-F7F6D5F99F0A}"/>
              </a:ext>
            </a:extLst>
          </p:cNvPr>
          <p:cNvSpPr>
            <a:spLocks noGrp="1"/>
          </p:cNvSpPr>
          <p:nvPr>
            <p:ph type="title"/>
          </p:nvPr>
        </p:nvSpPr>
        <p:spPr>
          <a:xfrm>
            <a:off x="2895600" y="764373"/>
            <a:ext cx="8610600" cy="1293028"/>
          </a:xfrm>
        </p:spPr>
        <p:txBody>
          <a:bodyPr>
            <a:normAutofit/>
          </a:bodyPr>
          <a:lstStyle/>
          <a:p>
            <a:r>
              <a:rPr lang="en-US"/>
              <a:t>Conclusion</a:t>
            </a:r>
            <a:endParaRPr lang="en-US" dirty="0"/>
          </a:p>
        </p:txBody>
      </p:sp>
      <p:graphicFrame>
        <p:nvGraphicFramePr>
          <p:cNvPr id="13" name="Content Placeholder 2">
            <a:extLst>
              <a:ext uri="{FF2B5EF4-FFF2-40B4-BE49-F238E27FC236}">
                <a16:creationId xmlns:a16="http://schemas.microsoft.com/office/drawing/2014/main" id="{0A4B20BD-52BD-BFD0-3678-CCA556B3810C}"/>
              </a:ext>
            </a:extLst>
          </p:cNvPr>
          <p:cNvGraphicFramePr>
            <a:graphicFrameLocks noGrp="1"/>
          </p:cNvGraphicFramePr>
          <p:nvPr>
            <p:ph idx="1"/>
            <p:extLst>
              <p:ext uri="{D42A27DB-BD31-4B8C-83A1-F6EECF244321}">
                <p14:modId xmlns:p14="http://schemas.microsoft.com/office/powerpoint/2010/main" val="118745444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3542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24D61A8-5AB5-8388-A831-5AC94D549BE5}"/>
              </a:ext>
            </a:extLst>
          </p:cNvPr>
          <p:cNvSpPr>
            <a:spLocks noGrp="1"/>
          </p:cNvSpPr>
          <p:nvPr>
            <p:ph type="title"/>
          </p:nvPr>
        </p:nvSpPr>
        <p:spPr>
          <a:xfrm>
            <a:off x="4617351" y="1995752"/>
            <a:ext cx="6132990" cy="1825096"/>
          </a:xfrm>
        </p:spPr>
        <p:txBody>
          <a:bodyPr vert="horz" lIns="91440" tIns="45720" rIns="91440" bIns="45720" rtlCol="0" anchor="b">
            <a:normAutofit fontScale="90000"/>
          </a:bodyPr>
          <a:lstStyle/>
          <a:p>
            <a:pPr algn="l"/>
            <a:r>
              <a:rPr lang="en-US" sz="6000" dirty="0"/>
              <a:t>Question &amp; answer Session</a:t>
            </a:r>
          </a:p>
        </p:txBody>
      </p:sp>
      <p:pic>
        <p:nvPicPr>
          <p:cNvPr id="6" name="Graphic 5" descr="Questions">
            <a:extLst>
              <a:ext uri="{FF2B5EF4-FFF2-40B4-BE49-F238E27FC236}">
                <a16:creationId xmlns:a16="http://schemas.microsoft.com/office/drawing/2014/main" id="{3C0DA4C2-6347-1D45-5EF9-F23CB4B19D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1659" y="1803405"/>
            <a:ext cx="2662321" cy="2662321"/>
          </a:xfrm>
          <a:prstGeom prst="rect">
            <a:avLst/>
          </a:prstGeom>
        </p:spPr>
      </p:pic>
    </p:spTree>
    <p:extLst>
      <p:ext uri="{BB962C8B-B14F-4D97-AF65-F5344CB8AC3E}">
        <p14:creationId xmlns:p14="http://schemas.microsoft.com/office/powerpoint/2010/main" val="347931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A2AB-0415-F3BC-FE40-F7EFE2648E95}"/>
              </a:ext>
            </a:extLst>
          </p:cNvPr>
          <p:cNvSpPr>
            <a:spLocks noGrp="1"/>
          </p:cNvSpPr>
          <p:nvPr>
            <p:ph type="title"/>
          </p:nvPr>
        </p:nvSpPr>
        <p:spPr>
          <a:xfrm>
            <a:off x="2895600" y="764373"/>
            <a:ext cx="8610600" cy="1293028"/>
          </a:xfrm>
        </p:spPr>
        <p:txBody>
          <a:bodyPr>
            <a:normAutofit/>
          </a:bodyPr>
          <a:lstStyle/>
          <a:p>
            <a:r>
              <a:rPr lang="en-US" dirty="0"/>
              <a:t>Aims and objectives</a:t>
            </a:r>
          </a:p>
        </p:txBody>
      </p:sp>
      <p:graphicFrame>
        <p:nvGraphicFramePr>
          <p:cNvPr id="5" name="Content Placeholder 2">
            <a:extLst>
              <a:ext uri="{FF2B5EF4-FFF2-40B4-BE49-F238E27FC236}">
                <a16:creationId xmlns:a16="http://schemas.microsoft.com/office/drawing/2014/main" id="{E8AB0CCA-0021-45B7-C359-F76CF3EBA582}"/>
              </a:ext>
            </a:extLst>
          </p:cNvPr>
          <p:cNvGraphicFramePr>
            <a:graphicFrameLocks noGrp="1"/>
          </p:cNvGraphicFramePr>
          <p:nvPr>
            <p:ph idx="1"/>
            <p:extLst>
              <p:ext uri="{D42A27DB-BD31-4B8C-83A1-F6EECF244321}">
                <p14:modId xmlns:p14="http://schemas.microsoft.com/office/powerpoint/2010/main" val="267339565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04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A3D3822-8A18-41ED-9EE7-465339DF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C9F2842-5B80-4C1D-8C91-93F2406283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5824A18-431D-CF24-4342-866D37D628AE}"/>
              </a:ext>
            </a:extLst>
          </p:cNvPr>
          <p:cNvSpPr>
            <a:spLocks noGrp="1"/>
          </p:cNvSpPr>
          <p:nvPr>
            <p:ph type="title"/>
          </p:nvPr>
        </p:nvSpPr>
        <p:spPr>
          <a:xfrm>
            <a:off x="2895600" y="764373"/>
            <a:ext cx="8610600" cy="1293028"/>
          </a:xfrm>
        </p:spPr>
        <p:txBody>
          <a:bodyPr>
            <a:normAutofit/>
          </a:bodyPr>
          <a:lstStyle/>
          <a:p>
            <a:r>
              <a:rPr lang="en-US"/>
              <a:t>Target user</a:t>
            </a:r>
          </a:p>
        </p:txBody>
      </p:sp>
      <p:graphicFrame>
        <p:nvGraphicFramePr>
          <p:cNvPr id="5" name="Content Placeholder 2">
            <a:extLst>
              <a:ext uri="{FF2B5EF4-FFF2-40B4-BE49-F238E27FC236}">
                <a16:creationId xmlns:a16="http://schemas.microsoft.com/office/drawing/2014/main" id="{7F08F8DB-2EAB-0C55-F98C-335BEDAADA64}"/>
              </a:ext>
            </a:extLst>
          </p:cNvPr>
          <p:cNvGraphicFramePr>
            <a:graphicFrameLocks noGrp="1"/>
          </p:cNvGraphicFramePr>
          <p:nvPr>
            <p:ph idx="1"/>
            <p:extLst>
              <p:ext uri="{D42A27DB-BD31-4B8C-83A1-F6EECF244321}">
                <p14:modId xmlns:p14="http://schemas.microsoft.com/office/powerpoint/2010/main" val="4050035333"/>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97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5864-35CA-C34F-B5C2-FD2C2DC01FA8}"/>
              </a:ext>
            </a:extLst>
          </p:cNvPr>
          <p:cNvSpPr>
            <a:spLocks noGrp="1"/>
          </p:cNvSpPr>
          <p:nvPr>
            <p:ph type="title"/>
          </p:nvPr>
        </p:nvSpPr>
        <p:spPr>
          <a:xfrm>
            <a:off x="2895600" y="764373"/>
            <a:ext cx="8610600" cy="1293028"/>
          </a:xfrm>
        </p:spPr>
        <p:txBody>
          <a:bodyPr>
            <a:normAutofit/>
          </a:bodyPr>
          <a:lstStyle/>
          <a:p>
            <a:r>
              <a:rPr lang="en-US" dirty="0"/>
              <a:t>Functionalities / Deliverables</a:t>
            </a:r>
          </a:p>
        </p:txBody>
      </p:sp>
      <p:sp>
        <p:nvSpPr>
          <p:cNvPr id="4" name="Content Placeholder 2">
            <a:extLst>
              <a:ext uri="{FF2B5EF4-FFF2-40B4-BE49-F238E27FC236}">
                <a16:creationId xmlns:a16="http://schemas.microsoft.com/office/drawing/2014/main" id="{0D56EB61-A6F9-EFFD-9AA4-E47EEC4E86A3}"/>
              </a:ext>
            </a:extLst>
          </p:cNvPr>
          <p:cNvSpPr txBox="1">
            <a:spLocks/>
          </p:cNvSpPr>
          <p:nvPr/>
        </p:nvSpPr>
        <p:spPr>
          <a:xfrm>
            <a:off x="4896962" y="2475673"/>
            <a:ext cx="3363416" cy="349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786384">
              <a:spcBef>
                <a:spcPts val="860"/>
              </a:spcBef>
              <a:buNone/>
            </a:pPr>
            <a:endParaRPr lang="en-US" dirty="0"/>
          </a:p>
        </p:txBody>
      </p:sp>
      <p:sp>
        <p:nvSpPr>
          <p:cNvPr id="5" name="Content Placeholder 2">
            <a:extLst>
              <a:ext uri="{FF2B5EF4-FFF2-40B4-BE49-F238E27FC236}">
                <a16:creationId xmlns:a16="http://schemas.microsoft.com/office/drawing/2014/main" id="{74C5D453-04AA-CE44-4E5F-13A1A089551F}"/>
              </a:ext>
            </a:extLst>
          </p:cNvPr>
          <p:cNvSpPr txBox="1">
            <a:spLocks/>
          </p:cNvSpPr>
          <p:nvPr/>
        </p:nvSpPr>
        <p:spPr>
          <a:xfrm>
            <a:off x="7729849" y="2475673"/>
            <a:ext cx="3363416" cy="349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defTabSz="786384">
              <a:spcBef>
                <a:spcPts val="860"/>
              </a:spcBef>
              <a:buNone/>
            </a:pPr>
            <a:endParaRPr lang="en-US" dirty="0"/>
          </a:p>
        </p:txBody>
      </p:sp>
      <p:graphicFrame>
        <p:nvGraphicFramePr>
          <p:cNvPr id="6" name="Content Placeholder 2">
            <a:extLst>
              <a:ext uri="{FF2B5EF4-FFF2-40B4-BE49-F238E27FC236}">
                <a16:creationId xmlns:a16="http://schemas.microsoft.com/office/drawing/2014/main" id="{362E0DF0-F8D6-B9E4-19C3-C5DCB41C15CE}"/>
              </a:ext>
            </a:extLst>
          </p:cNvPr>
          <p:cNvGraphicFramePr>
            <a:graphicFrameLocks/>
          </p:cNvGraphicFramePr>
          <p:nvPr>
            <p:extLst>
              <p:ext uri="{D42A27DB-BD31-4B8C-83A1-F6EECF244321}">
                <p14:modId xmlns:p14="http://schemas.microsoft.com/office/powerpoint/2010/main" val="75539040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09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7399-EAEC-9564-B108-ADB673109BCD}"/>
              </a:ext>
            </a:extLst>
          </p:cNvPr>
          <p:cNvSpPr>
            <a:spLocks noGrp="1"/>
          </p:cNvSpPr>
          <p:nvPr>
            <p:ph type="title"/>
          </p:nvPr>
        </p:nvSpPr>
        <p:spPr>
          <a:xfrm>
            <a:off x="2895600" y="764373"/>
            <a:ext cx="8610600" cy="1293028"/>
          </a:xfrm>
        </p:spPr>
        <p:txBody>
          <a:bodyPr>
            <a:normAutofit/>
          </a:bodyPr>
          <a:lstStyle/>
          <a:p>
            <a:r>
              <a:rPr lang="en-US" dirty="0"/>
              <a:t>Domain Research</a:t>
            </a:r>
          </a:p>
        </p:txBody>
      </p:sp>
      <p:graphicFrame>
        <p:nvGraphicFramePr>
          <p:cNvPr id="7" name="Content Placeholder 2">
            <a:extLst>
              <a:ext uri="{FF2B5EF4-FFF2-40B4-BE49-F238E27FC236}">
                <a16:creationId xmlns:a16="http://schemas.microsoft.com/office/drawing/2014/main" id="{1AFFC881-8C69-949B-2744-91893B250082}"/>
              </a:ext>
            </a:extLst>
          </p:cNvPr>
          <p:cNvGraphicFramePr>
            <a:graphicFrameLocks noGrp="1"/>
          </p:cNvGraphicFramePr>
          <p:nvPr>
            <p:ph idx="1"/>
            <p:extLst>
              <p:ext uri="{D42A27DB-BD31-4B8C-83A1-F6EECF244321}">
                <p14:modId xmlns:p14="http://schemas.microsoft.com/office/powerpoint/2010/main" val="172623886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0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80BC-15CE-6B35-2B5D-BB1825AA0995}"/>
              </a:ext>
            </a:extLst>
          </p:cNvPr>
          <p:cNvSpPr>
            <a:spLocks noGrp="1"/>
          </p:cNvSpPr>
          <p:nvPr>
            <p:ph type="title"/>
          </p:nvPr>
        </p:nvSpPr>
        <p:spPr>
          <a:xfrm>
            <a:off x="508311" y="664566"/>
            <a:ext cx="10618146" cy="700415"/>
          </a:xfrm>
        </p:spPr>
        <p:txBody>
          <a:bodyPr>
            <a:noAutofit/>
          </a:bodyPr>
          <a:lstStyle/>
          <a:p>
            <a:r>
              <a:rPr lang="en-US" sz="3200" dirty="0"/>
              <a:t>Integrating Machine Learning with IDS</a:t>
            </a:r>
            <a:br>
              <a:rPr lang="en-US" sz="3200" dirty="0"/>
            </a:br>
            <a:r>
              <a:rPr lang="en-US" sz="3200" dirty="0"/>
              <a:t>(machine learning pipelines)</a:t>
            </a:r>
            <a:br>
              <a:rPr lang="en-US" sz="3200" dirty="0"/>
            </a:br>
            <a:endParaRPr lang="en-US" sz="3200" dirty="0"/>
          </a:p>
        </p:txBody>
      </p:sp>
      <p:sp>
        <p:nvSpPr>
          <p:cNvPr id="5" name="Content Placeholder 2">
            <a:extLst>
              <a:ext uri="{FF2B5EF4-FFF2-40B4-BE49-F238E27FC236}">
                <a16:creationId xmlns:a16="http://schemas.microsoft.com/office/drawing/2014/main" id="{4891A23E-3082-FC63-B73E-814365BCF383}"/>
              </a:ext>
            </a:extLst>
          </p:cNvPr>
          <p:cNvSpPr txBox="1">
            <a:spLocks/>
          </p:cNvSpPr>
          <p:nvPr/>
        </p:nvSpPr>
        <p:spPr>
          <a:xfrm>
            <a:off x="4150054" y="1533087"/>
            <a:ext cx="3891891" cy="51080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r>
              <a:rPr lang="en-US" altLang="en-US" sz="2400" dirty="0"/>
              <a:t>Problem Definition</a:t>
            </a:r>
          </a:p>
          <a:p>
            <a:pPr algn="just"/>
            <a:r>
              <a:rPr lang="en-US" altLang="en-US" sz="2400" dirty="0"/>
              <a:t>Data collection</a:t>
            </a:r>
          </a:p>
          <a:p>
            <a:pPr algn="just"/>
            <a:r>
              <a:rPr lang="en-US" altLang="en-US" sz="2400" dirty="0"/>
              <a:t>Feature extraction</a:t>
            </a:r>
          </a:p>
          <a:p>
            <a:pPr marL="600075" lvl="3" indent="-257175" algn="just"/>
            <a:r>
              <a:rPr lang="en-US" altLang="en-US" sz="1850" dirty="0" err="1"/>
              <a:t>Flattening,Labeling</a:t>
            </a:r>
            <a:r>
              <a:rPr lang="en-US" altLang="en-US" sz="1850" dirty="0"/>
              <a:t> </a:t>
            </a:r>
          </a:p>
          <a:p>
            <a:pPr algn="just"/>
            <a:r>
              <a:rPr lang="en-US" altLang="en-US" sz="2400" dirty="0"/>
              <a:t>Data preparation</a:t>
            </a:r>
          </a:p>
          <a:p>
            <a:pPr lvl="1" algn="just"/>
            <a:r>
              <a:rPr lang="en-US" altLang="en-US" dirty="0" err="1"/>
              <a:t>Normalisation</a:t>
            </a:r>
            <a:r>
              <a:rPr lang="en-US" altLang="en-US" dirty="0"/>
              <a:t> by data type</a:t>
            </a:r>
          </a:p>
          <a:p>
            <a:pPr lvl="1" algn="just"/>
            <a:r>
              <a:rPr lang="en-US" altLang="en-US" dirty="0"/>
              <a:t>Dimensionality reduction</a:t>
            </a:r>
          </a:p>
          <a:p>
            <a:pPr algn="just"/>
            <a:r>
              <a:rPr lang="en-US" altLang="en-US" sz="2400" dirty="0"/>
              <a:t>Algorithm Selection</a:t>
            </a:r>
          </a:p>
          <a:p>
            <a:pPr lvl="1" algn="just"/>
            <a:r>
              <a:rPr lang="en-US" altLang="en-US" dirty="0"/>
              <a:t>Train and Test</a:t>
            </a:r>
          </a:p>
          <a:p>
            <a:pPr algn="just"/>
            <a:r>
              <a:rPr lang="en-US" altLang="en-US" sz="2400" dirty="0"/>
              <a:t>Performance Evaluation</a:t>
            </a:r>
          </a:p>
          <a:p>
            <a:pPr marL="600075" lvl="3" indent="-257175" algn="just"/>
            <a:r>
              <a:rPr lang="en-US" altLang="en-US" sz="1850" dirty="0" err="1"/>
              <a:t>Visualisation</a:t>
            </a:r>
            <a:r>
              <a:rPr lang="en-US" altLang="en-US" sz="1850" dirty="0"/>
              <a:t> </a:t>
            </a:r>
          </a:p>
          <a:p>
            <a:pPr marL="600075" lvl="3" indent="-257175" algn="just"/>
            <a:r>
              <a:rPr lang="en-US" altLang="en-US" sz="1850" dirty="0"/>
              <a:t>Parameter tuning</a:t>
            </a:r>
          </a:p>
          <a:p>
            <a:pPr algn="just"/>
            <a:r>
              <a:rPr lang="en-US" altLang="en-US" sz="2400" dirty="0"/>
              <a:t>Model Validation</a:t>
            </a:r>
            <a:endParaRPr lang="en-US" altLang="en-US" sz="2000" dirty="0"/>
          </a:p>
          <a:p>
            <a:pPr marL="0" indent="0" algn="just">
              <a:buFont typeface="Arial" panose="020B0604020202020204" pitchFamily="34" charset="0"/>
              <a:buNone/>
            </a:pPr>
            <a:endParaRPr lang="en-US" altLang="en-US" sz="2400" b="1" dirty="0"/>
          </a:p>
          <a:p>
            <a:pPr marL="0" indent="0" algn="just">
              <a:buFont typeface="Arial" panose="020B0604020202020204" pitchFamily="34" charset="0"/>
              <a:buNone/>
            </a:pPr>
            <a:endParaRPr lang="en-US" altLang="en-US" sz="2400" b="1" dirty="0"/>
          </a:p>
        </p:txBody>
      </p:sp>
      <p:sp>
        <p:nvSpPr>
          <p:cNvPr id="6" name="Rounded Rectangular Callout 1">
            <a:extLst>
              <a:ext uri="{FF2B5EF4-FFF2-40B4-BE49-F238E27FC236}">
                <a16:creationId xmlns:a16="http://schemas.microsoft.com/office/drawing/2014/main" id="{B8BCA4BD-AD61-89FE-EE0A-19FDBB01397A}"/>
              </a:ext>
            </a:extLst>
          </p:cNvPr>
          <p:cNvSpPr/>
          <p:nvPr/>
        </p:nvSpPr>
        <p:spPr bwMode="auto">
          <a:xfrm>
            <a:off x="2026154" y="4448392"/>
            <a:ext cx="2093495" cy="649510"/>
          </a:xfrm>
          <a:prstGeom prst="wedgeRoundRectCallout">
            <a:avLst>
              <a:gd name="adj1" fmla="val 54381"/>
              <a:gd name="adj2" fmla="val 74441"/>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Selection of metric – “objective function”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600" b="0" i="0" u="none" strike="noStrike" kern="1200" cap="none" spc="0" normalizeH="0" baseline="0" noProof="0">
              <a:ln>
                <a:noFill/>
              </a:ln>
              <a:solidFill>
                <a:srgbClr val="000000"/>
              </a:solidFill>
              <a:effectLst/>
              <a:uLnTx/>
              <a:uFillTx/>
              <a:latin typeface="Arial"/>
              <a:ea typeface="+mn-ea"/>
              <a:cs typeface="+mn-cs"/>
            </a:endParaRPr>
          </a:p>
        </p:txBody>
      </p:sp>
      <p:sp>
        <p:nvSpPr>
          <p:cNvPr id="7" name="Rounded Rectangular Callout 5">
            <a:extLst>
              <a:ext uri="{FF2B5EF4-FFF2-40B4-BE49-F238E27FC236}">
                <a16:creationId xmlns:a16="http://schemas.microsoft.com/office/drawing/2014/main" id="{13596030-2281-3C3D-5703-7E2BF914D999}"/>
              </a:ext>
            </a:extLst>
          </p:cNvPr>
          <p:cNvSpPr/>
          <p:nvPr/>
        </p:nvSpPr>
        <p:spPr bwMode="auto">
          <a:xfrm>
            <a:off x="2026154" y="1364981"/>
            <a:ext cx="1713297" cy="876855"/>
          </a:xfrm>
          <a:prstGeom prst="wedgeRoundRectCallout">
            <a:avLst>
              <a:gd name="adj1" fmla="val 77682"/>
              <a:gd name="adj2" fmla="val 42701"/>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What do I have What do I need</a:t>
            </a:r>
            <a:endParaRPr kumimoji="0" lang="en-MY" sz="16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What can I get</a:t>
            </a:r>
            <a:endParaRPr kumimoji="0" lang="en-MY" sz="16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Rounded Rectangular Callout 7">
            <a:extLst>
              <a:ext uri="{FF2B5EF4-FFF2-40B4-BE49-F238E27FC236}">
                <a16:creationId xmlns:a16="http://schemas.microsoft.com/office/drawing/2014/main" id="{9EE24D9E-3D51-FECD-070B-B6A8B9C60BE1}"/>
              </a:ext>
            </a:extLst>
          </p:cNvPr>
          <p:cNvSpPr/>
          <p:nvPr/>
        </p:nvSpPr>
        <p:spPr bwMode="auto">
          <a:xfrm>
            <a:off x="7493305" y="2541393"/>
            <a:ext cx="3195587" cy="389614"/>
          </a:xfrm>
          <a:prstGeom prst="wedgeRoundRectCallout">
            <a:avLst>
              <a:gd name="adj1" fmla="val -66768"/>
              <a:gd name="adj2" fmla="val 61104"/>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image processing: segmentation</a:t>
            </a: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Rounded Rectangular Callout 8">
            <a:extLst>
              <a:ext uri="{FF2B5EF4-FFF2-40B4-BE49-F238E27FC236}">
                <a16:creationId xmlns:a16="http://schemas.microsoft.com/office/drawing/2014/main" id="{E1712315-4C03-ECEC-D211-DFD753F11DC9}"/>
              </a:ext>
            </a:extLst>
          </p:cNvPr>
          <p:cNvSpPr/>
          <p:nvPr/>
        </p:nvSpPr>
        <p:spPr bwMode="auto">
          <a:xfrm>
            <a:off x="2026154" y="2818731"/>
            <a:ext cx="1530416" cy="636612"/>
          </a:xfrm>
          <a:prstGeom prst="wedgeRoundRectCallout">
            <a:avLst>
              <a:gd name="adj1" fmla="val 90914"/>
              <a:gd name="adj2" fmla="val 42017"/>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Exploratory Data Analysis</a:t>
            </a:r>
            <a:endParaRPr kumimoji="0" lang="en-MY" sz="16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600" b="0" i="0" u="none" strike="noStrike" kern="1200" cap="none" spc="0" normalizeH="0" baseline="0" noProof="0">
              <a:ln>
                <a:noFill/>
              </a:ln>
              <a:solidFill>
                <a:srgbClr val="000000"/>
              </a:solidFill>
              <a:effectLst/>
              <a:uLnTx/>
              <a:uFillTx/>
              <a:latin typeface="Arial"/>
              <a:ea typeface="+mn-ea"/>
              <a:cs typeface="+mn-cs"/>
            </a:endParaRPr>
          </a:p>
        </p:txBody>
      </p:sp>
      <p:sp>
        <p:nvSpPr>
          <p:cNvPr id="10" name="Rounded Rectangular Callout 9">
            <a:extLst>
              <a:ext uri="{FF2B5EF4-FFF2-40B4-BE49-F238E27FC236}">
                <a16:creationId xmlns:a16="http://schemas.microsoft.com/office/drawing/2014/main" id="{CF333EEF-9FD2-E7D2-6882-B4ED44F62A24}"/>
              </a:ext>
            </a:extLst>
          </p:cNvPr>
          <p:cNvSpPr/>
          <p:nvPr/>
        </p:nvSpPr>
        <p:spPr bwMode="auto">
          <a:xfrm>
            <a:off x="2026154" y="5818827"/>
            <a:ext cx="2204186" cy="370378"/>
          </a:xfrm>
          <a:prstGeom prst="wedgeRoundRectCallout">
            <a:avLst>
              <a:gd name="adj1" fmla="val 49377"/>
              <a:gd name="adj2" fmla="val 99012"/>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Repeat Train and Test</a:t>
            </a:r>
            <a:endParaRPr kumimoji="0" lang="en-MY" sz="16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600" b="0" i="0" u="none" strike="noStrike" kern="1200" cap="none" spc="0" normalizeH="0" baseline="0" noProof="0">
              <a:ln>
                <a:noFill/>
              </a:ln>
              <a:solidFill>
                <a:srgbClr val="000000"/>
              </a:solidFill>
              <a:effectLst/>
              <a:uLnTx/>
              <a:uFillTx/>
              <a:latin typeface="Arial"/>
              <a:ea typeface="+mn-ea"/>
              <a:cs typeface="+mn-cs"/>
            </a:endParaRPr>
          </a:p>
        </p:txBody>
      </p:sp>
      <p:sp>
        <p:nvSpPr>
          <p:cNvPr id="11" name="Rounded Rectangular Callout 10">
            <a:extLst>
              <a:ext uri="{FF2B5EF4-FFF2-40B4-BE49-F238E27FC236}">
                <a16:creationId xmlns:a16="http://schemas.microsoft.com/office/drawing/2014/main" id="{E7C4DFA9-4893-4FA0-661E-4352E0DA563C}"/>
              </a:ext>
            </a:extLst>
          </p:cNvPr>
          <p:cNvSpPr/>
          <p:nvPr/>
        </p:nvSpPr>
        <p:spPr bwMode="auto">
          <a:xfrm>
            <a:off x="7998654" y="4105126"/>
            <a:ext cx="2598821" cy="649510"/>
          </a:xfrm>
          <a:prstGeom prst="wedgeRoundRectCallout">
            <a:avLst>
              <a:gd name="adj1" fmla="val -73435"/>
              <a:gd name="adj2" fmla="val 41839"/>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May have special data preparation requirements</a:t>
            </a:r>
            <a:endParaRPr kumimoji="0" lang="en-MY" sz="16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2" name="Rounded Rectangular Callout 11">
            <a:extLst>
              <a:ext uri="{FF2B5EF4-FFF2-40B4-BE49-F238E27FC236}">
                <a16:creationId xmlns:a16="http://schemas.microsoft.com/office/drawing/2014/main" id="{36C3966E-10F3-A758-01B7-CE39EF7DEE6F}"/>
              </a:ext>
            </a:extLst>
          </p:cNvPr>
          <p:cNvSpPr/>
          <p:nvPr/>
        </p:nvSpPr>
        <p:spPr bwMode="auto">
          <a:xfrm>
            <a:off x="7218984" y="5612478"/>
            <a:ext cx="2204186" cy="370378"/>
          </a:xfrm>
          <a:prstGeom prst="wedgeRoundRectCallout">
            <a:avLst>
              <a:gd name="adj1" fmla="val -73767"/>
              <a:gd name="adj2" fmla="val 52234"/>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Repeat Train and Test</a:t>
            </a:r>
            <a:endParaRPr kumimoji="0" lang="en-MY" sz="1600" b="0" i="0" u="none" strike="noStrike" kern="1200" cap="none" spc="0" normalizeH="0" baseline="0" noProof="0">
              <a:ln>
                <a:noFill/>
              </a:ln>
              <a:solidFill>
                <a:srgbClr val="000000"/>
              </a:solidFill>
              <a:effectLst/>
              <a:uLnTx/>
              <a:uFillTx/>
              <a:latin typeface="Arial"/>
              <a:ea typeface="+mn-ea"/>
              <a:cs typeface="+mn-cs"/>
            </a:endParaRPr>
          </a:p>
        </p:txBody>
      </p:sp>
      <p:sp>
        <p:nvSpPr>
          <p:cNvPr id="13" name="Rounded Rectangular Callout 12">
            <a:extLst>
              <a:ext uri="{FF2B5EF4-FFF2-40B4-BE49-F238E27FC236}">
                <a16:creationId xmlns:a16="http://schemas.microsoft.com/office/drawing/2014/main" id="{306785A0-8455-A5B9-FEC4-FD8BA6EF4AA4}"/>
              </a:ext>
            </a:extLst>
          </p:cNvPr>
          <p:cNvSpPr/>
          <p:nvPr/>
        </p:nvSpPr>
        <p:spPr bwMode="auto">
          <a:xfrm>
            <a:off x="7493305" y="1852222"/>
            <a:ext cx="3195587" cy="389614"/>
          </a:xfrm>
          <a:prstGeom prst="wedgeRoundRectCallout">
            <a:avLst>
              <a:gd name="adj1" fmla="val -63702"/>
              <a:gd name="adj2" fmla="val -56243"/>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mn-ea"/>
                <a:cs typeface="+mn-cs"/>
              </a:rPr>
              <a:t>“Objective” in “objective function” </a:t>
            </a:r>
            <a:endParaRPr kumimoji="0" lang="en-MY" sz="16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14" name="Straight Connector 13">
            <a:extLst>
              <a:ext uri="{FF2B5EF4-FFF2-40B4-BE49-F238E27FC236}">
                <a16:creationId xmlns:a16="http://schemas.microsoft.com/office/drawing/2014/main" id="{946AC167-9AFE-B612-1380-AC7700A3F971}"/>
              </a:ext>
            </a:extLst>
          </p:cNvPr>
          <p:cNvCxnSpPr/>
          <p:nvPr/>
        </p:nvCxnSpPr>
        <p:spPr bwMode="auto">
          <a:xfrm flipV="1">
            <a:off x="2026153" y="4434324"/>
            <a:ext cx="8864869" cy="9625"/>
          </a:xfrm>
          <a:prstGeom prst="line">
            <a:avLst/>
          </a:prstGeom>
          <a:solidFill>
            <a:schemeClr val="accent1"/>
          </a:solidFill>
          <a:ln w="38100" cap="flat" cmpd="sng" algn="ctr">
            <a:solidFill>
              <a:srgbClr val="FF0000"/>
            </a:solidFill>
            <a:prstDash val="dash"/>
            <a:round/>
            <a:headEnd type="none" w="med" len="med"/>
            <a:tailEnd type="none" w="med" len="med"/>
          </a:ln>
          <a:effectLst/>
        </p:spPr>
      </p:cxnSp>
      <p:cxnSp>
        <p:nvCxnSpPr>
          <p:cNvPr id="15" name="Straight Connector 14">
            <a:extLst>
              <a:ext uri="{FF2B5EF4-FFF2-40B4-BE49-F238E27FC236}">
                <a16:creationId xmlns:a16="http://schemas.microsoft.com/office/drawing/2014/main" id="{3FFADACB-F68E-8A27-7604-62AEAED3E5E3}"/>
              </a:ext>
            </a:extLst>
          </p:cNvPr>
          <p:cNvCxnSpPr/>
          <p:nvPr/>
        </p:nvCxnSpPr>
        <p:spPr bwMode="auto">
          <a:xfrm flipV="1">
            <a:off x="2026154" y="2380054"/>
            <a:ext cx="8864869" cy="9625"/>
          </a:xfrm>
          <a:prstGeom prst="line">
            <a:avLst/>
          </a:prstGeom>
          <a:solidFill>
            <a:schemeClr val="accent1"/>
          </a:solidFill>
          <a:ln w="38100" cap="flat" cmpd="sng" algn="ctr">
            <a:solidFill>
              <a:srgbClr val="FF0000"/>
            </a:solidFill>
            <a:prstDash val="dash"/>
            <a:round/>
            <a:headEnd type="none" w="med" len="med"/>
            <a:tailEnd type="none" w="med" len="med"/>
          </a:ln>
          <a:effectLst/>
        </p:spPr>
      </p:cxnSp>
    </p:spTree>
    <p:extLst>
      <p:ext uri="{BB962C8B-B14F-4D97-AF65-F5344CB8AC3E}">
        <p14:creationId xmlns:p14="http://schemas.microsoft.com/office/powerpoint/2010/main" val="329086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2" name="Picture 21">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22A3AC38-F573-A903-1E9E-DB16E4B7AC27}"/>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700"/>
              <a:t>How to integrate Machine Learning with IDS</a:t>
            </a:r>
            <a:br>
              <a:rPr lang="en-US" sz="3700"/>
            </a:br>
            <a:endParaRPr lang="en-US" sz="3700" dirty="0"/>
          </a:p>
        </p:txBody>
      </p:sp>
      <p:sp>
        <p:nvSpPr>
          <p:cNvPr id="24" name="Rectangle 23">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Network intrusion detection system: A systematic study of machine learning  and deep learning approaches - Ahmad - 2021 - Transactions on Emerging  Telecommunications Technologies - Wiley Online Library">
            <a:extLst>
              <a:ext uri="{FF2B5EF4-FFF2-40B4-BE49-F238E27FC236}">
                <a16:creationId xmlns:a16="http://schemas.microsoft.com/office/drawing/2014/main" id="{501A89EF-1DC1-568D-1ED5-E22D03E17C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01496" y="1912520"/>
            <a:ext cx="6522497" cy="3032960"/>
          </a:xfrm>
          <a:prstGeom prst="rect">
            <a:avLst/>
          </a:prstGeom>
          <a:noFill/>
        </p:spPr>
      </p:pic>
    </p:spTree>
    <p:extLst>
      <p:ext uri="{BB962C8B-B14F-4D97-AF65-F5344CB8AC3E}">
        <p14:creationId xmlns:p14="http://schemas.microsoft.com/office/powerpoint/2010/main" val="14068353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1049</TotalTime>
  <Words>2248</Words>
  <Application>Microsoft Office PowerPoint</Application>
  <PresentationFormat>Widescreen</PresentationFormat>
  <Paragraphs>340</Paragraphs>
  <Slides>35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Century Gothic</vt:lpstr>
      <vt:lpstr>Times New Roman</vt:lpstr>
      <vt:lpstr>Vapor Trail</vt:lpstr>
      <vt:lpstr>Final Year Project Presentation -  Enhanced Intrusion Detection System (IDS)</vt:lpstr>
      <vt:lpstr>Problem Statement</vt:lpstr>
      <vt:lpstr>Aims and Objective</vt:lpstr>
      <vt:lpstr>Aims and objectives</vt:lpstr>
      <vt:lpstr>Target user</vt:lpstr>
      <vt:lpstr>Functionalities / Deliverables</vt:lpstr>
      <vt:lpstr>Domain Research</vt:lpstr>
      <vt:lpstr>Integrating Machine Learning with IDS (machine learning pipelines) </vt:lpstr>
      <vt:lpstr>How to integrate Machine Learning with IDS </vt:lpstr>
      <vt:lpstr>Implement Enhanced IDS with Machine Learning through CICDdos2019 Dataset</vt:lpstr>
      <vt:lpstr>Similar system (Part 1)</vt:lpstr>
      <vt:lpstr>Similar system (Part 2)</vt:lpstr>
      <vt:lpstr>Technical research</vt:lpstr>
      <vt:lpstr>Primary Research</vt:lpstr>
      <vt:lpstr>Use case diagram</vt:lpstr>
      <vt:lpstr>Use case Specification -  Upload Dataset</vt:lpstr>
      <vt:lpstr>Use case Specification -  View Uploaded Dataset</vt:lpstr>
      <vt:lpstr>Use case Specification -  Dataset Cleaning</vt:lpstr>
      <vt:lpstr>Use case Specification -  Dataset Visualization</vt:lpstr>
      <vt:lpstr>Use case Specification -  Dataset Manipulation</vt:lpstr>
      <vt:lpstr>Use case Specification -  Dataset Training</vt:lpstr>
      <vt:lpstr>Use case Specification -  Dashboard Login</vt:lpstr>
      <vt:lpstr>Use case Specification -  Simulate Real Time Attack (Dashboard Simulator)</vt:lpstr>
      <vt:lpstr>Use case Specification -  Create User</vt:lpstr>
      <vt:lpstr>Use case Specification -  Manage Files</vt:lpstr>
      <vt:lpstr>Implementation</vt:lpstr>
      <vt:lpstr>Testing</vt:lpstr>
      <vt:lpstr>User acceptance testing (Ng Zheng Yao)</vt:lpstr>
      <vt:lpstr>User acceptance testing (Imran Momunov)</vt:lpstr>
      <vt:lpstr>User acceptance testing (Adam ismaeil)</vt:lpstr>
      <vt:lpstr>User acceptance testing (Dr Jalil bin md. desa)</vt:lpstr>
      <vt:lpstr>Problem &amp; Limitation</vt:lpstr>
      <vt:lpstr>Future enhancement</vt:lpstr>
      <vt:lpstr>Conclusion</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Presentation -  Enhanced Intrusion Detection System (IDS)</dc:title>
  <dc:creator>Jun Lam</dc:creator>
  <cp:lastModifiedBy>Jun Lam</cp:lastModifiedBy>
  <cp:revision>21</cp:revision>
  <dcterms:created xsi:type="dcterms:W3CDTF">2023-10-04T01:42:57Z</dcterms:created>
  <dcterms:modified xsi:type="dcterms:W3CDTF">2023-10-12T04:34:14Z</dcterms:modified>
</cp:coreProperties>
</file>