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0" r:id="rId3"/>
    <p:sldId id="257" r:id="rId4"/>
    <p:sldId id="285" r:id="rId5"/>
    <p:sldId id="284" r:id="rId6"/>
    <p:sldId id="258" r:id="rId7"/>
    <p:sldId id="262" r:id="rId8"/>
    <p:sldId id="286" r:id="rId9"/>
    <p:sldId id="272" r:id="rId10"/>
    <p:sldId id="273" r:id="rId11"/>
    <p:sldId id="274" r:id="rId12"/>
    <p:sldId id="277" r:id="rId13"/>
    <p:sldId id="278" r:id="rId14"/>
    <p:sldId id="279" r:id="rId15"/>
    <p:sldId id="280" r:id="rId16"/>
    <p:sldId id="282" r:id="rId17"/>
    <p:sldId id="283" r:id="rId18"/>
    <p:sldId id="294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270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E4E"/>
    <a:srgbClr val="2F368D"/>
    <a:srgbClr val="7575CF"/>
    <a:srgbClr val="DD6990"/>
    <a:srgbClr val="DB624F"/>
    <a:srgbClr val="E59183"/>
    <a:srgbClr val="F4C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훈" userId="bf547cab511c6880" providerId="LiveId" clId="{8F9CBECE-8538-4E1C-AA1A-3C6782F8D44E}"/>
    <pc:docChg chg="undo custSel addSld delSld modSld sldOrd modNotesMaster">
      <pc:chgData name="이 지훈" userId="bf547cab511c6880" providerId="LiveId" clId="{8F9CBECE-8538-4E1C-AA1A-3C6782F8D44E}" dt="2018-11-06T06:27:47.462" v="6418" actId="20577"/>
      <pc:docMkLst>
        <pc:docMk/>
      </pc:docMkLst>
      <pc:sldChg chg="addSp delSp modSp">
        <pc:chgData name="이 지훈" userId="bf547cab511c6880" providerId="LiveId" clId="{8F9CBECE-8538-4E1C-AA1A-3C6782F8D44E}" dt="2018-10-30T08:40:57.725" v="1270" actId="478"/>
        <pc:sldMkLst>
          <pc:docMk/>
          <pc:sldMk cId="342287517" sldId="257"/>
        </pc:sldMkLst>
        <pc:spChg chg="add mod">
          <ac:chgData name="이 지훈" userId="bf547cab511c6880" providerId="LiveId" clId="{8F9CBECE-8538-4E1C-AA1A-3C6782F8D44E}" dt="2018-10-30T08:38:18.629" v="1250"/>
          <ac:spMkLst>
            <pc:docMk/>
            <pc:sldMk cId="342287517" sldId="257"/>
            <ac:spMk id="3" creationId="{4E163295-C708-4659-915F-2F88D8EB0E01}"/>
          </ac:spMkLst>
        </pc:spChg>
        <pc:spChg chg="del">
          <ac:chgData name="이 지훈" userId="bf547cab511c6880" providerId="LiveId" clId="{8F9CBECE-8538-4E1C-AA1A-3C6782F8D44E}" dt="2018-10-30T06:41:26.817" v="303" actId="478"/>
          <ac:spMkLst>
            <pc:docMk/>
            <pc:sldMk cId="342287517" sldId="257"/>
            <ac:spMk id="19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20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21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22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23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24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26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27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28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29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30" creationId="{00000000-0000-0000-0000-000000000000}"/>
          </ac:spMkLst>
        </pc:spChg>
        <pc:spChg chg="del">
          <ac:chgData name="이 지훈" userId="bf547cab511c6880" providerId="LiveId" clId="{8F9CBECE-8538-4E1C-AA1A-3C6782F8D44E}" dt="2018-10-30T06:41:29.059" v="304" actId="478"/>
          <ac:spMkLst>
            <pc:docMk/>
            <pc:sldMk cId="342287517" sldId="257"/>
            <ac:spMk id="38" creationId="{00000000-0000-0000-0000-000000000000}"/>
          </ac:spMkLst>
        </pc:spChg>
        <pc:spChg chg="topLvl">
          <ac:chgData name="이 지훈" userId="bf547cab511c6880" providerId="LiveId" clId="{8F9CBECE-8538-4E1C-AA1A-3C6782F8D44E}" dt="2018-10-30T08:40:57.725" v="1270" actId="478"/>
          <ac:spMkLst>
            <pc:docMk/>
            <pc:sldMk cId="342287517" sldId="257"/>
            <ac:spMk id="47" creationId="{00000000-0000-0000-0000-000000000000}"/>
          </ac:spMkLst>
        </pc:spChg>
        <pc:spChg chg="del topLvl">
          <ac:chgData name="이 지훈" userId="bf547cab511c6880" providerId="LiveId" clId="{8F9CBECE-8538-4E1C-AA1A-3C6782F8D44E}" dt="2018-10-30T08:40:57.725" v="1270" actId="478"/>
          <ac:spMkLst>
            <pc:docMk/>
            <pc:sldMk cId="342287517" sldId="257"/>
            <ac:spMk id="48" creationId="{00000000-0000-0000-0000-000000000000}"/>
          </ac:spMkLst>
        </pc:spChg>
        <pc:spChg chg="mod">
          <ac:chgData name="이 지훈" userId="bf547cab511c6880" providerId="LiveId" clId="{8F9CBECE-8538-4E1C-AA1A-3C6782F8D44E}" dt="2018-10-30T06:41:23.299" v="302"/>
          <ac:spMkLst>
            <pc:docMk/>
            <pc:sldMk cId="342287517" sldId="257"/>
            <ac:spMk id="56" creationId="{00000000-0000-0000-0000-000000000000}"/>
          </ac:spMkLst>
        </pc:spChg>
        <pc:grpChg chg="del">
          <ac:chgData name="이 지훈" userId="bf547cab511c6880" providerId="LiveId" clId="{8F9CBECE-8538-4E1C-AA1A-3C6782F8D44E}" dt="2018-10-30T06:41:29.059" v="304" actId="478"/>
          <ac:grpSpMkLst>
            <pc:docMk/>
            <pc:sldMk cId="342287517" sldId="257"/>
            <ac:grpSpMk id="31" creationId="{00000000-0000-0000-0000-000000000000}"/>
          </ac:grpSpMkLst>
        </pc:grpChg>
        <pc:grpChg chg="del">
          <ac:chgData name="이 지훈" userId="bf547cab511c6880" providerId="LiveId" clId="{8F9CBECE-8538-4E1C-AA1A-3C6782F8D44E}" dt="2018-10-30T06:41:29.059" v="304" actId="478"/>
          <ac:grpSpMkLst>
            <pc:docMk/>
            <pc:sldMk cId="342287517" sldId="257"/>
            <ac:grpSpMk id="34" creationId="{00000000-0000-0000-0000-000000000000}"/>
          </ac:grpSpMkLst>
        </pc:grpChg>
        <pc:grpChg chg="del">
          <ac:chgData name="이 지훈" userId="bf547cab511c6880" providerId="LiveId" clId="{8F9CBECE-8538-4E1C-AA1A-3C6782F8D44E}" dt="2018-10-30T08:40:57.725" v="1270" actId="478"/>
          <ac:grpSpMkLst>
            <pc:docMk/>
            <pc:sldMk cId="342287517" sldId="257"/>
            <ac:grpSpMk id="46" creationId="{00000000-0000-0000-0000-000000000000}"/>
          </ac:grpSpMkLst>
        </pc:grpChg>
        <pc:picChg chg="add mod">
          <ac:chgData name="이 지훈" userId="bf547cab511c6880" providerId="LiveId" clId="{8F9CBECE-8538-4E1C-AA1A-3C6782F8D44E}" dt="2018-10-30T08:17:31.637" v="578" actId="1076"/>
          <ac:picMkLst>
            <pc:docMk/>
            <pc:sldMk cId="342287517" sldId="257"/>
            <ac:picMk id="4" creationId="{D9AA8598-0FF1-4C60-AD06-2C7A124BB823}"/>
          </ac:picMkLst>
        </pc:picChg>
      </pc:sldChg>
      <pc:sldChg chg="addSp delSp modSp">
        <pc:chgData name="이 지훈" userId="bf547cab511c6880" providerId="LiveId" clId="{8F9CBECE-8538-4E1C-AA1A-3C6782F8D44E}" dt="2018-10-30T08:40:53.925" v="1269" actId="478"/>
        <pc:sldMkLst>
          <pc:docMk/>
          <pc:sldMk cId="3134422053" sldId="258"/>
        </pc:sldMkLst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4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5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6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7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8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9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10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11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12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13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14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15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16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21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22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23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24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25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26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2:18.304" v="342" actId="478"/>
          <ac:spMkLst>
            <pc:docMk/>
            <pc:sldMk cId="3134422053" sldId="258"/>
            <ac:spMk id="27" creationId="{00000000-0000-0000-0000-000000000000}"/>
          </ac:spMkLst>
        </pc:spChg>
        <pc:spChg chg="topLvl">
          <ac:chgData name="이 지훈" userId="bf547cab511c6880" providerId="LiveId" clId="{8F9CBECE-8538-4E1C-AA1A-3C6782F8D44E}" dt="2018-10-30T08:40:53.925" v="1269" actId="478"/>
          <ac:spMkLst>
            <pc:docMk/>
            <pc:sldMk cId="3134422053" sldId="258"/>
            <ac:spMk id="31" creationId="{00000000-0000-0000-0000-000000000000}"/>
          </ac:spMkLst>
        </pc:spChg>
        <pc:spChg chg="del topLvl">
          <ac:chgData name="이 지훈" userId="bf547cab511c6880" providerId="LiveId" clId="{8F9CBECE-8538-4E1C-AA1A-3C6782F8D44E}" dt="2018-10-30T08:40:53.925" v="1269" actId="478"/>
          <ac:spMkLst>
            <pc:docMk/>
            <pc:sldMk cId="3134422053" sldId="258"/>
            <ac:spMk id="32" creationId="{00000000-0000-0000-0000-000000000000}"/>
          </ac:spMkLst>
        </pc:spChg>
        <pc:spChg chg="mod">
          <ac:chgData name="이 지훈" userId="bf547cab511c6880" providerId="LiveId" clId="{8F9CBECE-8538-4E1C-AA1A-3C6782F8D44E}" dt="2018-10-30T08:12:31.309" v="363"/>
          <ac:spMkLst>
            <pc:docMk/>
            <pc:sldMk cId="3134422053" sldId="258"/>
            <ac:spMk id="34" creationId="{00000000-0000-0000-0000-000000000000}"/>
          </ac:spMkLst>
        </pc:spChg>
        <pc:grpChg chg="del">
          <ac:chgData name="이 지훈" userId="bf547cab511c6880" providerId="LiveId" clId="{8F9CBECE-8538-4E1C-AA1A-3C6782F8D44E}" dt="2018-10-30T08:12:18.304" v="342" actId="478"/>
          <ac:grpSpMkLst>
            <pc:docMk/>
            <pc:sldMk cId="3134422053" sldId="258"/>
            <ac:grpSpMk id="17" creationId="{00000000-0000-0000-0000-000000000000}"/>
          </ac:grpSpMkLst>
        </pc:grpChg>
        <pc:grpChg chg="del">
          <ac:chgData name="이 지훈" userId="bf547cab511c6880" providerId="LiveId" clId="{8F9CBECE-8538-4E1C-AA1A-3C6782F8D44E}" dt="2018-10-30T08:40:53.925" v="1269" actId="478"/>
          <ac:grpSpMkLst>
            <pc:docMk/>
            <pc:sldMk cId="3134422053" sldId="258"/>
            <ac:grpSpMk id="28" creationId="{00000000-0000-0000-0000-000000000000}"/>
          </ac:grpSpMkLst>
        </pc:grpChg>
        <pc:picChg chg="add mod">
          <ac:chgData name="이 지훈" userId="bf547cab511c6880" providerId="LiveId" clId="{8F9CBECE-8538-4E1C-AA1A-3C6782F8D44E}" dt="2018-10-30T08:14:04.245" v="372" actId="1076"/>
          <ac:picMkLst>
            <pc:docMk/>
            <pc:sldMk cId="3134422053" sldId="258"/>
            <ac:picMk id="1026" creationId="{3A4853A4-1077-445B-A4BE-C91F79FEC490}"/>
          </ac:picMkLst>
        </pc:picChg>
        <pc:picChg chg="add mod">
          <ac:chgData name="이 지훈" userId="bf547cab511c6880" providerId="LiveId" clId="{8F9CBECE-8538-4E1C-AA1A-3C6782F8D44E}" dt="2018-10-30T08:14:06.612" v="373" actId="1076"/>
          <ac:picMkLst>
            <pc:docMk/>
            <pc:sldMk cId="3134422053" sldId="258"/>
            <ac:picMk id="1028" creationId="{EEB943AC-9902-48FC-9EA2-6CEB1318A809}"/>
          </ac:picMkLst>
        </pc:picChg>
        <pc:picChg chg="add mod">
          <ac:chgData name="이 지훈" userId="bf547cab511c6880" providerId="LiveId" clId="{8F9CBECE-8538-4E1C-AA1A-3C6782F8D44E}" dt="2018-10-30T08:14:12.599" v="375" actId="1076"/>
          <ac:picMkLst>
            <pc:docMk/>
            <pc:sldMk cId="3134422053" sldId="258"/>
            <ac:picMk id="1030" creationId="{F1D197D3-C75D-4C4D-86E2-66EC2880265A}"/>
          </ac:picMkLst>
        </pc:picChg>
      </pc:sldChg>
      <pc:sldChg chg="delSp modSp">
        <pc:chgData name="이 지훈" userId="bf547cab511c6880" providerId="LiveId" clId="{8F9CBECE-8538-4E1C-AA1A-3C6782F8D44E}" dt="2018-10-30T11:13:16.348" v="5706" actId="1076"/>
        <pc:sldMkLst>
          <pc:docMk/>
          <pc:sldMk cId="1500877960" sldId="260"/>
        </pc:sldMkLst>
        <pc:spChg chg="del">
          <ac:chgData name="이 지훈" userId="bf547cab511c6880" providerId="LiveId" clId="{8F9CBECE-8538-4E1C-AA1A-3C6782F8D44E}" dt="2018-10-30T06:37:56.575" v="198" actId="478"/>
          <ac:spMkLst>
            <pc:docMk/>
            <pc:sldMk cId="1500877960" sldId="260"/>
            <ac:spMk id="6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8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9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10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11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12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13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14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15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16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17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18" creationId="{00000000-0000-0000-0000-000000000000}"/>
          </ac:spMkLst>
        </pc:spChg>
        <pc:spChg chg="mod">
          <ac:chgData name="이 지훈" userId="bf547cab511c6880" providerId="LiveId" clId="{8F9CBECE-8538-4E1C-AA1A-3C6782F8D44E}" dt="2018-10-30T11:13:16.348" v="5706" actId="1076"/>
          <ac:spMkLst>
            <pc:docMk/>
            <pc:sldMk cId="1500877960" sldId="260"/>
            <ac:spMk id="19" creationId="{00000000-0000-0000-0000-000000000000}"/>
          </ac:spMkLst>
        </pc:spChg>
        <pc:spChg chg="del">
          <ac:chgData name="이 지훈" userId="bf547cab511c6880" providerId="LiveId" clId="{8F9CBECE-8538-4E1C-AA1A-3C6782F8D44E}" dt="2018-10-30T06:37:31.787" v="178" actId="478"/>
          <ac:spMkLst>
            <pc:docMk/>
            <pc:sldMk cId="1500877960" sldId="260"/>
            <ac:spMk id="22" creationId="{00000000-0000-0000-0000-000000000000}"/>
          </ac:spMkLst>
        </pc:spChg>
        <pc:spChg chg="del">
          <ac:chgData name="이 지훈" userId="bf547cab511c6880" providerId="LiveId" clId="{8F9CBECE-8538-4E1C-AA1A-3C6782F8D44E}" dt="2018-10-30T06:37:33.346" v="179" actId="478"/>
          <ac:spMkLst>
            <pc:docMk/>
            <pc:sldMk cId="1500877960" sldId="260"/>
            <ac:spMk id="23" creationId="{00000000-0000-0000-0000-000000000000}"/>
          </ac:spMkLst>
        </pc:spChg>
        <pc:spChg chg="del">
          <ac:chgData name="이 지훈" userId="bf547cab511c6880" providerId="LiveId" clId="{8F9CBECE-8538-4E1C-AA1A-3C6782F8D44E}" dt="2018-10-30T06:37:34.326" v="180" actId="478"/>
          <ac:spMkLst>
            <pc:docMk/>
            <pc:sldMk cId="1500877960" sldId="260"/>
            <ac:spMk id="24" creationId="{00000000-0000-0000-0000-000000000000}"/>
          </ac:spMkLst>
        </pc:spChg>
        <pc:spChg chg="del">
          <ac:chgData name="이 지훈" userId="bf547cab511c6880" providerId="LiveId" clId="{8F9CBECE-8538-4E1C-AA1A-3C6782F8D44E}" dt="2018-10-30T06:37:35.361" v="181" actId="478"/>
          <ac:spMkLst>
            <pc:docMk/>
            <pc:sldMk cId="1500877960" sldId="260"/>
            <ac:spMk id="25" creationId="{00000000-0000-0000-0000-000000000000}"/>
          </ac:spMkLst>
        </pc:spChg>
      </pc:sldChg>
      <pc:sldChg chg="delSp modSp">
        <pc:chgData name="이 지훈" userId="bf547cab511c6880" providerId="LiveId" clId="{8F9CBECE-8538-4E1C-AA1A-3C6782F8D44E}" dt="2018-10-30T06:37:58.645" v="199" actId="478"/>
        <pc:sldMkLst>
          <pc:docMk/>
          <pc:sldMk cId="2157834845" sldId="261"/>
        </pc:sldMkLst>
        <pc:spChg chg="mod">
          <ac:chgData name="이 지훈" userId="bf547cab511c6880" providerId="LiveId" clId="{8F9CBECE-8538-4E1C-AA1A-3C6782F8D44E}" dt="2018-10-30T06:33:34.519" v="38"/>
          <ac:spMkLst>
            <pc:docMk/>
            <pc:sldMk cId="2157834845" sldId="261"/>
            <ac:spMk id="9" creationId="{00000000-0000-0000-0000-000000000000}"/>
          </ac:spMkLst>
        </pc:spChg>
        <pc:spChg chg="del">
          <ac:chgData name="이 지훈" userId="bf547cab511c6880" providerId="LiveId" clId="{8F9CBECE-8538-4E1C-AA1A-3C6782F8D44E}" dt="2018-10-30T06:37:58.645" v="199" actId="478"/>
          <ac:spMkLst>
            <pc:docMk/>
            <pc:sldMk cId="2157834845" sldId="261"/>
            <ac:spMk id="10" creationId="{00000000-0000-0000-0000-000000000000}"/>
          </ac:spMkLst>
        </pc:spChg>
        <pc:spChg chg="del">
          <ac:chgData name="이 지훈" userId="bf547cab511c6880" providerId="LiveId" clId="{8F9CBECE-8538-4E1C-AA1A-3C6782F8D44E}" dt="2018-10-30T06:33:37.525" v="39" actId="478"/>
          <ac:spMkLst>
            <pc:docMk/>
            <pc:sldMk cId="2157834845" sldId="261"/>
            <ac:spMk id="11" creationId="{00000000-0000-0000-0000-000000000000}"/>
          </ac:spMkLst>
        </pc:spChg>
        <pc:spChg chg="mod">
          <ac:chgData name="이 지훈" userId="bf547cab511c6880" providerId="LiveId" clId="{8F9CBECE-8538-4E1C-AA1A-3C6782F8D44E}" dt="2018-10-30T06:35:41.747" v="169" actId="1076"/>
          <ac:spMkLst>
            <pc:docMk/>
            <pc:sldMk cId="2157834845" sldId="261"/>
            <ac:spMk id="12" creationId="{00000000-0000-0000-0000-000000000000}"/>
          </ac:spMkLst>
        </pc:spChg>
      </pc:sldChg>
      <pc:sldChg chg="addSp delSp modSp">
        <pc:chgData name="이 지훈" userId="bf547cab511c6880" providerId="LiveId" clId="{8F9CBECE-8538-4E1C-AA1A-3C6782F8D44E}" dt="2018-10-30T11:05:53.095" v="5175" actId="14100"/>
        <pc:sldMkLst>
          <pc:docMk/>
          <pc:sldMk cId="86821247" sldId="262"/>
        </pc:sldMkLst>
        <pc:spChg chg="add mod">
          <ac:chgData name="이 지훈" userId="bf547cab511c6880" providerId="LiveId" clId="{8F9CBECE-8538-4E1C-AA1A-3C6782F8D44E}" dt="2018-10-30T08:44:51.852" v="1318"/>
          <ac:spMkLst>
            <pc:docMk/>
            <pc:sldMk cId="86821247" sldId="262"/>
            <ac:spMk id="2" creationId="{076BE697-8C4F-4EE2-8555-8E0F544BDDE2}"/>
          </ac:spMkLst>
        </pc:spChg>
        <pc:spChg chg="mod">
          <ac:chgData name="이 지훈" userId="bf547cab511c6880" providerId="LiveId" clId="{8F9CBECE-8538-4E1C-AA1A-3C6782F8D44E}" dt="2018-10-30T08:14:55.239" v="410"/>
          <ac:spMkLst>
            <pc:docMk/>
            <pc:sldMk cId="86821247" sldId="262"/>
            <ac:spMk id="39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40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41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42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43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44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45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49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50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55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56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57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58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59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60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61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62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63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64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65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66" creationId="{00000000-0000-0000-0000-000000000000}"/>
          </ac:spMkLst>
        </pc:spChg>
        <pc:spChg chg="del">
          <ac:chgData name="이 지훈" userId="bf547cab511c6880" providerId="LiveId" clId="{8F9CBECE-8538-4E1C-AA1A-3C6782F8D44E}" dt="2018-10-30T08:14:37.775" v="376" actId="478"/>
          <ac:spMkLst>
            <pc:docMk/>
            <pc:sldMk cId="86821247" sldId="262"/>
            <ac:spMk id="74" creationId="{00000000-0000-0000-0000-000000000000}"/>
          </ac:spMkLst>
        </pc:spChg>
        <pc:spChg chg="add mod">
          <ac:chgData name="이 지훈" userId="bf547cab511c6880" providerId="LiveId" clId="{8F9CBECE-8538-4E1C-AA1A-3C6782F8D44E}" dt="2018-10-30T08:46:12.951" v="1366"/>
          <ac:spMkLst>
            <pc:docMk/>
            <pc:sldMk cId="86821247" sldId="262"/>
            <ac:spMk id="79" creationId="{12B55481-8CFE-408B-8CD9-BB769D8EFE6D}"/>
          </ac:spMkLst>
        </pc:spChg>
        <pc:spChg chg="add mod">
          <ac:chgData name="이 지훈" userId="bf547cab511c6880" providerId="LiveId" clId="{8F9CBECE-8538-4E1C-AA1A-3C6782F8D44E}" dt="2018-10-30T08:46:16.938" v="1376"/>
          <ac:spMkLst>
            <pc:docMk/>
            <pc:sldMk cId="86821247" sldId="262"/>
            <ac:spMk id="80" creationId="{30DE45DC-F780-4F26-B688-333F99BF7106}"/>
          </ac:spMkLst>
        </pc:spChg>
        <pc:spChg chg="add mod">
          <ac:chgData name="이 지훈" userId="bf547cab511c6880" providerId="LiveId" clId="{8F9CBECE-8538-4E1C-AA1A-3C6782F8D44E}" dt="2018-10-30T11:01:43.584" v="5012" actId="1076"/>
          <ac:spMkLst>
            <pc:docMk/>
            <pc:sldMk cId="86821247" sldId="262"/>
            <ac:spMk id="81" creationId="{6002066C-76A6-423B-9CD2-96C95C010694}"/>
          </ac:spMkLst>
        </pc:spChg>
        <pc:spChg chg="add mod">
          <ac:chgData name="이 지훈" userId="bf547cab511c6880" providerId="LiveId" clId="{8F9CBECE-8538-4E1C-AA1A-3C6782F8D44E}" dt="2018-10-30T11:01:58.199" v="5025"/>
          <ac:spMkLst>
            <pc:docMk/>
            <pc:sldMk cId="86821247" sldId="262"/>
            <ac:spMk id="82" creationId="{3CA3D1B6-6D8B-4CC2-ACE2-0EAD04DA35C4}"/>
          </ac:spMkLst>
        </pc:spChg>
        <pc:spChg chg="add mod">
          <ac:chgData name="이 지훈" userId="bf547cab511c6880" providerId="LiveId" clId="{8F9CBECE-8538-4E1C-AA1A-3C6782F8D44E}" dt="2018-10-30T11:02:51.370" v="5079"/>
          <ac:spMkLst>
            <pc:docMk/>
            <pc:sldMk cId="86821247" sldId="262"/>
            <ac:spMk id="83" creationId="{03FA5688-C9C8-4D4E-92B8-45E2867F116B}"/>
          </ac:spMkLst>
        </pc:spChg>
        <pc:spChg chg="add mod">
          <ac:chgData name="이 지훈" userId="bf547cab511c6880" providerId="LiveId" clId="{8F9CBECE-8538-4E1C-AA1A-3C6782F8D44E}" dt="2018-10-30T11:02:37.346" v="5071"/>
          <ac:spMkLst>
            <pc:docMk/>
            <pc:sldMk cId="86821247" sldId="262"/>
            <ac:spMk id="84" creationId="{02695A9F-E918-467B-8207-5F3961CCDC2D}"/>
          </ac:spMkLst>
        </pc:spChg>
        <pc:spChg chg="add mod">
          <ac:chgData name="이 지훈" userId="bf547cab511c6880" providerId="LiveId" clId="{8F9CBECE-8538-4E1C-AA1A-3C6782F8D44E}" dt="2018-10-30T11:03:12.246" v="5108"/>
          <ac:spMkLst>
            <pc:docMk/>
            <pc:sldMk cId="86821247" sldId="262"/>
            <ac:spMk id="85" creationId="{199408E9-5308-4F9B-ABAE-417F3E0BFA1C}"/>
          </ac:spMkLst>
        </pc:spChg>
        <pc:spChg chg="add mod">
          <ac:chgData name="이 지훈" userId="bf547cab511c6880" providerId="LiveId" clId="{8F9CBECE-8538-4E1C-AA1A-3C6782F8D44E}" dt="2018-10-30T11:03:25.471" v="5132"/>
          <ac:spMkLst>
            <pc:docMk/>
            <pc:sldMk cId="86821247" sldId="262"/>
            <ac:spMk id="86" creationId="{1E0CE703-2656-4CD8-B481-C26A11647EC3}"/>
          </ac:spMkLst>
        </pc:spChg>
        <pc:grpChg chg="del">
          <ac:chgData name="이 지훈" userId="bf547cab511c6880" providerId="LiveId" clId="{8F9CBECE-8538-4E1C-AA1A-3C6782F8D44E}" dt="2018-10-30T08:14:37.775" v="376" actId="478"/>
          <ac:grpSpMkLst>
            <pc:docMk/>
            <pc:sldMk cId="86821247" sldId="262"/>
            <ac:grpSpMk id="67" creationId="{00000000-0000-0000-0000-000000000000}"/>
          </ac:grpSpMkLst>
        </pc:grpChg>
        <pc:grpChg chg="del">
          <ac:chgData name="이 지훈" userId="bf547cab511c6880" providerId="LiveId" clId="{8F9CBECE-8538-4E1C-AA1A-3C6782F8D44E}" dt="2018-10-30T08:14:37.775" v="376" actId="478"/>
          <ac:grpSpMkLst>
            <pc:docMk/>
            <pc:sldMk cId="86821247" sldId="262"/>
            <ac:grpSpMk id="70" creationId="{00000000-0000-0000-0000-000000000000}"/>
          </ac:grpSpMkLst>
        </pc:grpChg>
        <pc:grpChg chg="del">
          <ac:chgData name="이 지훈" userId="bf547cab511c6880" providerId="LiveId" clId="{8F9CBECE-8538-4E1C-AA1A-3C6782F8D44E}" dt="2018-10-30T08:14:37.775" v="376" actId="478"/>
          <ac:grpSpMkLst>
            <pc:docMk/>
            <pc:sldMk cId="86821247" sldId="262"/>
            <ac:grpSpMk id="75" creationId="{00000000-0000-0000-0000-000000000000}"/>
          </ac:grpSpMkLst>
        </pc:grpChg>
        <pc:cxnChg chg="add mod">
          <ac:chgData name="이 지훈" userId="bf547cab511c6880" providerId="LiveId" clId="{8F9CBECE-8538-4E1C-AA1A-3C6782F8D44E}" dt="2018-10-30T11:03:42.991" v="5135" actId="13822"/>
          <ac:cxnSpMkLst>
            <pc:docMk/>
            <pc:sldMk cId="86821247" sldId="262"/>
            <ac:cxnSpMk id="4" creationId="{653405C8-E21A-408E-BBBE-B08BE50FBE0A}"/>
          </ac:cxnSpMkLst>
        </pc:cxnChg>
        <pc:cxnChg chg="del">
          <ac:chgData name="이 지훈" userId="bf547cab511c6880" providerId="LiveId" clId="{8F9CBECE-8538-4E1C-AA1A-3C6782F8D44E}" dt="2018-10-30T08:14:37.775" v="376" actId="478"/>
          <ac:cxnSpMkLst>
            <pc:docMk/>
            <pc:sldMk cId="86821247" sldId="262"/>
            <ac:cxnSpMk id="51" creationId="{00000000-0000-0000-0000-000000000000}"/>
          </ac:cxnSpMkLst>
        </pc:cxnChg>
        <pc:cxnChg chg="del">
          <ac:chgData name="이 지훈" userId="bf547cab511c6880" providerId="LiveId" clId="{8F9CBECE-8538-4E1C-AA1A-3C6782F8D44E}" dt="2018-10-30T08:14:37.775" v="376" actId="478"/>
          <ac:cxnSpMkLst>
            <pc:docMk/>
            <pc:sldMk cId="86821247" sldId="262"/>
            <ac:cxnSpMk id="52" creationId="{00000000-0000-0000-0000-000000000000}"/>
          </ac:cxnSpMkLst>
        </pc:cxnChg>
        <pc:cxnChg chg="del">
          <ac:chgData name="이 지훈" userId="bf547cab511c6880" providerId="LiveId" clId="{8F9CBECE-8538-4E1C-AA1A-3C6782F8D44E}" dt="2018-10-30T08:14:37.775" v="376" actId="478"/>
          <ac:cxnSpMkLst>
            <pc:docMk/>
            <pc:sldMk cId="86821247" sldId="262"/>
            <ac:cxnSpMk id="53" creationId="{00000000-0000-0000-0000-000000000000}"/>
          </ac:cxnSpMkLst>
        </pc:cxnChg>
        <pc:cxnChg chg="del">
          <ac:chgData name="이 지훈" userId="bf547cab511c6880" providerId="LiveId" clId="{8F9CBECE-8538-4E1C-AA1A-3C6782F8D44E}" dt="2018-10-30T08:14:37.775" v="376" actId="478"/>
          <ac:cxnSpMkLst>
            <pc:docMk/>
            <pc:sldMk cId="86821247" sldId="262"/>
            <ac:cxnSpMk id="54" creationId="{00000000-0000-0000-0000-000000000000}"/>
          </ac:cxnSpMkLst>
        </pc:cxnChg>
        <pc:cxnChg chg="add mod">
          <ac:chgData name="이 지훈" userId="bf547cab511c6880" providerId="LiveId" clId="{8F9CBECE-8538-4E1C-AA1A-3C6782F8D44E}" dt="2018-10-30T11:03:51.199" v="5138" actId="14100"/>
          <ac:cxnSpMkLst>
            <pc:docMk/>
            <pc:sldMk cId="86821247" sldId="262"/>
            <ac:cxnSpMk id="87" creationId="{13E2ED7D-FEB3-46E5-9B32-8A5A16EF8CFF}"/>
          </ac:cxnSpMkLst>
        </pc:cxnChg>
        <pc:cxnChg chg="add mod">
          <ac:chgData name="이 지훈" userId="bf547cab511c6880" providerId="LiveId" clId="{8F9CBECE-8538-4E1C-AA1A-3C6782F8D44E}" dt="2018-10-30T11:04:03.384" v="5142" actId="14100"/>
          <ac:cxnSpMkLst>
            <pc:docMk/>
            <pc:sldMk cId="86821247" sldId="262"/>
            <ac:cxnSpMk id="88" creationId="{4523790A-A586-4E79-BB50-BDEBE12DB6CA}"/>
          </ac:cxnSpMkLst>
        </pc:cxnChg>
        <pc:cxnChg chg="add mod">
          <ac:chgData name="이 지훈" userId="bf547cab511c6880" providerId="LiveId" clId="{8F9CBECE-8538-4E1C-AA1A-3C6782F8D44E}" dt="2018-10-30T11:04:08.483" v="5144" actId="1076"/>
          <ac:cxnSpMkLst>
            <pc:docMk/>
            <pc:sldMk cId="86821247" sldId="262"/>
            <ac:cxnSpMk id="89" creationId="{6E5C46A8-792A-4223-8A09-411836C7D06B}"/>
          </ac:cxnSpMkLst>
        </pc:cxnChg>
        <pc:cxnChg chg="add mod">
          <ac:chgData name="이 지훈" userId="bf547cab511c6880" providerId="LiveId" clId="{8F9CBECE-8538-4E1C-AA1A-3C6782F8D44E}" dt="2018-10-30T11:04:13.098" v="5146" actId="1076"/>
          <ac:cxnSpMkLst>
            <pc:docMk/>
            <pc:sldMk cId="86821247" sldId="262"/>
            <ac:cxnSpMk id="90" creationId="{E2556511-A278-4E43-8730-AE15127489FB}"/>
          </ac:cxnSpMkLst>
        </pc:cxnChg>
        <pc:cxnChg chg="add del mod">
          <ac:chgData name="이 지훈" userId="bf547cab511c6880" providerId="LiveId" clId="{8F9CBECE-8538-4E1C-AA1A-3C6782F8D44E}" dt="2018-10-30T11:04:39.733" v="5151" actId="478"/>
          <ac:cxnSpMkLst>
            <pc:docMk/>
            <pc:sldMk cId="86821247" sldId="262"/>
            <ac:cxnSpMk id="91" creationId="{A3370868-B1C8-4D56-AF25-BEBDE7F2C583}"/>
          </ac:cxnSpMkLst>
        </pc:cxnChg>
        <pc:cxnChg chg="add del mod">
          <ac:chgData name="이 지훈" userId="bf547cab511c6880" providerId="LiveId" clId="{8F9CBECE-8538-4E1C-AA1A-3C6782F8D44E}" dt="2018-10-30T11:04:54.943" v="5156" actId="478"/>
          <ac:cxnSpMkLst>
            <pc:docMk/>
            <pc:sldMk cId="86821247" sldId="262"/>
            <ac:cxnSpMk id="92" creationId="{C350911B-E808-4453-AA69-8C3612E1D335}"/>
          </ac:cxnSpMkLst>
        </pc:cxnChg>
        <pc:cxnChg chg="add mod">
          <ac:chgData name="이 지훈" userId="bf547cab511c6880" providerId="LiveId" clId="{8F9CBECE-8538-4E1C-AA1A-3C6782F8D44E}" dt="2018-10-30T11:05:13.889" v="5163" actId="14100"/>
          <ac:cxnSpMkLst>
            <pc:docMk/>
            <pc:sldMk cId="86821247" sldId="262"/>
            <ac:cxnSpMk id="93" creationId="{0D10B5AD-08B4-4941-9CCF-E1C0A3BD5B78}"/>
          </ac:cxnSpMkLst>
        </pc:cxnChg>
        <pc:cxnChg chg="add mod">
          <ac:chgData name="이 지훈" userId="bf547cab511c6880" providerId="LiveId" clId="{8F9CBECE-8538-4E1C-AA1A-3C6782F8D44E}" dt="2018-10-30T11:05:33.068" v="5168" actId="14100"/>
          <ac:cxnSpMkLst>
            <pc:docMk/>
            <pc:sldMk cId="86821247" sldId="262"/>
            <ac:cxnSpMk id="94" creationId="{BDE59106-5785-4191-8447-824F0494E511}"/>
          </ac:cxnSpMkLst>
        </pc:cxnChg>
        <pc:cxnChg chg="add mod">
          <ac:chgData name="이 지훈" userId="bf547cab511c6880" providerId="LiveId" clId="{8F9CBECE-8538-4E1C-AA1A-3C6782F8D44E}" dt="2018-10-30T11:05:41.494" v="5172" actId="14100"/>
          <ac:cxnSpMkLst>
            <pc:docMk/>
            <pc:sldMk cId="86821247" sldId="262"/>
            <ac:cxnSpMk id="95" creationId="{3A582DF5-1502-4409-8374-5ECBA5638069}"/>
          </ac:cxnSpMkLst>
        </pc:cxnChg>
        <pc:cxnChg chg="add mod">
          <ac:chgData name="이 지훈" userId="bf547cab511c6880" providerId="LiveId" clId="{8F9CBECE-8538-4E1C-AA1A-3C6782F8D44E}" dt="2018-10-30T11:05:53.095" v="5175" actId="14100"/>
          <ac:cxnSpMkLst>
            <pc:docMk/>
            <pc:sldMk cId="86821247" sldId="262"/>
            <ac:cxnSpMk id="96" creationId="{D6EADBBD-EA38-424E-884C-64407BDFBF84}"/>
          </ac:cxnSpMkLst>
        </pc:cxnChg>
      </pc:sldChg>
      <pc:sldChg chg="addSp delSp">
        <pc:chgData name="이 지훈" userId="bf547cab511c6880" providerId="LiveId" clId="{8F9CBECE-8538-4E1C-AA1A-3C6782F8D44E}" dt="2018-10-30T10:15:19.748" v="3617"/>
        <pc:sldMkLst>
          <pc:docMk/>
          <pc:sldMk cId="2070612705" sldId="270"/>
        </pc:sldMkLst>
        <pc:spChg chg="add del">
          <ac:chgData name="이 지훈" userId="bf547cab511c6880" providerId="LiveId" clId="{8F9CBECE-8538-4E1C-AA1A-3C6782F8D44E}" dt="2018-10-30T10:15:19.748" v="3617"/>
          <ac:spMkLst>
            <pc:docMk/>
            <pc:sldMk cId="2070612705" sldId="270"/>
            <ac:spMk id="13" creationId="{19219BBD-F84B-42C0-B941-062CC15912E9}"/>
          </ac:spMkLst>
        </pc:spChg>
        <pc:spChg chg="del">
          <ac:chgData name="이 지훈" userId="bf547cab511c6880" providerId="LiveId" clId="{8F9CBECE-8538-4E1C-AA1A-3C6782F8D44E}" dt="2018-10-30T08:40:40.471" v="1266" actId="478"/>
          <ac:spMkLst>
            <pc:docMk/>
            <pc:sldMk cId="2070612705" sldId="270"/>
            <ac:spMk id="14" creationId="{00000000-0000-0000-0000-000000000000}"/>
          </ac:spMkLst>
        </pc:spChg>
        <pc:spChg chg="del">
          <ac:chgData name="이 지훈" userId="bf547cab511c6880" providerId="LiveId" clId="{8F9CBECE-8538-4E1C-AA1A-3C6782F8D44E}" dt="2018-10-30T08:40:35.489" v="1264" actId="478"/>
          <ac:spMkLst>
            <pc:docMk/>
            <pc:sldMk cId="2070612705" sldId="270"/>
            <ac:spMk id="22" creationId="{00000000-0000-0000-0000-000000000000}"/>
          </ac:spMkLst>
        </pc:spChg>
        <pc:spChg chg="del">
          <ac:chgData name="이 지훈" userId="bf547cab511c6880" providerId="LiveId" clId="{8F9CBECE-8538-4E1C-AA1A-3C6782F8D44E}" dt="2018-10-30T08:40:37.165" v="1265" actId="478"/>
          <ac:spMkLst>
            <pc:docMk/>
            <pc:sldMk cId="2070612705" sldId="270"/>
            <ac:spMk id="23" creationId="{00000000-0000-0000-0000-000000000000}"/>
          </ac:spMkLst>
        </pc:spChg>
      </pc:sldChg>
      <pc:sldChg chg="addSp delSp modSp add">
        <pc:chgData name="이 지훈" userId="bf547cab511c6880" providerId="LiveId" clId="{8F9CBECE-8538-4E1C-AA1A-3C6782F8D44E}" dt="2018-11-06T06:09:07.198" v="5712" actId="13822"/>
        <pc:sldMkLst>
          <pc:docMk/>
          <pc:sldMk cId="1125416216" sldId="272"/>
        </pc:sldMkLst>
        <pc:spChg chg="add mod">
          <ac:chgData name="이 지훈" userId="bf547cab511c6880" providerId="LiveId" clId="{8F9CBECE-8538-4E1C-AA1A-3C6782F8D44E}" dt="2018-10-30T08:53:14.352" v="2065" actId="20577"/>
          <ac:spMkLst>
            <pc:docMk/>
            <pc:sldMk cId="1125416216" sldId="272"/>
            <ac:spMk id="2" creationId="{8E353B12-67E0-4191-A1D8-BBE9CB5816C7}"/>
          </ac:spMkLst>
        </pc:spChg>
        <pc:spChg chg="add mod">
          <ac:chgData name="이 지훈" userId="bf547cab511c6880" providerId="LiveId" clId="{8F9CBECE-8538-4E1C-AA1A-3C6782F8D44E}" dt="2018-10-30T08:56:40.442" v="2119" actId="1076"/>
          <ac:spMkLst>
            <pc:docMk/>
            <pc:sldMk cId="1125416216" sldId="272"/>
            <ac:spMk id="3" creationId="{EF09164A-48D4-4187-AD9C-37B9B8C35B29}"/>
          </ac:spMkLst>
        </pc:spChg>
        <pc:spChg chg="mod">
          <ac:chgData name="이 지훈" userId="bf547cab511c6880" providerId="LiveId" clId="{8F9CBECE-8538-4E1C-AA1A-3C6782F8D44E}" dt="2018-10-30T08:56:49.942" v="2122" actId="404"/>
          <ac:spMkLst>
            <pc:docMk/>
            <pc:sldMk cId="1125416216" sldId="272"/>
            <ac:spMk id="6" creationId="{F8B7E618-5695-486C-BD00-37472C338636}"/>
          </ac:spMkLst>
        </pc:spChg>
        <pc:spChg chg="mod">
          <ac:chgData name="이 지훈" userId="bf547cab511c6880" providerId="LiveId" clId="{8F9CBECE-8538-4E1C-AA1A-3C6782F8D44E}" dt="2018-11-06T06:08:44.864" v="5708" actId="1076"/>
          <ac:spMkLst>
            <pc:docMk/>
            <pc:sldMk cId="1125416216" sldId="272"/>
            <ac:spMk id="35" creationId="{912B5C10-63D3-4BE4-ABD1-FE7E4E4B761B}"/>
          </ac:spMkLst>
        </pc:spChg>
        <pc:spChg chg="add mod">
          <ac:chgData name="이 지훈" userId="bf547cab511c6880" providerId="LiveId" clId="{8F9CBECE-8538-4E1C-AA1A-3C6782F8D44E}" dt="2018-10-30T08:48:55.019" v="1523" actId="1076"/>
          <ac:spMkLst>
            <pc:docMk/>
            <pc:sldMk cId="1125416216" sldId="272"/>
            <ac:spMk id="42" creationId="{C88C2096-CA6F-45B5-A78E-B7EA0DEF5EE7}"/>
          </ac:spMkLst>
        </pc:spChg>
        <pc:spChg chg="add mod">
          <ac:chgData name="이 지훈" userId="bf547cab511c6880" providerId="LiveId" clId="{8F9CBECE-8538-4E1C-AA1A-3C6782F8D44E}" dt="2018-10-30T08:56:31.974" v="2116" actId="1076"/>
          <ac:spMkLst>
            <pc:docMk/>
            <pc:sldMk cId="1125416216" sldId="272"/>
            <ac:spMk id="43" creationId="{31D78E94-D3F5-495B-ACFF-318A16E2A3EF}"/>
          </ac:spMkLst>
        </pc:spChg>
        <pc:spChg chg="add mod">
          <ac:chgData name="이 지훈" userId="bf547cab511c6880" providerId="LiveId" clId="{8F9CBECE-8538-4E1C-AA1A-3C6782F8D44E}" dt="2018-11-06T06:08:47.880" v="5709" actId="1076"/>
          <ac:spMkLst>
            <pc:docMk/>
            <pc:sldMk cId="1125416216" sldId="272"/>
            <ac:spMk id="44" creationId="{D4F0DC3B-C1D8-4052-8AD8-77696AF53568}"/>
          </ac:spMkLst>
        </pc:spChg>
        <pc:spChg chg="topLvl">
          <ac:chgData name="이 지훈" userId="bf547cab511c6880" providerId="LiveId" clId="{8F9CBECE-8538-4E1C-AA1A-3C6782F8D44E}" dt="2018-10-30T08:40:49.542" v="1268" actId="478"/>
          <ac:spMkLst>
            <pc:docMk/>
            <pc:sldMk cId="1125416216" sldId="272"/>
            <ac:spMk id="47" creationId="{00000000-0000-0000-0000-000000000000}"/>
          </ac:spMkLst>
        </pc:spChg>
        <pc:spChg chg="del topLvl">
          <ac:chgData name="이 지훈" userId="bf547cab511c6880" providerId="LiveId" clId="{8F9CBECE-8538-4E1C-AA1A-3C6782F8D44E}" dt="2018-10-30T08:40:49.542" v="1268" actId="478"/>
          <ac:spMkLst>
            <pc:docMk/>
            <pc:sldMk cId="1125416216" sldId="272"/>
            <ac:spMk id="48" creationId="{00000000-0000-0000-0000-000000000000}"/>
          </ac:spMkLst>
        </pc:spChg>
        <pc:spChg chg="mod">
          <ac:chgData name="이 지훈" userId="bf547cab511c6880" providerId="LiveId" clId="{8F9CBECE-8538-4E1C-AA1A-3C6782F8D44E}" dt="2018-10-30T08:42:18.804" v="1280" actId="1076"/>
          <ac:spMkLst>
            <pc:docMk/>
            <pc:sldMk cId="1125416216" sldId="272"/>
            <ac:spMk id="51" creationId="{CE03A6B2-54A6-46D9-B754-AEEFD639F7D5}"/>
          </ac:spMkLst>
        </pc:spChg>
        <pc:spChg chg="add mod">
          <ac:chgData name="이 지훈" userId="bf547cab511c6880" providerId="LiveId" clId="{8F9CBECE-8538-4E1C-AA1A-3C6782F8D44E}" dt="2018-10-30T08:51:54.717" v="1899" actId="1076"/>
          <ac:spMkLst>
            <pc:docMk/>
            <pc:sldMk cId="1125416216" sldId="272"/>
            <ac:spMk id="52" creationId="{FE3AE1AF-9A40-4427-B3C1-9FD20F785D06}"/>
          </ac:spMkLst>
        </pc:spChg>
        <pc:spChg chg="add mod">
          <ac:chgData name="이 지훈" userId="bf547cab511c6880" providerId="LiveId" clId="{8F9CBECE-8538-4E1C-AA1A-3C6782F8D44E}" dt="2018-10-30T08:52:06.139" v="1902" actId="20577"/>
          <ac:spMkLst>
            <pc:docMk/>
            <pc:sldMk cId="1125416216" sldId="272"/>
            <ac:spMk id="53" creationId="{CA521CD1-33BD-4A33-A3A9-912464CD9317}"/>
          </ac:spMkLst>
        </pc:spChg>
        <pc:grpChg chg="del">
          <ac:chgData name="이 지훈" userId="bf547cab511c6880" providerId="LiveId" clId="{8F9CBECE-8538-4E1C-AA1A-3C6782F8D44E}" dt="2018-10-30T08:40:49.542" v="1268" actId="478"/>
          <ac:grpSpMkLst>
            <pc:docMk/>
            <pc:sldMk cId="1125416216" sldId="272"/>
            <ac:grpSpMk id="46" creationId="{00000000-0000-0000-0000-000000000000}"/>
          </ac:grpSpMkLst>
        </pc:grpChg>
        <pc:picChg chg="mod">
          <ac:chgData name="이 지훈" userId="bf547cab511c6880" providerId="LiveId" clId="{8F9CBECE-8538-4E1C-AA1A-3C6782F8D44E}" dt="2018-10-30T08:56:27.084" v="2115" actId="1076"/>
          <ac:picMkLst>
            <pc:docMk/>
            <pc:sldMk cId="1125416216" sldId="272"/>
            <ac:picMk id="2050" creationId="{0C4B7D98-B00F-4CA9-ABAF-CBFBEFEDAD04}"/>
          </ac:picMkLst>
        </pc:picChg>
        <pc:picChg chg="mod">
          <ac:chgData name="이 지훈" userId="bf547cab511c6880" providerId="LiveId" clId="{8F9CBECE-8538-4E1C-AA1A-3C6782F8D44E}" dt="2018-10-30T08:41:57.402" v="1278" actId="14100"/>
          <ac:picMkLst>
            <pc:docMk/>
            <pc:sldMk cId="1125416216" sldId="272"/>
            <ac:picMk id="2052" creationId="{3F57510B-1AC9-4080-AEE3-56BACC48D603}"/>
          </ac:picMkLst>
        </pc:picChg>
        <pc:picChg chg="mod">
          <ac:chgData name="이 지훈" userId="bf547cab511c6880" providerId="LiveId" clId="{8F9CBECE-8538-4E1C-AA1A-3C6782F8D44E}" dt="2018-10-30T08:41:42.757" v="1274" actId="14100"/>
          <ac:picMkLst>
            <pc:docMk/>
            <pc:sldMk cId="1125416216" sldId="272"/>
            <ac:picMk id="2054" creationId="{98A2FA2C-32DF-478F-AD9A-ACE075B1AF5A}"/>
          </ac:picMkLst>
        </pc:picChg>
        <pc:picChg chg="mod">
          <ac:chgData name="이 지훈" userId="bf547cab511c6880" providerId="LiveId" clId="{8F9CBECE-8538-4E1C-AA1A-3C6782F8D44E}" dt="2018-10-30T08:42:04.140" v="1279" actId="14100"/>
          <ac:picMkLst>
            <pc:docMk/>
            <pc:sldMk cId="1125416216" sldId="272"/>
            <ac:picMk id="2056" creationId="{3EE9EFB6-BE3F-41BF-866D-9D31538B6B94}"/>
          </ac:picMkLst>
        </pc:picChg>
        <pc:cxnChg chg="mod">
          <ac:chgData name="이 지훈" userId="bf547cab511c6880" providerId="LiveId" clId="{8F9CBECE-8538-4E1C-AA1A-3C6782F8D44E}" dt="2018-10-30T08:56:27.084" v="2115" actId="1076"/>
          <ac:cxnSpMkLst>
            <pc:docMk/>
            <pc:sldMk cId="1125416216" sldId="272"/>
            <ac:cxnSpMk id="4" creationId="{664E1679-81AC-4BAA-9C77-2901467C70AE}"/>
          </ac:cxnSpMkLst>
        </pc:cxnChg>
        <pc:cxnChg chg="add mod">
          <ac:chgData name="이 지훈" userId="bf547cab511c6880" providerId="LiveId" clId="{8F9CBECE-8538-4E1C-AA1A-3C6782F8D44E}" dt="2018-11-06T06:09:07.198" v="5712" actId="13822"/>
          <ac:cxnSpMkLst>
            <pc:docMk/>
            <pc:sldMk cId="1125416216" sldId="272"/>
            <ac:cxnSpMk id="10" creationId="{4CAD5A31-06EF-4412-82B4-D44F804A1236}"/>
          </ac:cxnSpMkLst>
        </pc:cxnChg>
      </pc:sldChg>
      <pc:sldChg chg="addSp delSp modSp add">
        <pc:chgData name="이 지훈" userId="bf547cab511c6880" providerId="LiveId" clId="{8F9CBECE-8538-4E1C-AA1A-3C6782F8D44E}" dt="2018-10-30T11:00:53.565" v="4954"/>
        <pc:sldMkLst>
          <pc:docMk/>
          <pc:sldMk cId="2597104229" sldId="273"/>
        </pc:sldMkLst>
        <pc:spChg chg="mod">
          <ac:chgData name="이 지훈" userId="bf547cab511c6880" providerId="LiveId" clId="{8F9CBECE-8538-4E1C-AA1A-3C6782F8D44E}" dt="2018-10-30T08:58:17.105" v="2133" actId="20577"/>
          <ac:spMkLst>
            <pc:docMk/>
            <pc:sldMk cId="2597104229" sldId="273"/>
            <ac:spMk id="6" creationId="{F8B7E618-5695-486C-BD00-37472C338636}"/>
          </ac:spMkLst>
        </pc:spChg>
        <pc:spChg chg="add mod">
          <ac:chgData name="이 지훈" userId="bf547cab511c6880" providerId="LiveId" clId="{8F9CBECE-8538-4E1C-AA1A-3C6782F8D44E}" dt="2018-10-30T09:00:54.424" v="2214" actId="1076"/>
          <ac:spMkLst>
            <pc:docMk/>
            <pc:sldMk cId="2597104229" sldId="273"/>
            <ac:spMk id="10" creationId="{C0D26A56-0552-4C65-9E47-D933573907E6}"/>
          </ac:spMkLst>
        </pc:spChg>
        <pc:spChg chg="add mod">
          <ac:chgData name="이 지훈" userId="bf547cab511c6880" providerId="LiveId" clId="{8F9CBECE-8538-4E1C-AA1A-3C6782F8D44E}" dt="2018-10-30T09:00:50.987" v="2213" actId="1076"/>
          <ac:spMkLst>
            <pc:docMk/>
            <pc:sldMk cId="2597104229" sldId="273"/>
            <ac:spMk id="22" creationId="{8C15A147-6562-45C3-9CAC-26C0E129917C}"/>
          </ac:spMkLst>
        </pc:spChg>
        <pc:spChg chg="del">
          <ac:chgData name="이 지훈" userId="bf547cab511c6880" providerId="LiveId" clId="{8F9CBECE-8538-4E1C-AA1A-3C6782F8D44E}" dt="2018-10-30T08:54:24.325" v="2077" actId="478"/>
          <ac:spMkLst>
            <pc:docMk/>
            <pc:sldMk cId="2597104229" sldId="273"/>
            <ac:spMk id="27" creationId="{BEDB423F-0C66-4461-906F-5DFEFC8C4087}"/>
          </ac:spMkLst>
        </pc:spChg>
        <pc:spChg chg="del">
          <ac:chgData name="이 지훈" userId="bf547cab511c6880" providerId="LiveId" clId="{8F9CBECE-8538-4E1C-AA1A-3C6782F8D44E}" dt="2018-10-30T08:53:51.961" v="2066" actId="478"/>
          <ac:spMkLst>
            <pc:docMk/>
            <pc:sldMk cId="2597104229" sldId="273"/>
            <ac:spMk id="32" creationId="{A67DCCC7-C0E9-4219-B1D9-9C0D7CCD86A6}"/>
          </ac:spMkLst>
        </pc:spChg>
        <pc:spChg chg="del">
          <ac:chgData name="이 지훈" userId="bf547cab511c6880" providerId="LiveId" clId="{8F9CBECE-8538-4E1C-AA1A-3C6782F8D44E}" dt="2018-10-30T08:54:30.466" v="2080" actId="478"/>
          <ac:spMkLst>
            <pc:docMk/>
            <pc:sldMk cId="2597104229" sldId="273"/>
            <ac:spMk id="35" creationId="{912B5C10-63D3-4BE4-ABD1-FE7E4E4B761B}"/>
          </ac:spMkLst>
        </pc:spChg>
        <pc:spChg chg="del">
          <ac:chgData name="이 지훈" userId="bf547cab511c6880" providerId="LiveId" clId="{8F9CBECE-8538-4E1C-AA1A-3C6782F8D44E}" dt="2018-10-30T08:54:05.711" v="2071" actId="478"/>
          <ac:spMkLst>
            <pc:docMk/>
            <pc:sldMk cId="2597104229" sldId="273"/>
            <ac:spMk id="36" creationId="{51C077BD-D24B-45C0-8239-8BD25FD48C72}"/>
          </ac:spMkLst>
        </pc:spChg>
        <pc:spChg chg="del">
          <ac:chgData name="이 지훈" userId="bf547cab511c6880" providerId="LiveId" clId="{8F9CBECE-8538-4E1C-AA1A-3C6782F8D44E}" dt="2018-10-30T08:57:31.198" v="2128" actId="478"/>
          <ac:spMkLst>
            <pc:docMk/>
            <pc:sldMk cId="2597104229" sldId="273"/>
            <ac:spMk id="37" creationId="{9C4651A5-6472-4AD2-8CFA-8DC830FD0B78}"/>
          </ac:spMkLst>
        </pc:spChg>
        <pc:spChg chg="mod">
          <ac:chgData name="이 지훈" userId="bf547cab511c6880" providerId="LiveId" clId="{8F9CBECE-8538-4E1C-AA1A-3C6782F8D44E}" dt="2018-10-30T11:00:53.565" v="4954"/>
          <ac:spMkLst>
            <pc:docMk/>
            <pc:sldMk cId="2597104229" sldId="273"/>
            <ac:spMk id="39" creationId="{00000000-0000-0000-0000-000000000000}"/>
          </ac:spMkLst>
        </pc:spChg>
        <pc:spChg chg="add del mod">
          <ac:chgData name="이 지훈" userId="bf547cab511c6880" providerId="LiveId" clId="{8F9CBECE-8538-4E1C-AA1A-3C6782F8D44E}" dt="2018-10-30T08:58:08.934" v="2131" actId="478"/>
          <ac:spMkLst>
            <pc:docMk/>
            <pc:sldMk cId="2597104229" sldId="273"/>
            <ac:spMk id="40" creationId="{D23A3289-84F2-4CB7-B03C-EA273BA443A2}"/>
          </ac:spMkLst>
        </pc:spChg>
        <pc:spChg chg="add mod">
          <ac:chgData name="이 지훈" userId="bf547cab511c6880" providerId="LiveId" clId="{8F9CBECE-8538-4E1C-AA1A-3C6782F8D44E}" dt="2018-10-30T09:00:50.987" v="2213" actId="1076"/>
          <ac:spMkLst>
            <pc:docMk/>
            <pc:sldMk cId="2597104229" sldId="273"/>
            <ac:spMk id="46" creationId="{D84F1EA7-1C56-4CAA-90BD-7FC24B46389A}"/>
          </ac:spMkLst>
        </pc:spChg>
        <pc:spChg chg="add mod">
          <ac:chgData name="이 지훈" userId="bf547cab511c6880" providerId="LiveId" clId="{8F9CBECE-8538-4E1C-AA1A-3C6782F8D44E}" dt="2018-10-30T09:00:50.987" v="2213" actId="1076"/>
          <ac:spMkLst>
            <pc:docMk/>
            <pc:sldMk cId="2597104229" sldId="273"/>
            <ac:spMk id="48" creationId="{1F75C985-035E-4CFC-A9C6-D27B7137E30D}"/>
          </ac:spMkLst>
        </pc:spChg>
        <pc:spChg chg="del">
          <ac:chgData name="이 지훈" userId="bf547cab511c6880" providerId="LiveId" clId="{8F9CBECE-8538-4E1C-AA1A-3C6782F8D44E}" dt="2018-10-30T08:54:13.844" v="2074" actId="478"/>
          <ac:spMkLst>
            <pc:docMk/>
            <pc:sldMk cId="2597104229" sldId="273"/>
            <ac:spMk id="49" creationId="{B41E301C-C5C0-441A-A50B-E0D388AD01B1}"/>
          </ac:spMkLst>
        </pc:spChg>
        <pc:spChg chg="del">
          <ac:chgData name="이 지훈" userId="bf547cab511c6880" providerId="LiveId" clId="{8F9CBECE-8538-4E1C-AA1A-3C6782F8D44E}" dt="2018-10-30T08:57:31.198" v="2128" actId="478"/>
          <ac:spMkLst>
            <pc:docMk/>
            <pc:sldMk cId="2597104229" sldId="273"/>
            <ac:spMk id="50" creationId="{5EFEC5F5-6D02-4DB0-85CB-295C973A269D}"/>
          </ac:spMkLst>
        </pc:spChg>
        <pc:spChg chg="del">
          <ac:chgData name="이 지훈" userId="bf547cab511c6880" providerId="LiveId" clId="{8F9CBECE-8538-4E1C-AA1A-3C6782F8D44E}" dt="2018-10-30T08:57:31.198" v="2128" actId="478"/>
          <ac:spMkLst>
            <pc:docMk/>
            <pc:sldMk cId="2597104229" sldId="273"/>
            <ac:spMk id="51" creationId="{CE03A6B2-54A6-46D9-B754-AEEFD639F7D5}"/>
          </ac:spMkLst>
        </pc:spChg>
        <pc:spChg chg="add mod">
          <ac:chgData name="이 지훈" userId="bf547cab511c6880" providerId="LiveId" clId="{8F9CBECE-8538-4E1C-AA1A-3C6782F8D44E}" dt="2018-10-30T09:00:50.987" v="2213" actId="1076"/>
          <ac:spMkLst>
            <pc:docMk/>
            <pc:sldMk cId="2597104229" sldId="273"/>
            <ac:spMk id="52" creationId="{A7D4CFA2-DA01-42A3-A9A9-88AD5D26C472}"/>
          </ac:spMkLst>
        </pc:spChg>
        <pc:spChg chg="add mod">
          <ac:chgData name="이 지훈" userId="bf547cab511c6880" providerId="LiveId" clId="{8F9CBECE-8538-4E1C-AA1A-3C6782F8D44E}" dt="2018-10-30T09:00:50.987" v="2213" actId="1076"/>
          <ac:spMkLst>
            <pc:docMk/>
            <pc:sldMk cId="2597104229" sldId="273"/>
            <ac:spMk id="53" creationId="{CBF5C445-52D0-4503-91FC-F122F0C85121}"/>
          </ac:spMkLst>
        </pc:spChg>
        <pc:spChg chg="add mod">
          <ac:chgData name="이 지훈" userId="bf547cab511c6880" providerId="LiveId" clId="{8F9CBECE-8538-4E1C-AA1A-3C6782F8D44E}" dt="2018-10-30T09:01:08.643" v="2216" actId="1076"/>
          <ac:spMkLst>
            <pc:docMk/>
            <pc:sldMk cId="2597104229" sldId="273"/>
            <ac:spMk id="54" creationId="{9604F72C-CCF7-4FEE-B116-F2434F9C3B45}"/>
          </ac:spMkLst>
        </pc:spChg>
        <pc:spChg chg="add mod">
          <ac:chgData name="이 지훈" userId="bf547cab511c6880" providerId="LiveId" clId="{8F9CBECE-8538-4E1C-AA1A-3C6782F8D44E}" dt="2018-10-30T09:01:08.643" v="2216" actId="1076"/>
          <ac:spMkLst>
            <pc:docMk/>
            <pc:sldMk cId="2597104229" sldId="273"/>
            <ac:spMk id="55" creationId="{702E875B-6443-4F0C-9D82-35B42B358659}"/>
          </ac:spMkLst>
        </pc:spChg>
        <pc:spChg chg="add mod">
          <ac:chgData name="이 지훈" userId="bf547cab511c6880" providerId="LiveId" clId="{8F9CBECE-8538-4E1C-AA1A-3C6782F8D44E}" dt="2018-10-30T09:10:37.547" v="2844" actId="20577"/>
          <ac:spMkLst>
            <pc:docMk/>
            <pc:sldMk cId="2597104229" sldId="273"/>
            <ac:spMk id="56" creationId="{9509A66E-AE32-4689-90ED-3B6B2DF164A9}"/>
          </ac:spMkLst>
        </pc:spChg>
        <pc:spChg chg="add mod">
          <ac:chgData name="이 지훈" userId="bf547cab511c6880" providerId="LiveId" clId="{8F9CBECE-8538-4E1C-AA1A-3C6782F8D44E}" dt="2018-10-30T09:07:24.255" v="2538" actId="1076"/>
          <ac:spMkLst>
            <pc:docMk/>
            <pc:sldMk cId="2597104229" sldId="273"/>
            <ac:spMk id="57" creationId="{4F09D595-3970-4D69-83FD-0AF27C84C9EF}"/>
          </ac:spMkLst>
        </pc:spChg>
        <pc:spChg chg="add mod">
          <ac:chgData name="이 지훈" userId="bf547cab511c6880" providerId="LiveId" clId="{8F9CBECE-8538-4E1C-AA1A-3C6782F8D44E}" dt="2018-10-30T09:44:13.747" v="2863" actId="1076"/>
          <ac:spMkLst>
            <pc:docMk/>
            <pc:sldMk cId="2597104229" sldId="273"/>
            <ac:spMk id="58" creationId="{0AA11977-8FB3-46E2-968C-06DFB40E2644}"/>
          </ac:spMkLst>
        </pc:spChg>
        <pc:spChg chg="add mod">
          <ac:chgData name="이 지훈" userId="bf547cab511c6880" providerId="LiveId" clId="{8F9CBECE-8538-4E1C-AA1A-3C6782F8D44E}" dt="2018-10-30T09:44:18.981" v="2864" actId="1076"/>
          <ac:spMkLst>
            <pc:docMk/>
            <pc:sldMk cId="2597104229" sldId="273"/>
            <ac:spMk id="59" creationId="{6937A372-E1AF-4DE2-9832-0014F248D4EF}"/>
          </ac:spMkLst>
        </pc:spChg>
        <pc:grpChg chg="add del">
          <ac:chgData name="이 지훈" userId="bf547cab511c6880" providerId="LiveId" clId="{8F9CBECE-8538-4E1C-AA1A-3C6782F8D44E}" dt="2018-10-30T08:54:03.651" v="2070" actId="478"/>
          <ac:grpSpMkLst>
            <pc:docMk/>
            <pc:sldMk cId="2597104229" sldId="273"/>
            <ac:grpSpMk id="7" creationId="{4B053170-66C9-4D13-BAC7-B9EF51CEE53E}"/>
          </ac:grpSpMkLst>
        </pc:grpChg>
        <pc:picChg chg="del">
          <ac:chgData name="이 지훈" userId="bf547cab511c6880" providerId="LiveId" clId="{8F9CBECE-8538-4E1C-AA1A-3C6782F8D44E}" dt="2018-10-30T08:54:28.178" v="2079" actId="478"/>
          <ac:picMkLst>
            <pc:docMk/>
            <pc:sldMk cId="2597104229" sldId="273"/>
            <ac:picMk id="2050" creationId="{0C4B7D98-B00F-4CA9-ABAF-CBFBEFEDAD04}"/>
          </ac:picMkLst>
        </pc:picChg>
        <pc:picChg chg="del">
          <ac:chgData name="이 지훈" userId="bf547cab511c6880" providerId="LiveId" clId="{8F9CBECE-8538-4E1C-AA1A-3C6782F8D44E}" dt="2018-10-30T08:57:31.198" v="2128" actId="478"/>
          <ac:picMkLst>
            <pc:docMk/>
            <pc:sldMk cId="2597104229" sldId="273"/>
            <ac:picMk id="2052" creationId="{3F57510B-1AC9-4080-AEE3-56BACC48D603}"/>
          </ac:picMkLst>
        </pc:picChg>
        <pc:picChg chg="del">
          <ac:chgData name="이 지훈" userId="bf547cab511c6880" providerId="LiveId" clId="{8F9CBECE-8538-4E1C-AA1A-3C6782F8D44E}" dt="2018-10-30T08:57:31.198" v="2128" actId="478"/>
          <ac:picMkLst>
            <pc:docMk/>
            <pc:sldMk cId="2597104229" sldId="273"/>
            <ac:picMk id="2054" creationId="{98A2FA2C-32DF-478F-AD9A-ACE075B1AF5A}"/>
          </ac:picMkLst>
        </pc:picChg>
        <pc:picChg chg="del">
          <ac:chgData name="이 지훈" userId="bf547cab511c6880" providerId="LiveId" clId="{8F9CBECE-8538-4E1C-AA1A-3C6782F8D44E}" dt="2018-10-30T08:57:31.198" v="2128" actId="478"/>
          <ac:picMkLst>
            <pc:docMk/>
            <pc:sldMk cId="2597104229" sldId="273"/>
            <ac:picMk id="2056" creationId="{3EE9EFB6-BE3F-41BF-866D-9D31538B6B94}"/>
          </ac:picMkLst>
        </pc:picChg>
        <pc:cxnChg chg="add mod">
          <ac:chgData name="이 지훈" userId="bf547cab511c6880" providerId="LiveId" clId="{8F9CBECE-8538-4E1C-AA1A-3C6782F8D44E}" dt="2018-10-30T08:57:22.913" v="2127" actId="692"/>
          <ac:cxnSpMkLst>
            <pc:docMk/>
            <pc:sldMk cId="2597104229" sldId="273"/>
            <ac:cxnSpMk id="3" creationId="{FD48F019-07DD-4291-921B-452694040D5C}"/>
          </ac:cxnSpMkLst>
        </pc:cxnChg>
        <pc:cxnChg chg="del">
          <ac:chgData name="이 지훈" userId="bf547cab511c6880" providerId="LiveId" clId="{8F9CBECE-8538-4E1C-AA1A-3C6782F8D44E}" dt="2018-10-30T08:54:26.617" v="2078" actId="478"/>
          <ac:cxnSpMkLst>
            <pc:docMk/>
            <pc:sldMk cId="2597104229" sldId="273"/>
            <ac:cxnSpMk id="4" creationId="{664E1679-81AC-4BAA-9C77-2901467C70AE}"/>
          </ac:cxnSpMkLst>
        </pc:cxnChg>
        <pc:cxnChg chg="add del mod">
          <ac:chgData name="이 지훈" userId="bf547cab511c6880" providerId="LiveId" clId="{8F9CBECE-8538-4E1C-AA1A-3C6782F8D44E}" dt="2018-10-30T08:58:36.327" v="2135" actId="478"/>
          <ac:cxnSpMkLst>
            <pc:docMk/>
            <pc:sldMk cId="2597104229" sldId="273"/>
            <ac:cxnSpMk id="9" creationId="{494985F0-1B78-4E0F-953A-249E38470297}"/>
          </ac:cxnSpMkLst>
        </pc:cxnChg>
        <pc:cxnChg chg="del">
          <ac:chgData name="이 지훈" userId="bf547cab511c6880" providerId="LiveId" clId="{8F9CBECE-8538-4E1C-AA1A-3C6782F8D44E}" dt="2018-10-30T08:53:56.973" v="2067" actId="478"/>
          <ac:cxnSpMkLst>
            <pc:docMk/>
            <pc:sldMk cId="2597104229" sldId="273"/>
            <ac:cxnSpMk id="23" creationId="{8D27D22B-643E-4C15-A602-A4912A1F83CB}"/>
          </ac:cxnSpMkLst>
        </pc:cxnChg>
        <pc:cxnChg chg="del">
          <ac:chgData name="이 지훈" userId="bf547cab511c6880" providerId="LiveId" clId="{8F9CBECE-8538-4E1C-AA1A-3C6782F8D44E}" dt="2018-10-30T08:54:21.384" v="2076" actId="478"/>
          <ac:cxnSpMkLst>
            <pc:docMk/>
            <pc:sldMk cId="2597104229" sldId="273"/>
            <ac:cxnSpMk id="26" creationId="{57A43934-FAA9-48D3-AAC5-4E2BDC51733D}"/>
          </ac:cxnSpMkLst>
        </pc:cxnChg>
        <pc:cxnChg chg="del">
          <ac:chgData name="이 지훈" userId="bf547cab511c6880" providerId="LiveId" clId="{8F9CBECE-8538-4E1C-AA1A-3C6782F8D44E}" dt="2018-10-30T08:54:00.332" v="2068" actId="478"/>
          <ac:cxnSpMkLst>
            <pc:docMk/>
            <pc:sldMk cId="2597104229" sldId="273"/>
            <ac:cxnSpMk id="29" creationId="{78D700FC-D345-495D-A0AB-9E825D22B087}"/>
          </ac:cxnSpMkLst>
        </pc:cxnChg>
        <pc:cxnChg chg="del">
          <ac:chgData name="이 지훈" userId="bf547cab511c6880" providerId="LiveId" clId="{8F9CBECE-8538-4E1C-AA1A-3C6782F8D44E}" dt="2018-10-30T08:54:07.313" v="2072" actId="478"/>
          <ac:cxnSpMkLst>
            <pc:docMk/>
            <pc:sldMk cId="2597104229" sldId="273"/>
            <ac:cxnSpMk id="30" creationId="{AF18093F-9911-46CE-90F6-09EF588404C4}"/>
          </ac:cxnSpMkLst>
        </pc:cxnChg>
        <pc:cxnChg chg="del">
          <ac:chgData name="이 지훈" userId="bf547cab511c6880" providerId="LiveId" clId="{8F9CBECE-8538-4E1C-AA1A-3C6782F8D44E}" dt="2018-10-30T08:54:10.535" v="2073" actId="478"/>
          <ac:cxnSpMkLst>
            <pc:docMk/>
            <pc:sldMk cId="2597104229" sldId="273"/>
            <ac:cxnSpMk id="41" creationId="{D76186A2-8573-4569-AFDC-63F4D6091669}"/>
          </ac:cxnSpMkLst>
        </pc:cxnChg>
        <pc:cxnChg chg="add mod">
          <ac:chgData name="이 지훈" userId="bf547cab511c6880" providerId="LiveId" clId="{8F9CBECE-8538-4E1C-AA1A-3C6782F8D44E}" dt="2018-10-30T08:59:01.703" v="2137" actId="1076"/>
          <ac:cxnSpMkLst>
            <pc:docMk/>
            <pc:sldMk cId="2597104229" sldId="273"/>
            <ac:cxnSpMk id="43" creationId="{2E13B84E-B4D4-4FA3-B279-5E591FF90C71}"/>
          </ac:cxnSpMkLst>
        </pc:cxnChg>
        <pc:cxnChg chg="del">
          <ac:chgData name="이 지훈" userId="bf547cab511c6880" providerId="LiveId" clId="{8F9CBECE-8538-4E1C-AA1A-3C6782F8D44E}" dt="2018-10-30T08:54:15.580" v="2075" actId="478"/>
          <ac:cxnSpMkLst>
            <pc:docMk/>
            <pc:sldMk cId="2597104229" sldId="273"/>
            <ac:cxnSpMk id="45" creationId="{D698C12A-35EF-42BC-8A5F-1911F2C59B16}"/>
          </ac:cxnSpMkLst>
        </pc:cxnChg>
      </pc:sldChg>
      <pc:sldChg chg="addSp delSp modSp add">
        <pc:chgData name="이 지훈" userId="bf547cab511c6880" providerId="LiveId" clId="{8F9CBECE-8538-4E1C-AA1A-3C6782F8D44E}" dt="2018-10-30T11:00:47.180" v="4942" actId="14100"/>
        <pc:sldMkLst>
          <pc:docMk/>
          <pc:sldMk cId="2323886850" sldId="274"/>
        </pc:sldMkLst>
        <pc:spChg chg="mod">
          <ac:chgData name="이 지훈" userId="bf547cab511c6880" providerId="LiveId" clId="{8F9CBECE-8538-4E1C-AA1A-3C6782F8D44E}" dt="2018-10-30T09:01:54.734" v="2236"/>
          <ac:spMkLst>
            <pc:docMk/>
            <pc:sldMk cId="2323886850" sldId="274"/>
            <ac:spMk id="10" creationId="{C0D26A56-0552-4C65-9E47-D933573907E6}"/>
          </ac:spMkLst>
        </pc:spChg>
        <pc:spChg chg="del">
          <ac:chgData name="이 지훈" userId="bf547cab511c6880" providerId="LiveId" clId="{8F9CBECE-8538-4E1C-AA1A-3C6782F8D44E}" dt="2018-10-30T09:02:02.203" v="2239" actId="478"/>
          <ac:spMkLst>
            <pc:docMk/>
            <pc:sldMk cId="2323886850" sldId="274"/>
            <ac:spMk id="22" creationId="{8C15A147-6562-45C3-9CAC-26C0E129917C}"/>
          </ac:spMkLst>
        </pc:spChg>
        <pc:spChg chg="add mod">
          <ac:chgData name="이 지훈" userId="bf547cab511c6880" providerId="LiveId" clId="{8F9CBECE-8538-4E1C-AA1A-3C6782F8D44E}" dt="2018-10-30T09:02:21.515" v="2243" actId="1076"/>
          <ac:spMkLst>
            <pc:docMk/>
            <pc:sldMk cId="2323886850" sldId="274"/>
            <ac:spMk id="30" creationId="{5A85F513-56B3-4E2C-98F8-5BD8CDEE50F7}"/>
          </ac:spMkLst>
        </pc:spChg>
        <pc:spChg chg="add mod">
          <ac:chgData name="이 지훈" userId="bf547cab511c6880" providerId="LiveId" clId="{8F9CBECE-8538-4E1C-AA1A-3C6782F8D44E}" dt="2018-10-30T09:02:27.983" v="2255" actId="14100"/>
          <ac:spMkLst>
            <pc:docMk/>
            <pc:sldMk cId="2323886850" sldId="274"/>
            <ac:spMk id="31" creationId="{61FC7685-638C-4ECB-B218-C644E3F04DD1}"/>
          </ac:spMkLst>
        </pc:spChg>
        <pc:spChg chg="add mod">
          <ac:chgData name="이 지훈" userId="bf547cab511c6880" providerId="LiveId" clId="{8F9CBECE-8538-4E1C-AA1A-3C6782F8D44E}" dt="2018-10-30T09:02:53.622" v="2259" actId="1076"/>
          <ac:spMkLst>
            <pc:docMk/>
            <pc:sldMk cId="2323886850" sldId="274"/>
            <ac:spMk id="32" creationId="{D7DAA7C6-46A9-40EE-BB1A-F4CE9770AC72}"/>
          </ac:spMkLst>
        </pc:spChg>
        <pc:spChg chg="add mod">
          <ac:chgData name="이 지훈" userId="bf547cab511c6880" providerId="LiveId" clId="{8F9CBECE-8538-4E1C-AA1A-3C6782F8D44E}" dt="2018-10-30T09:03:22.971" v="2280" actId="14100"/>
          <ac:spMkLst>
            <pc:docMk/>
            <pc:sldMk cId="2323886850" sldId="274"/>
            <ac:spMk id="33" creationId="{7607E516-D9D9-442C-9403-E4B900CA55EA}"/>
          </ac:spMkLst>
        </pc:spChg>
        <pc:spChg chg="add mod">
          <ac:chgData name="이 지훈" userId="bf547cab511c6880" providerId="LiveId" clId="{8F9CBECE-8538-4E1C-AA1A-3C6782F8D44E}" dt="2018-10-30T09:03:35.691" v="2282" actId="1076"/>
          <ac:spMkLst>
            <pc:docMk/>
            <pc:sldMk cId="2323886850" sldId="274"/>
            <ac:spMk id="34" creationId="{036C08AF-E7A2-4142-A35D-0650A60C2EB0}"/>
          </ac:spMkLst>
        </pc:spChg>
        <pc:spChg chg="add mod">
          <ac:chgData name="이 지훈" userId="bf547cab511c6880" providerId="LiveId" clId="{8F9CBECE-8538-4E1C-AA1A-3C6782F8D44E}" dt="2018-10-30T09:03:46.956" v="2294" actId="1076"/>
          <ac:spMkLst>
            <pc:docMk/>
            <pc:sldMk cId="2323886850" sldId="274"/>
            <ac:spMk id="35" creationId="{F533C290-B904-4D5C-9E52-794237D686D2}"/>
          </ac:spMkLst>
        </pc:spChg>
        <pc:spChg chg="add mod">
          <ac:chgData name="이 지훈" userId="bf547cab511c6880" providerId="LiveId" clId="{8F9CBECE-8538-4E1C-AA1A-3C6782F8D44E}" dt="2018-10-30T09:05:40.888" v="2423" actId="1076"/>
          <ac:spMkLst>
            <pc:docMk/>
            <pc:sldMk cId="2323886850" sldId="274"/>
            <ac:spMk id="36" creationId="{3C2B115C-0CA6-4D6F-8539-BFC83BF23753}"/>
          </ac:spMkLst>
        </pc:spChg>
        <pc:spChg chg="add mod">
          <ac:chgData name="이 지훈" userId="bf547cab511c6880" providerId="LiveId" clId="{8F9CBECE-8538-4E1C-AA1A-3C6782F8D44E}" dt="2018-10-30T09:05:59.730" v="2425" actId="1076"/>
          <ac:spMkLst>
            <pc:docMk/>
            <pc:sldMk cId="2323886850" sldId="274"/>
            <ac:spMk id="37" creationId="{D8C2D620-494A-4825-9ABA-92DC144A0906}"/>
          </ac:spMkLst>
        </pc:spChg>
        <pc:spChg chg="add mod">
          <ac:chgData name="이 지훈" userId="bf547cab511c6880" providerId="LiveId" clId="{8F9CBECE-8538-4E1C-AA1A-3C6782F8D44E}" dt="2018-10-30T09:06:55.300" v="2534" actId="1076"/>
          <ac:spMkLst>
            <pc:docMk/>
            <pc:sldMk cId="2323886850" sldId="274"/>
            <ac:spMk id="38" creationId="{27143E25-9271-4494-AA44-5F33E99032F0}"/>
          </ac:spMkLst>
        </pc:spChg>
        <pc:spChg chg="mod">
          <ac:chgData name="이 지훈" userId="bf547cab511c6880" providerId="LiveId" clId="{8F9CBECE-8538-4E1C-AA1A-3C6782F8D44E}" dt="2018-10-30T11:00:47.180" v="4942" actId="14100"/>
          <ac:spMkLst>
            <pc:docMk/>
            <pc:sldMk cId="2323886850" sldId="274"/>
            <ac:spMk id="39" creationId="{00000000-0000-0000-0000-000000000000}"/>
          </ac:spMkLst>
        </pc:spChg>
        <pc:spChg chg="mod">
          <ac:chgData name="이 지훈" userId="bf547cab511c6880" providerId="LiveId" clId="{8F9CBECE-8538-4E1C-AA1A-3C6782F8D44E}" dt="2018-10-30T09:04:04.105" v="2295" actId="14100"/>
          <ac:spMkLst>
            <pc:docMk/>
            <pc:sldMk cId="2323886850" sldId="274"/>
            <ac:spMk id="46" creationId="{D84F1EA7-1C56-4CAA-90BD-7FC24B46389A}"/>
          </ac:spMkLst>
        </pc:spChg>
        <pc:spChg chg="mod">
          <ac:chgData name="이 지훈" userId="bf547cab511c6880" providerId="LiveId" clId="{8F9CBECE-8538-4E1C-AA1A-3C6782F8D44E}" dt="2018-10-30T09:02:16.124" v="2241" actId="1076"/>
          <ac:spMkLst>
            <pc:docMk/>
            <pc:sldMk cId="2323886850" sldId="274"/>
            <ac:spMk id="48" creationId="{1F75C985-035E-4CFC-A9C6-D27B7137E30D}"/>
          </ac:spMkLst>
        </pc:spChg>
        <pc:spChg chg="mod">
          <ac:chgData name="이 지훈" userId="bf547cab511c6880" providerId="LiveId" clId="{8F9CBECE-8538-4E1C-AA1A-3C6782F8D44E}" dt="2018-10-30T09:02:42.342" v="2257" actId="1076"/>
          <ac:spMkLst>
            <pc:docMk/>
            <pc:sldMk cId="2323886850" sldId="274"/>
            <ac:spMk id="52" creationId="{A7D4CFA2-DA01-42A3-A9A9-88AD5D26C472}"/>
          </ac:spMkLst>
        </pc:spChg>
        <pc:spChg chg="mod">
          <ac:chgData name="이 지훈" userId="bf547cab511c6880" providerId="LiveId" clId="{8F9CBECE-8538-4E1C-AA1A-3C6782F8D44E}" dt="2018-10-30T09:02:38.342" v="2256" actId="1076"/>
          <ac:spMkLst>
            <pc:docMk/>
            <pc:sldMk cId="2323886850" sldId="274"/>
            <ac:spMk id="53" creationId="{CBF5C445-52D0-4503-91FC-F122F0C85121}"/>
          </ac:spMkLst>
        </pc:spChg>
        <pc:spChg chg="del">
          <ac:chgData name="이 지훈" userId="bf547cab511c6880" providerId="LiveId" clId="{8F9CBECE-8538-4E1C-AA1A-3C6782F8D44E}" dt="2018-10-30T09:01:58.952" v="2238" actId="478"/>
          <ac:spMkLst>
            <pc:docMk/>
            <pc:sldMk cId="2323886850" sldId="274"/>
            <ac:spMk id="54" creationId="{9604F72C-CCF7-4FEE-B116-F2434F9C3B45}"/>
          </ac:spMkLst>
        </pc:spChg>
        <pc:spChg chg="del">
          <ac:chgData name="이 지훈" userId="bf547cab511c6880" providerId="LiveId" clId="{8F9CBECE-8538-4E1C-AA1A-3C6782F8D44E}" dt="2018-10-30T09:01:57.249" v="2237" actId="478"/>
          <ac:spMkLst>
            <pc:docMk/>
            <pc:sldMk cId="2323886850" sldId="274"/>
            <ac:spMk id="55" creationId="{702E875B-6443-4F0C-9D82-35B42B358659}"/>
          </ac:spMkLst>
        </pc:spChg>
        <pc:spChg chg="mod">
          <ac:chgData name="이 지훈" userId="bf547cab511c6880" providerId="LiveId" clId="{8F9CBECE-8538-4E1C-AA1A-3C6782F8D44E}" dt="2018-10-30T09:10:50.213" v="2861" actId="20577"/>
          <ac:spMkLst>
            <pc:docMk/>
            <pc:sldMk cId="2323886850" sldId="274"/>
            <ac:spMk id="56" creationId="{9509A66E-AE32-4689-90ED-3B6B2DF164A9}"/>
          </ac:spMkLst>
        </pc:spChg>
      </pc:sldChg>
      <pc:sldChg chg="addSp delSp modSp add del ord">
        <pc:chgData name="이 지훈" userId="bf547cab511c6880" providerId="LiveId" clId="{8F9CBECE-8538-4E1C-AA1A-3C6782F8D44E}" dt="2018-11-06T06:09:20.931" v="5713" actId="2696"/>
        <pc:sldMkLst>
          <pc:docMk/>
          <pc:sldMk cId="2421949908" sldId="275"/>
        </pc:sldMkLst>
        <pc:spChg chg="mod">
          <ac:chgData name="이 지훈" userId="bf547cab511c6880" providerId="LiveId" clId="{8F9CBECE-8538-4E1C-AA1A-3C6782F8D44E}" dt="2018-10-30T10:08:22.646" v="3241" actId="20577"/>
          <ac:spMkLst>
            <pc:docMk/>
            <pc:sldMk cId="2421949908" sldId="275"/>
            <ac:spMk id="2" creationId="{8E353B12-67E0-4191-A1D8-BBE9CB5816C7}"/>
          </ac:spMkLst>
        </pc:spChg>
        <pc:spChg chg="mod">
          <ac:chgData name="이 지훈" userId="bf547cab511c6880" providerId="LiveId" clId="{8F9CBECE-8538-4E1C-AA1A-3C6782F8D44E}" dt="2018-10-30T10:04:08.067" v="2948" actId="1076"/>
          <ac:spMkLst>
            <pc:docMk/>
            <pc:sldMk cId="2421949908" sldId="275"/>
            <ac:spMk id="3" creationId="{EF09164A-48D4-4187-AD9C-37B9B8C35B29}"/>
          </ac:spMkLst>
        </pc:spChg>
        <pc:spChg chg="add mod">
          <ac:chgData name="이 지훈" userId="bf547cab511c6880" providerId="LiveId" clId="{8F9CBECE-8538-4E1C-AA1A-3C6782F8D44E}" dt="2018-10-30T10:01:08.947" v="2934" actId="1076"/>
          <ac:spMkLst>
            <pc:docMk/>
            <pc:sldMk cId="2421949908" sldId="275"/>
            <ac:spMk id="5" creationId="{6CB2FFFA-BCDD-4EC1-A3CA-DF444E759795}"/>
          </ac:spMkLst>
        </pc:spChg>
        <pc:spChg chg="mod">
          <ac:chgData name="이 지훈" userId="bf547cab511c6880" providerId="LiveId" clId="{8F9CBECE-8538-4E1C-AA1A-3C6782F8D44E}" dt="2018-10-30T10:01:27.188" v="2940" actId="1076"/>
          <ac:spMkLst>
            <pc:docMk/>
            <pc:sldMk cId="2421949908" sldId="275"/>
            <ac:spMk id="27" creationId="{BEDB423F-0C66-4461-906F-5DFEFC8C4087}"/>
          </ac:spMkLst>
        </pc:spChg>
        <pc:spChg chg="del">
          <ac:chgData name="이 지훈" userId="bf547cab511c6880" providerId="LiveId" clId="{8F9CBECE-8538-4E1C-AA1A-3C6782F8D44E}" dt="2018-10-30T09:58:15.948" v="2872" actId="478"/>
          <ac:spMkLst>
            <pc:docMk/>
            <pc:sldMk cId="2421949908" sldId="275"/>
            <ac:spMk id="32" creationId="{A67DCCC7-C0E9-4219-B1D9-9C0D7CCD86A6}"/>
          </ac:spMkLst>
        </pc:spChg>
        <pc:spChg chg="mod">
          <ac:chgData name="이 지훈" userId="bf547cab511c6880" providerId="LiveId" clId="{8F9CBECE-8538-4E1C-AA1A-3C6782F8D44E}" dt="2018-10-30T10:01:13.827" v="2936" actId="1076"/>
          <ac:spMkLst>
            <pc:docMk/>
            <pc:sldMk cId="2421949908" sldId="275"/>
            <ac:spMk id="36" creationId="{51C077BD-D24B-45C0-8239-8BD25FD48C72}"/>
          </ac:spMkLst>
        </pc:spChg>
        <pc:spChg chg="mod">
          <ac:chgData name="이 지훈" userId="bf547cab511c6880" providerId="LiveId" clId="{8F9CBECE-8538-4E1C-AA1A-3C6782F8D44E}" dt="2018-10-30T11:00:37.370" v="4912" actId="14100"/>
          <ac:spMkLst>
            <pc:docMk/>
            <pc:sldMk cId="2421949908" sldId="275"/>
            <ac:spMk id="39" creationId="{00000000-0000-0000-0000-000000000000}"/>
          </ac:spMkLst>
        </pc:spChg>
        <pc:spChg chg="del">
          <ac:chgData name="이 지훈" userId="bf547cab511c6880" providerId="LiveId" clId="{8F9CBECE-8538-4E1C-AA1A-3C6782F8D44E}" dt="2018-10-30T09:58:10.761" v="2871" actId="478"/>
          <ac:spMkLst>
            <pc:docMk/>
            <pc:sldMk cId="2421949908" sldId="275"/>
            <ac:spMk id="42" creationId="{C88C2096-CA6F-45B5-A78E-B7EA0DEF5EE7}"/>
          </ac:spMkLst>
        </pc:spChg>
        <pc:spChg chg="mod">
          <ac:chgData name="이 지훈" userId="bf547cab511c6880" providerId="LiveId" clId="{8F9CBECE-8538-4E1C-AA1A-3C6782F8D44E}" dt="2018-10-30T10:05:23.489" v="3133" actId="20577"/>
          <ac:spMkLst>
            <pc:docMk/>
            <pc:sldMk cId="2421949908" sldId="275"/>
            <ac:spMk id="43" creationId="{31D78E94-D3F5-495B-ACFF-318A16E2A3EF}"/>
          </ac:spMkLst>
        </pc:spChg>
        <pc:spChg chg="del">
          <ac:chgData name="이 지훈" userId="bf547cab511c6880" providerId="LiveId" clId="{8F9CBECE-8538-4E1C-AA1A-3C6782F8D44E}" dt="2018-10-30T10:10:29.487" v="3267" actId="478"/>
          <ac:spMkLst>
            <pc:docMk/>
            <pc:sldMk cId="2421949908" sldId="275"/>
            <ac:spMk id="44" creationId="{D4F0DC3B-C1D8-4052-8AD8-77696AF53568}"/>
          </ac:spMkLst>
        </pc:spChg>
        <pc:spChg chg="mod">
          <ac:chgData name="이 지훈" userId="bf547cab511c6880" providerId="LiveId" clId="{8F9CBECE-8538-4E1C-AA1A-3C6782F8D44E}" dt="2018-10-30T10:01:19.139" v="2938" actId="1076"/>
          <ac:spMkLst>
            <pc:docMk/>
            <pc:sldMk cId="2421949908" sldId="275"/>
            <ac:spMk id="49" creationId="{B41E301C-C5C0-441A-A50B-E0D388AD01B1}"/>
          </ac:spMkLst>
        </pc:spChg>
        <pc:spChg chg="del">
          <ac:chgData name="이 지훈" userId="bf547cab511c6880" providerId="LiveId" clId="{8F9CBECE-8538-4E1C-AA1A-3C6782F8D44E}" dt="2018-10-30T09:58:08.492" v="2870" actId="478"/>
          <ac:spMkLst>
            <pc:docMk/>
            <pc:sldMk cId="2421949908" sldId="275"/>
            <ac:spMk id="52" creationId="{FE3AE1AF-9A40-4427-B3C1-9FD20F785D06}"/>
          </ac:spMkLst>
        </pc:spChg>
        <pc:spChg chg="del">
          <ac:chgData name="이 지훈" userId="bf547cab511c6880" providerId="LiveId" clId="{8F9CBECE-8538-4E1C-AA1A-3C6782F8D44E}" dt="2018-10-30T09:58:05.781" v="2869" actId="478"/>
          <ac:spMkLst>
            <pc:docMk/>
            <pc:sldMk cId="2421949908" sldId="275"/>
            <ac:spMk id="53" creationId="{CA521CD1-33BD-4A33-A3A9-912464CD9317}"/>
          </ac:spMkLst>
        </pc:spChg>
        <pc:grpChg chg="add del">
          <ac:chgData name="이 지훈" userId="bf547cab511c6880" providerId="LiveId" clId="{8F9CBECE-8538-4E1C-AA1A-3C6782F8D44E}" dt="2018-10-30T09:58:33.528" v="2875" actId="478"/>
          <ac:grpSpMkLst>
            <pc:docMk/>
            <pc:sldMk cId="2421949908" sldId="275"/>
            <ac:grpSpMk id="7" creationId="{4B053170-66C9-4D13-BAC7-B9EF51CEE53E}"/>
          </ac:grpSpMkLst>
        </pc:grpChg>
        <pc:grpChg chg="add ord">
          <ac:chgData name="이 지훈" userId="bf547cab511c6880" providerId="LiveId" clId="{8F9CBECE-8538-4E1C-AA1A-3C6782F8D44E}" dt="2018-10-30T09:59:12.659" v="2880" actId="167"/>
          <ac:grpSpMkLst>
            <pc:docMk/>
            <pc:sldMk cId="2421949908" sldId="275"/>
            <ac:grpSpMk id="46" creationId="{F0630D2D-7A52-4C4A-92FA-32ABA93AC553}"/>
          </ac:grpSpMkLst>
        </pc:grpChg>
        <pc:cxnChg chg="mod">
          <ac:chgData name="이 지훈" userId="bf547cab511c6880" providerId="LiveId" clId="{8F9CBECE-8538-4E1C-AA1A-3C6782F8D44E}" dt="2018-10-30T10:01:45.940" v="2943" actId="1076"/>
          <ac:cxnSpMkLst>
            <pc:docMk/>
            <pc:sldMk cId="2421949908" sldId="275"/>
            <ac:cxnSpMk id="4" creationId="{664E1679-81AC-4BAA-9C77-2901467C70AE}"/>
          </ac:cxnSpMkLst>
        </pc:cxnChg>
        <pc:cxnChg chg="mod">
          <ac:chgData name="이 지훈" userId="bf547cab511c6880" providerId="LiveId" clId="{8F9CBECE-8538-4E1C-AA1A-3C6782F8D44E}" dt="2018-10-30T10:02:32.750" v="2946" actId="14100"/>
          <ac:cxnSpMkLst>
            <pc:docMk/>
            <pc:sldMk cId="2421949908" sldId="275"/>
            <ac:cxnSpMk id="23" creationId="{8D27D22B-643E-4C15-A602-A4912A1F83CB}"/>
          </ac:cxnSpMkLst>
        </pc:cxnChg>
        <pc:cxnChg chg="del">
          <ac:chgData name="이 지훈" userId="bf547cab511c6880" providerId="LiveId" clId="{8F9CBECE-8538-4E1C-AA1A-3C6782F8D44E}" dt="2018-10-30T09:58:33.528" v="2875" actId="478"/>
          <ac:cxnSpMkLst>
            <pc:docMk/>
            <pc:sldMk cId="2421949908" sldId="275"/>
            <ac:cxnSpMk id="29" creationId="{78D700FC-D345-495D-A0AB-9E825D22B087}"/>
          </ac:cxnSpMkLst>
        </pc:cxnChg>
        <pc:cxnChg chg="mod">
          <ac:chgData name="이 지훈" userId="bf547cab511c6880" providerId="LiveId" clId="{8F9CBECE-8538-4E1C-AA1A-3C6782F8D44E}" dt="2018-10-30T10:02:37.126" v="2947" actId="14100"/>
          <ac:cxnSpMkLst>
            <pc:docMk/>
            <pc:sldMk cId="2421949908" sldId="275"/>
            <ac:cxnSpMk id="30" creationId="{AF18093F-9911-46CE-90F6-09EF588404C4}"/>
          </ac:cxnSpMkLst>
        </pc:cxnChg>
        <pc:cxnChg chg="mod">
          <ac:chgData name="이 지훈" userId="bf547cab511c6880" providerId="LiveId" clId="{8F9CBECE-8538-4E1C-AA1A-3C6782F8D44E}" dt="2018-10-30T10:00:23.973" v="2886" actId="1076"/>
          <ac:cxnSpMkLst>
            <pc:docMk/>
            <pc:sldMk cId="2421949908" sldId="275"/>
            <ac:cxnSpMk id="41" creationId="{D76186A2-8573-4569-AFDC-63F4D6091669}"/>
          </ac:cxnSpMkLst>
        </pc:cxnChg>
        <pc:cxnChg chg="mod">
          <ac:chgData name="이 지훈" userId="bf547cab511c6880" providerId="LiveId" clId="{8F9CBECE-8538-4E1C-AA1A-3C6782F8D44E}" dt="2018-10-30T10:00:28.406" v="2887" actId="1076"/>
          <ac:cxnSpMkLst>
            <pc:docMk/>
            <pc:sldMk cId="2421949908" sldId="275"/>
            <ac:cxnSpMk id="45" creationId="{D698C12A-35EF-42BC-8A5F-1911F2C59B16}"/>
          </ac:cxnSpMkLst>
        </pc:cxnChg>
        <pc:cxnChg chg="add mod">
          <ac:chgData name="이 지훈" userId="bf547cab511c6880" providerId="LiveId" clId="{8F9CBECE-8538-4E1C-AA1A-3C6782F8D44E}" dt="2018-10-30T10:00:33.955" v="2888" actId="1076"/>
          <ac:cxnSpMkLst>
            <pc:docMk/>
            <pc:sldMk cId="2421949908" sldId="275"/>
            <ac:cxnSpMk id="65" creationId="{05F68B6B-0FE3-4929-9586-C4A5E023DE99}"/>
          </ac:cxnSpMkLst>
        </pc:cxnChg>
      </pc:sldChg>
      <pc:sldChg chg="addSp delSp modSp add">
        <pc:chgData name="이 지훈" userId="bf547cab511c6880" providerId="LiveId" clId="{8F9CBECE-8538-4E1C-AA1A-3C6782F8D44E}" dt="2018-11-06T06:13:15.712" v="5716" actId="1076"/>
        <pc:sldMkLst>
          <pc:docMk/>
          <pc:sldMk cId="3133826830" sldId="277"/>
        </pc:sldMkLst>
        <pc:spChg chg="mod">
          <ac:chgData name="이 지훈" userId="bf547cab511c6880" providerId="LiveId" clId="{8F9CBECE-8538-4E1C-AA1A-3C6782F8D44E}" dt="2018-10-30T10:15:12.877" v="3613" actId="20577"/>
          <ac:spMkLst>
            <pc:docMk/>
            <pc:sldMk cId="3133826830" sldId="277"/>
            <ac:spMk id="2" creationId="{8E353B12-67E0-4191-A1D8-BBE9CB5816C7}"/>
          </ac:spMkLst>
        </pc:spChg>
        <pc:spChg chg="mod">
          <ac:chgData name="이 지훈" userId="bf547cab511c6880" providerId="LiveId" clId="{8F9CBECE-8538-4E1C-AA1A-3C6782F8D44E}" dt="2018-10-30T10:13:57.385" v="3409" actId="1076"/>
          <ac:spMkLst>
            <pc:docMk/>
            <pc:sldMk cId="3133826830" sldId="277"/>
            <ac:spMk id="3" creationId="{EF09164A-48D4-4187-AD9C-37B9B8C35B29}"/>
          </ac:spMkLst>
        </pc:spChg>
        <pc:spChg chg="mod">
          <ac:chgData name="이 지훈" userId="bf547cab511c6880" providerId="LiveId" clId="{8F9CBECE-8538-4E1C-AA1A-3C6782F8D44E}" dt="2018-10-30T10:13:51.619" v="3408" actId="1076"/>
          <ac:spMkLst>
            <pc:docMk/>
            <pc:sldMk cId="3133826830" sldId="277"/>
            <ac:spMk id="5" creationId="{6CB2FFFA-BCDD-4EC1-A3CA-DF444E759795}"/>
          </ac:spMkLst>
        </pc:spChg>
        <pc:spChg chg="mod">
          <ac:chgData name="이 지훈" userId="bf547cab511c6880" providerId="LiveId" clId="{8F9CBECE-8538-4E1C-AA1A-3C6782F8D44E}" dt="2018-11-06T06:13:15.712" v="5716" actId="1076"/>
          <ac:spMkLst>
            <pc:docMk/>
            <pc:sldMk cId="3133826830" sldId="277"/>
            <ac:spMk id="35" creationId="{912B5C10-63D3-4BE4-ABD1-FE7E4E4B761B}"/>
          </ac:spMkLst>
        </pc:spChg>
        <pc:spChg chg="mod">
          <ac:chgData name="이 지훈" userId="bf547cab511c6880" providerId="LiveId" clId="{8F9CBECE-8538-4E1C-AA1A-3C6782F8D44E}" dt="2018-10-30T11:00:25.866" v="4897" actId="14100"/>
          <ac:spMkLst>
            <pc:docMk/>
            <pc:sldMk cId="3133826830" sldId="277"/>
            <ac:spMk id="39" creationId="{00000000-0000-0000-0000-000000000000}"/>
          </ac:spMkLst>
        </pc:spChg>
        <pc:spChg chg="del">
          <ac:chgData name="이 지훈" userId="bf547cab511c6880" providerId="LiveId" clId="{8F9CBECE-8538-4E1C-AA1A-3C6782F8D44E}" dt="2018-10-30T10:09:40.798" v="3245" actId="478"/>
          <ac:spMkLst>
            <pc:docMk/>
            <pc:sldMk cId="3133826830" sldId="277"/>
            <ac:spMk id="43" creationId="{31D78E94-D3F5-495B-ACFF-318A16E2A3EF}"/>
          </ac:spMkLst>
        </pc:spChg>
        <pc:spChg chg="del mod">
          <ac:chgData name="이 지훈" userId="bf547cab511c6880" providerId="LiveId" clId="{8F9CBECE-8538-4E1C-AA1A-3C6782F8D44E}" dt="2018-10-30T10:10:24.062" v="3266"/>
          <ac:spMkLst>
            <pc:docMk/>
            <pc:sldMk cId="3133826830" sldId="277"/>
            <ac:spMk id="44" creationId="{D4F0DC3B-C1D8-4052-8AD8-77696AF53568}"/>
          </ac:spMkLst>
        </pc:spChg>
        <pc:spChg chg="mod">
          <ac:chgData name="이 지훈" userId="bf547cab511c6880" providerId="LiveId" clId="{8F9CBECE-8538-4E1C-AA1A-3C6782F8D44E}" dt="2018-10-30T10:12:21.125" v="3351"/>
          <ac:spMkLst>
            <pc:docMk/>
            <pc:sldMk cId="3133826830" sldId="277"/>
            <ac:spMk id="50" creationId="{5EFEC5F5-6D02-4DB0-85CB-295C973A269D}"/>
          </ac:spMkLst>
        </pc:spChg>
        <pc:spChg chg="mod">
          <ac:chgData name="이 지훈" userId="bf547cab511c6880" providerId="LiveId" clId="{8F9CBECE-8538-4E1C-AA1A-3C6782F8D44E}" dt="2018-10-30T10:13:30.269" v="3406"/>
          <ac:spMkLst>
            <pc:docMk/>
            <pc:sldMk cId="3133826830" sldId="277"/>
            <ac:spMk id="51" creationId="{CE03A6B2-54A6-46D9-B754-AEEFD639F7D5}"/>
          </ac:spMkLst>
        </pc:spChg>
        <pc:spChg chg="add mod">
          <ac:chgData name="이 지훈" userId="bf547cab511c6880" providerId="LiveId" clId="{8F9CBECE-8538-4E1C-AA1A-3C6782F8D44E}" dt="2018-10-30T10:10:18.079" v="3263" actId="1076"/>
          <ac:spMkLst>
            <pc:docMk/>
            <pc:sldMk cId="3133826830" sldId="277"/>
            <ac:spMk id="52" creationId="{B3766365-D25C-4A93-8B79-F1E0E4D462D2}"/>
          </ac:spMkLst>
        </pc:spChg>
        <pc:spChg chg="add mod">
          <ac:chgData name="이 지훈" userId="bf547cab511c6880" providerId="LiveId" clId="{8F9CBECE-8538-4E1C-AA1A-3C6782F8D44E}" dt="2018-10-30T10:14:50.406" v="3518" actId="1076"/>
          <ac:spMkLst>
            <pc:docMk/>
            <pc:sldMk cId="3133826830" sldId="277"/>
            <ac:spMk id="53" creationId="{E95B006A-6936-4D66-8CA1-2F56AB15B4B8}"/>
          </ac:spMkLst>
        </pc:spChg>
        <pc:picChg chg="mod">
          <ac:chgData name="이 지훈" userId="bf547cab511c6880" providerId="LiveId" clId="{8F9CBECE-8538-4E1C-AA1A-3C6782F8D44E}" dt="2018-10-30T10:13:05.817" v="3359" actId="14100"/>
          <ac:picMkLst>
            <pc:docMk/>
            <pc:sldMk cId="3133826830" sldId="277"/>
            <ac:picMk id="2052" creationId="{3F57510B-1AC9-4080-AEE3-56BACC48D603}"/>
          </ac:picMkLst>
        </pc:picChg>
        <pc:picChg chg="del mod">
          <ac:chgData name="이 지훈" userId="bf547cab511c6880" providerId="LiveId" clId="{8F9CBECE-8538-4E1C-AA1A-3C6782F8D44E}" dt="2018-10-30T10:11:51.319" v="3283" actId="478"/>
          <ac:picMkLst>
            <pc:docMk/>
            <pc:sldMk cId="3133826830" sldId="277"/>
            <ac:picMk id="2054" creationId="{98A2FA2C-32DF-478F-AD9A-ACE075B1AF5A}"/>
          </ac:picMkLst>
        </pc:picChg>
        <pc:picChg chg="del">
          <ac:chgData name="이 지훈" userId="bf547cab511c6880" providerId="LiveId" clId="{8F9CBECE-8538-4E1C-AA1A-3C6782F8D44E}" dt="2018-10-30T10:12:26.729" v="3353" actId="478"/>
          <ac:picMkLst>
            <pc:docMk/>
            <pc:sldMk cId="3133826830" sldId="277"/>
            <ac:picMk id="2056" creationId="{3EE9EFB6-BE3F-41BF-866D-9D31538B6B94}"/>
          </ac:picMkLst>
        </pc:picChg>
        <pc:picChg chg="add mod">
          <ac:chgData name="이 지훈" userId="bf547cab511c6880" providerId="LiveId" clId="{8F9CBECE-8538-4E1C-AA1A-3C6782F8D44E}" dt="2018-10-30T10:12:05.961" v="3288" actId="1076"/>
          <ac:picMkLst>
            <pc:docMk/>
            <pc:sldMk cId="3133826830" sldId="277"/>
            <ac:picMk id="3074" creationId="{CD6A2FA5-A2C3-49B8-B6D4-92EA4421A448}"/>
          </ac:picMkLst>
        </pc:picChg>
        <pc:picChg chg="add mod">
          <ac:chgData name="이 지훈" userId="bf547cab511c6880" providerId="LiveId" clId="{8F9CBECE-8538-4E1C-AA1A-3C6782F8D44E}" dt="2018-10-30T10:13:16.018" v="3361" actId="1076"/>
          <ac:picMkLst>
            <pc:docMk/>
            <pc:sldMk cId="3133826830" sldId="277"/>
            <ac:picMk id="3076" creationId="{B52250E3-1233-4D82-A1E8-D8C938F21428}"/>
          </ac:picMkLst>
        </pc:picChg>
        <pc:cxnChg chg="add mod">
          <ac:chgData name="이 지훈" userId="bf547cab511c6880" providerId="LiveId" clId="{8F9CBECE-8538-4E1C-AA1A-3C6782F8D44E}" dt="2018-10-30T10:10:03.988" v="3247" actId="1076"/>
          <ac:cxnSpMkLst>
            <pc:docMk/>
            <pc:sldMk cId="3133826830" sldId="277"/>
            <ac:cxnSpMk id="42" creationId="{41B3B3F8-DC38-4EE0-A8D4-F1EEDEC2CA65}"/>
          </ac:cxnSpMkLst>
        </pc:cxnChg>
        <pc:cxnChg chg="add">
          <ac:chgData name="이 지훈" userId="bf547cab511c6880" providerId="LiveId" clId="{8F9CBECE-8538-4E1C-AA1A-3C6782F8D44E}" dt="2018-11-06T06:13:11.087" v="5715"/>
          <ac:cxnSpMkLst>
            <pc:docMk/>
            <pc:sldMk cId="3133826830" sldId="277"/>
            <ac:cxnSpMk id="44" creationId="{F00AF3AD-EC12-4574-A61F-4F0BF890DDCA}"/>
          </ac:cxnSpMkLst>
        </pc:cxnChg>
      </pc:sldChg>
      <pc:sldChg chg="addSp delSp modSp add">
        <pc:chgData name="이 지훈" userId="bf547cab511c6880" providerId="LiveId" clId="{8F9CBECE-8538-4E1C-AA1A-3C6782F8D44E}" dt="2018-10-30T11:00:18.304" v="4877"/>
        <pc:sldMkLst>
          <pc:docMk/>
          <pc:sldMk cId="1766331560" sldId="278"/>
        </pc:sldMkLst>
        <pc:spChg chg="mod">
          <ac:chgData name="이 지훈" userId="bf547cab511c6880" providerId="LiveId" clId="{8F9CBECE-8538-4E1C-AA1A-3C6782F8D44E}" dt="2018-10-30T10:26:29.424" v="4254" actId="20577"/>
          <ac:spMkLst>
            <pc:docMk/>
            <pc:sldMk cId="1766331560" sldId="278"/>
            <ac:spMk id="2" creationId="{8E353B12-67E0-4191-A1D8-BBE9CB5816C7}"/>
          </ac:spMkLst>
        </pc:spChg>
        <pc:spChg chg="mod ord">
          <ac:chgData name="이 지훈" userId="bf547cab511c6880" providerId="LiveId" clId="{8F9CBECE-8538-4E1C-AA1A-3C6782F8D44E}" dt="2018-10-30T10:24:06.952" v="3908" actId="1076"/>
          <ac:spMkLst>
            <pc:docMk/>
            <pc:sldMk cId="1766331560" sldId="278"/>
            <ac:spMk id="3" creationId="{EF09164A-48D4-4187-AD9C-37B9B8C35B29}"/>
          </ac:spMkLst>
        </pc:spChg>
        <pc:spChg chg="add mod">
          <ac:chgData name="이 지훈" userId="bf547cab511c6880" providerId="LiveId" clId="{8F9CBECE-8538-4E1C-AA1A-3C6782F8D44E}" dt="2018-10-30T10:17:24.547" v="3655" actId="20577"/>
          <ac:spMkLst>
            <pc:docMk/>
            <pc:sldMk cId="1766331560" sldId="278"/>
            <ac:spMk id="7" creationId="{80877DB5-D156-40A6-B9EF-A661E8E731E8}"/>
          </ac:spMkLst>
        </pc:spChg>
        <pc:spChg chg="add mod">
          <ac:chgData name="이 지훈" userId="bf547cab511c6880" providerId="LiveId" clId="{8F9CBECE-8538-4E1C-AA1A-3C6782F8D44E}" dt="2018-10-30T10:17:57.185" v="3668"/>
          <ac:spMkLst>
            <pc:docMk/>
            <pc:sldMk cId="1766331560" sldId="278"/>
            <ac:spMk id="10" creationId="{6F83CA4C-C47E-4201-ABC7-8251263A8EEA}"/>
          </ac:spMkLst>
        </pc:spChg>
        <pc:spChg chg="add mod">
          <ac:chgData name="이 지훈" userId="bf547cab511c6880" providerId="LiveId" clId="{8F9CBECE-8538-4E1C-AA1A-3C6782F8D44E}" dt="2018-10-30T10:18:43.007" v="3673" actId="20577"/>
          <ac:spMkLst>
            <pc:docMk/>
            <pc:sldMk cId="1766331560" sldId="278"/>
            <ac:spMk id="11" creationId="{B87EE40D-749E-4351-88AC-1235F0C69EED}"/>
          </ac:spMkLst>
        </pc:spChg>
        <pc:spChg chg="add mod">
          <ac:chgData name="이 지훈" userId="bf547cab511c6880" providerId="LiveId" clId="{8F9CBECE-8538-4E1C-AA1A-3C6782F8D44E}" dt="2018-10-30T10:20:09.211" v="3689" actId="1076"/>
          <ac:spMkLst>
            <pc:docMk/>
            <pc:sldMk cId="1766331560" sldId="278"/>
            <ac:spMk id="12" creationId="{5AE1CC2C-0FCD-4AF2-B658-E16C21162064}"/>
          </ac:spMkLst>
        </pc:spChg>
        <pc:spChg chg="add del mod">
          <ac:chgData name="이 지훈" userId="bf547cab511c6880" providerId="LiveId" clId="{8F9CBECE-8538-4E1C-AA1A-3C6782F8D44E}" dt="2018-10-30T10:20:16.570" v="3691" actId="478"/>
          <ac:spMkLst>
            <pc:docMk/>
            <pc:sldMk cId="1766331560" sldId="278"/>
            <ac:spMk id="13" creationId="{BC81BAEF-F35B-444A-ADC2-6A8EDDB29F5A}"/>
          </ac:spMkLst>
        </pc:spChg>
        <pc:spChg chg="add mod">
          <ac:chgData name="이 지훈" userId="bf547cab511c6880" providerId="LiveId" clId="{8F9CBECE-8538-4E1C-AA1A-3C6782F8D44E}" dt="2018-10-30T10:21:13.658" v="3717" actId="14100"/>
          <ac:spMkLst>
            <pc:docMk/>
            <pc:sldMk cId="1766331560" sldId="278"/>
            <ac:spMk id="16" creationId="{77CF4904-2289-41DF-98E3-6383BE488F3F}"/>
          </ac:spMkLst>
        </pc:spChg>
        <pc:spChg chg="add mod">
          <ac:chgData name="이 지훈" userId="bf547cab511c6880" providerId="LiveId" clId="{8F9CBECE-8538-4E1C-AA1A-3C6782F8D44E}" dt="2018-10-30T10:23:45.892" v="3905" actId="20577"/>
          <ac:spMkLst>
            <pc:docMk/>
            <pc:sldMk cId="1766331560" sldId="278"/>
            <ac:spMk id="17" creationId="{082B68FB-E8AE-4355-B721-E2990EC2ED7A}"/>
          </ac:spMkLst>
        </pc:spChg>
        <pc:spChg chg="del">
          <ac:chgData name="이 지훈" userId="bf547cab511c6880" providerId="LiveId" clId="{8F9CBECE-8538-4E1C-AA1A-3C6782F8D44E}" dt="2018-10-30T10:16:12.866" v="3619" actId="478"/>
          <ac:spMkLst>
            <pc:docMk/>
            <pc:sldMk cId="1766331560" sldId="278"/>
            <ac:spMk id="35" creationId="{912B5C10-63D3-4BE4-ABD1-FE7E4E4B761B}"/>
          </ac:spMkLst>
        </pc:spChg>
        <pc:spChg chg="del">
          <ac:chgData name="이 지훈" userId="bf547cab511c6880" providerId="LiveId" clId="{8F9CBECE-8538-4E1C-AA1A-3C6782F8D44E}" dt="2018-10-30T10:16:12.866" v="3619" actId="478"/>
          <ac:spMkLst>
            <pc:docMk/>
            <pc:sldMk cId="1766331560" sldId="278"/>
            <ac:spMk id="37" creationId="{9C4651A5-6472-4AD2-8CFA-8DC830FD0B78}"/>
          </ac:spMkLst>
        </pc:spChg>
        <pc:spChg chg="mod">
          <ac:chgData name="이 지훈" userId="bf547cab511c6880" providerId="LiveId" clId="{8F9CBECE-8538-4E1C-AA1A-3C6782F8D44E}" dt="2018-10-30T11:00:18.304" v="4877"/>
          <ac:spMkLst>
            <pc:docMk/>
            <pc:sldMk cId="1766331560" sldId="278"/>
            <ac:spMk id="39" creationId="{00000000-0000-0000-0000-000000000000}"/>
          </ac:spMkLst>
        </pc:spChg>
        <pc:spChg chg="del">
          <ac:chgData name="이 지훈" userId="bf547cab511c6880" providerId="LiveId" clId="{8F9CBECE-8538-4E1C-AA1A-3C6782F8D44E}" dt="2018-10-30T10:16:12.866" v="3619" actId="478"/>
          <ac:spMkLst>
            <pc:docMk/>
            <pc:sldMk cId="1766331560" sldId="278"/>
            <ac:spMk id="50" creationId="{5EFEC5F5-6D02-4DB0-85CB-295C973A269D}"/>
          </ac:spMkLst>
        </pc:spChg>
        <pc:spChg chg="del">
          <ac:chgData name="이 지훈" userId="bf547cab511c6880" providerId="LiveId" clId="{8F9CBECE-8538-4E1C-AA1A-3C6782F8D44E}" dt="2018-10-30T10:16:12.866" v="3619" actId="478"/>
          <ac:spMkLst>
            <pc:docMk/>
            <pc:sldMk cId="1766331560" sldId="278"/>
            <ac:spMk id="51" creationId="{CE03A6B2-54A6-46D9-B754-AEEFD639F7D5}"/>
          </ac:spMkLst>
        </pc:spChg>
        <pc:spChg chg="del">
          <ac:chgData name="이 지훈" userId="bf547cab511c6880" providerId="LiveId" clId="{8F9CBECE-8538-4E1C-AA1A-3C6782F8D44E}" dt="2018-10-30T10:16:12.866" v="3619" actId="478"/>
          <ac:spMkLst>
            <pc:docMk/>
            <pc:sldMk cId="1766331560" sldId="278"/>
            <ac:spMk id="53" creationId="{E95B006A-6936-4D66-8CA1-2F56AB15B4B8}"/>
          </ac:spMkLst>
        </pc:spChg>
        <pc:spChg chg="add mod">
          <ac:chgData name="이 지훈" userId="bf547cab511c6880" providerId="LiveId" clId="{8F9CBECE-8538-4E1C-AA1A-3C6782F8D44E}" dt="2018-10-30T10:19:00.491" v="3677" actId="14100"/>
          <ac:spMkLst>
            <pc:docMk/>
            <pc:sldMk cId="1766331560" sldId="278"/>
            <ac:spMk id="66" creationId="{2033DEF6-3AB3-4C93-949C-C2B39B8BF4AC}"/>
          </ac:spMkLst>
        </pc:spChg>
        <pc:spChg chg="add mod">
          <ac:chgData name="이 지훈" userId="bf547cab511c6880" providerId="LiveId" clId="{8F9CBECE-8538-4E1C-AA1A-3C6782F8D44E}" dt="2018-10-30T10:20:25.140" v="3694" actId="688"/>
          <ac:spMkLst>
            <pc:docMk/>
            <pc:sldMk cId="1766331560" sldId="278"/>
            <ac:spMk id="67" creationId="{D5A6E21A-1A36-4410-8C8A-04943CEC850E}"/>
          </ac:spMkLst>
        </pc:spChg>
        <pc:spChg chg="add mod">
          <ac:chgData name="이 지훈" userId="bf547cab511c6880" providerId="LiveId" clId="{8F9CBECE-8538-4E1C-AA1A-3C6782F8D44E}" dt="2018-10-30T10:21:36.517" v="3749" actId="14100"/>
          <ac:spMkLst>
            <pc:docMk/>
            <pc:sldMk cId="1766331560" sldId="278"/>
            <ac:spMk id="68" creationId="{B6CC4A56-1036-44E3-BF4D-F3C02741C372}"/>
          </ac:spMkLst>
        </pc:spChg>
        <pc:spChg chg="add mod">
          <ac:chgData name="이 지훈" userId="bf547cab511c6880" providerId="LiveId" clId="{8F9CBECE-8538-4E1C-AA1A-3C6782F8D44E}" dt="2018-10-30T10:24:53.782" v="3997" actId="1076"/>
          <ac:spMkLst>
            <pc:docMk/>
            <pc:sldMk cId="1766331560" sldId="278"/>
            <ac:spMk id="69" creationId="{171D98CB-B4EC-4E51-A6D8-FD0FB3ACCC40}"/>
          </ac:spMkLst>
        </pc:spChg>
        <pc:spChg chg="add mod">
          <ac:chgData name="이 지훈" userId="bf547cab511c6880" providerId="LiveId" clId="{8F9CBECE-8538-4E1C-AA1A-3C6782F8D44E}" dt="2018-10-30T10:25:27.367" v="4082" actId="1076"/>
          <ac:spMkLst>
            <pc:docMk/>
            <pc:sldMk cId="1766331560" sldId="278"/>
            <ac:spMk id="70" creationId="{D19ECEEB-845F-49CB-936F-2072C656FE1B}"/>
          </ac:spMkLst>
        </pc:spChg>
        <pc:spChg chg="add mod">
          <ac:chgData name="이 지훈" userId="bf547cab511c6880" providerId="LiveId" clId="{8F9CBECE-8538-4E1C-AA1A-3C6782F8D44E}" dt="2018-10-30T10:26:06.213" v="4180" actId="1076"/>
          <ac:spMkLst>
            <pc:docMk/>
            <pc:sldMk cId="1766331560" sldId="278"/>
            <ac:spMk id="71" creationId="{40F7EAB7-56FF-4EA6-8EEE-E783782E851B}"/>
          </ac:spMkLst>
        </pc:spChg>
        <pc:picChg chg="add mod">
          <ac:chgData name="이 지훈" userId="bf547cab511c6880" providerId="LiveId" clId="{8F9CBECE-8538-4E1C-AA1A-3C6782F8D44E}" dt="2018-10-30T10:17:00.126" v="3631" actId="14100"/>
          <ac:picMkLst>
            <pc:docMk/>
            <pc:sldMk cId="1766331560" sldId="278"/>
            <ac:picMk id="43" creationId="{E67020CC-DBAB-4A01-98D9-39B1CC676BAA}"/>
          </ac:picMkLst>
        </pc:picChg>
        <pc:picChg chg="del">
          <ac:chgData name="이 지훈" userId="bf547cab511c6880" providerId="LiveId" clId="{8F9CBECE-8538-4E1C-AA1A-3C6782F8D44E}" dt="2018-10-30T10:16:12.866" v="3619" actId="478"/>
          <ac:picMkLst>
            <pc:docMk/>
            <pc:sldMk cId="1766331560" sldId="278"/>
            <ac:picMk id="2052" creationId="{3F57510B-1AC9-4080-AEE3-56BACC48D603}"/>
          </ac:picMkLst>
        </pc:picChg>
        <pc:picChg chg="del">
          <ac:chgData name="이 지훈" userId="bf547cab511c6880" providerId="LiveId" clId="{8F9CBECE-8538-4E1C-AA1A-3C6782F8D44E}" dt="2018-10-30T10:16:12.866" v="3619" actId="478"/>
          <ac:picMkLst>
            <pc:docMk/>
            <pc:sldMk cId="1766331560" sldId="278"/>
            <ac:picMk id="3074" creationId="{CD6A2FA5-A2C3-49B8-B6D4-92EA4421A448}"/>
          </ac:picMkLst>
        </pc:picChg>
        <pc:picChg chg="del">
          <ac:chgData name="이 지훈" userId="bf547cab511c6880" providerId="LiveId" clId="{8F9CBECE-8538-4E1C-AA1A-3C6782F8D44E}" dt="2018-10-30T10:16:12.866" v="3619" actId="478"/>
          <ac:picMkLst>
            <pc:docMk/>
            <pc:sldMk cId="1766331560" sldId="278"/>
            <ac:picMk id="3076" creationId="{B52250E3-1233-4D82-A1E8-D8C938F21428}"/>
          </ac:picMkLst>
        </pc:picChg>
        <pc:cxnChg chg="add mod">
          <ac:chgData name="이 지훈" userId="bf547cab511c6880" providerId="LiveId" clId="{8F9CBECE-8538-4E1C-AA1A-3C6782F8D44E}" dt="2018-10-30T10:17:37.676" v="3657" actId="13822"/>
          <ac:cxnSpMkLst>
            <pc:docMk/>
            <pc:sldMk cId="1766331560" sldId="278"/>
            <ac:cxnSpMk id="9" creationId="{BEC8D791-A828-462C-9634-4AD98239731F}"/>
          </ac:cxnSpMkLst>
        </pc:cxnChg>
        <pc:cxnChg chg="add mod">
          <ac:chgData name="이 지훈" userId="bf547cab511c6880" providerId="LiveId" clId="{8F9CBECE-8538-4E1C-AA1A-3C6782F8D44E}" dt="2018-10-30T10:20:02.154" v="3688" actId="1076"/>
          <ac:cxnSpMkLst>
            <pc:docMk/>
            <pc:sldMk cId="1766331560" sldId="278"/>
            <ac:cxnSpMk id="15" creationId="{F5090400-A54A-4E66-996C-1E29999E86C9}"/>
          </ac:cxnSpMkLst>
        </pc:cxnChg>
      </pc:sldChg>
      <pc:sldChg chg="addSp delSp modSp add">
        <pc:chgData name="이 지훈" userId="bf547cab511c6880" providerId="LiveId" clId="{8F9CBECE-8538-4E1C-AA1A-3C6782F8D44E}" dt="2018-10-30T11:12:00.723" v="5646" actId="404"/>
        <pc:sldMkLst>
          <pc:docMk/>
          <pc:sldMk cId="828390884" sldId="279"/>
        </pc:sldMkLst>
        <pc:spChg chg="mod">
          <ac:chgData name="이 지훈" userId="bf547cab511c6880" providerId="LiveId" clId="{8F9CBECE-8538-4E1C-AA1A-3C6782F8D44E}" dt="2018-10-30T11:07:49.697" v="5433" actId="20577"/>
          <ac:spMkLst>
            <pc:docMk/>
            <pc:sldMk cId="828390884" sldId="279"/>
            <ac:spMk id="2" creationId="{8E353B12-67E0-4191-A1D8-BBE9CB5816C7}"/>
          </ac:spMkLst>
        </pc:spChg>
        <pc:spChg chg="del mod">
          <ac:chgData name="이 지훈" userId="bf547cab511c6880" providerId="LiveId" clId="{8F9CBECE-8538-4E1C-AA1A-3C6782F8D44E}" dt="2018-10-30T10:34:04.072" v="4537" actId="478"/>
          <ac:spMkLst>
            <pc:docMk/>
            <pc:sldMk cId="828390884" sldId="279"/>
            <ac:spMk id="3" creationId="{EF09164A-48D4-4187-AD9C-37B9B8C35B29}"/>
          </ac:spMkLst>
        </pc:spChg>
        <pc:spChg chg="add mod">
          <ac:chgData name="이 지훈" userId="bf547cab511c6880" providerId="LiveId" clId="{8F9CBECE-8538-4E1C-AA1A-3C6782F8D44E}" dt="2018-10-30T10:34:44.363" v="4558" actId="1076"/>
          <ac:spMkLst>
            <pc:docMk/>
            <pc:sldMk cId="828390884" sldId="279"/>
            <ac:spMk id="11" creationId="{728BCB7A-0A8D-486D-8B9B-DEB84A99A7A1}"/>
          </ac:spMkLst>
        </pc:spChg>
        <pc:spChg chg="mod">
          <ac:chgData name="이 지훈" userId="bf547cab511c6880" providerId="LiveId" clId="{8F9CBECE-8538-4E1C-AA1A-3C6782F8D44E}" dt="2018-10-30T10:34:01.501" v="4536" actId="1076"/>
          <ac:spMkLst>
            <pc:docMk/>
            <pc:sldMk cId="828390884" sldId="279"/>
            <ac:spMk id="35" creationId="{912B5C10-63D3-4BE4-ABD1-FE7E4E4B761B}"/>
          </ac:spMkLst>
        </pc:spChg>
        <pc:spChg chg="del">
          <ac:chgData name="이 지훈" userId="bf547cab511c6880" providerId="LiveId" clId="{8F9CBECE-8538-4E1C-AA1A-3C6782F8D44E}" dt="2018-10-30T10:33:58.809" v="4535" actId="478"/>
          <ac:spMkLst>
            <pc:docMk/>
            <pc:sldMk cId="828390884" sldId="279"/>
            <ac:spMk id="37" creationId="{9C4651A5-6472-4AD2-8CFA-8DC830FD0B78}"/>
          </ac:spMkLst>
        </pc:spChg>
        <pc:spChg chg="mod">
          <ac:chgData name="이 지훈" userId="bf547cab511c6880" providerId="LiveId" clId="{8F9CBECE-8538-4E1C-AA1A-3C6782F8D44E}" dt="2018-10-30T11:00:11.090" v="4865" actId="14100"/>
          <ac:spMkLst>
            <pc:docMk/>
            <pc:sldMk cId="828390884" sldId="279"/>
            <ac:spMk id="39" creationId="{00000000-0000-0000-0000-000000000000}"/>
          </ac:spMkLst>
        </pc:spChg>
        <pc:spChg chg="add del mod">
          <ac:chgData name="이 지훈" userId="bf547cab511c6880" providerId="LiveId" clId="{8F9CBECE-8538-4E1C-AA1A-3C6782F8D44E}" dt="2018-10-30T10:33:51.905" v="4533" actId="478"/>
          <ac:spMkLst>
            <pc:docMk/>
            <pc:sldMk cId="828390884" sldId="279"/>
            <ac:spMk id="43" creationId="{DDB18046-01C4-49F0-8341-651868F717A0}"/>
          </ac:spMkLst>
        </pc:spChg>
        <pc:spChg chg="del">
          <ac:chgData name="이 지훈" userId="bf547cab511c6880" providerId="LiveId" clId="{8F9CBECE-8538-4E1C-AA1A-3C6782F8D44E}" dt="2018-10-30T10:27:07.597" v="4274" actId="478"/>
          <ac:spMkLst>
            <pc:docMk/>
            <pc:sldMk cId="828390884" sldId="279"/>
            <ac:spMk id="50" creationId="{5EFEC5F5-6D02-4DB0-85CB-295C973A269D}"/>
          </ac:spMkLst>
        </pc:spChg>
        <pc:spChg chg="del">
          <ac:chgData name="이 지훈" userId="bf547cab511c6880" providerId="LiveId" clId="{8F9CBECE-8538-4E1C-AA1A-3C6782F8D44E}" dt="2018-10-30T10:27:07.597" v="4274" actId="478"/>
          <ac:spMkLst>
            <pc:docMk/>
            <pc:sldMk cId="828390884" sldId="279"/>
            <ac:spMk id="51" creationId="{CE03A6B2-54A6-46D9-B754-AEEFD639F7D5}"/>
          </ac:spMkLst>
        </pc:spChg>
        <pc:spChg chg="mod">
          <ac:chgData name="이 지훈" userId="bf547cab511c6880" providerId="LiveId" clId="{8F9CBECE-8538-4E1C-AA1A-3C6782F8D44E}" dt="2018-10-30T10:27:16.488" v="4277" actId="1076"/>
          <ac:spMkLst>
            <pc:docMk/>
            <pc:sldMk cId="828390884" sldId="279"/>
            <ac:spMk id="52" creationId="{B3766365-D25C-4A93-8B79-F1E0E4D462D2}"/>
          </ac:spMkLst>
        </pc:spChg>
        <pc:spChg chg="del">
          <ac:chgData name="이 지훈" userId="bf547cab511c6880" providerId="LiveId" clId="{8F9CBECE-8538-4E1C-AA1A-3C6782F8D44E}" dt="2018-10-30T10:27:13.126" v="4275" actId="478"/>
          <ac:spMkLst>
            <pc:docMk/>
            <pc:sldMk cId="828390884" sldId="279"/>
            <ac:spMk id="53" creationId="{E95B006A-6936-4D66-8CA1-2F56AB15B4B8}"/>
          </ac:spMkLst>
        </pc:spChg>
        <pc:spChg chg="add del mod">
          <ac:chgData name="이 지훈" userId="bf547cab511c6880" providerId="LiveId" clId="{8F9CBECE-8538-4E1C-AA1A-3C6782F8D44E}" dt="2018-10-30T10:33:48.695" v="4532" actId="478"/>
          <ac:spMkLst>
            <pc:docMk/>
            <pc:sldMk cId="828390884" sldId="279"/>
            <ac:spMk id="66" creationId="{23D6B6C0-9136-485B-99F7-15FC1E6DE6B2}"/>
          </ac:spMkLst>
        </pc:spChg>
        <pc:spChg chg="add mod">
          <ac:chgData name="이 지훈" userId="bf547cab511c6880" providerId="LiveId" clId="{8F9CBECE-8538-4E1C-AA1A-3C6782F8D44E}" dt="2018-10-30T11:06:35.012" v="5177" actId="1076"/>
          <ac:spMkLst>
            <pc:docMk/>
            <pc:sldMk cId="828390884" sldId="279"/>
            <ac:spMk id="67" creationId="{B9E4A970-9472-451F-BBEF-8A6D23E705C5}"/>
          </ac:spMkLst>
        </pc:spChg>
        <pc:spChg chg="add mod">
          <ac:chgData name="이 지훈" userId="bf547cab511c6880" providerId="LiveId" clId="{8F9CBECE-8538-4E1C-AA1A-3C6782F8D44E}" dt="2018-10-30T11:08:21.129" v="5436" actId="1076"/>
          <ac:spMkLst>
            <pc:docMk/>
            <pc:sldMk cId="828390884" sldId="279"/>
            <ac:spMk id="68" creationId="{E82BE62E-3CD1-44C9-A399-F01021DDE114}"/>
          </ac:spMkLst>
        </pc:spChg>
        <pc:graphicFrameChg chg="add mod modGraphic">
          <ac:chgData name="이 지훈" userId="bf547cab511c6880" providerId="LiveId" clId="{8F9CBECE-8538-4E1C-AA1A-3C6782F8D44E}" dt="2018-10-30T11:12:00.723" v="5646" actId="404"/>
          <ac:graphicFrameMkLst>
            <pc:docMk/>
            <pc:sldMk cId="828390884" sldId="279"/>
            <ac:graphicFrameMk id="12" creationId="{36B7B176-8557-40C0-87CF-DC907213FEFE}"/>
          </ac:graphicFrameMkLst>
        </pc:graphicFrameChg>
        <pc:picChg chg="del">
          <ac:chgData name="이 지훈" userId="bf547cab511c6880" providerId="LiveId" clId="{8F9CBECE-8538-4E1C-AA1A-3C6782F8D44E}" dt="2018-10-30T10:33:54.862" v="4534" actId="478"/>
          <ac:picMkLst>
            <pc:docMk/>
            <pc:sldMk cId="828390884" sldId="279"/>
            <ac:picMk id="2052" creationId="{3F57510B-1AC9-4080-AEE3-56BACC48D603}"/>
          </ac:picMkLst>
        </pc:picChg>
        <pc:picChg chg="del">
          <ac:chgData name="이 지훈" userId="bf547cab511c6880" providerId="LiveId" clId="{8F9CBECE-8538-4E1C-AA1A-3C6782F8D44E}" dt="2018-10-30T10:27:07.597" v="4274" actId="478"/>
          <ac:picMkLst>
            <pc:docMk/>
            <pc:sldMk cId="828390884" sldId="279"/>
            <ac:picMk id="3074" creationId="{CD6A2FA5-A2C3-49B8-B6D4-92EA4421A448}"/>
          </ac:picMkLst>
        </pc:picChg>
        <pc:picChg chg="del">
          <ac:chgData name="이 지훈" userId="bf547cab511c6880" providerId="LiveId" clId="{8F9CBECE-8538-4E1C-AA1A-3C6782F8D44E}" dt="2018-10-30T10:27:07.597" v="4274" actId="478"/>
          <ac:picMkLst>
            <pc:docMk/>
            <pc:sldMk cId="828390884" sldId="279"/>
            <ac:picMk id="3076" creationId="{B52250E3-1233-4D82-A1E8-D8C938F21428}"/>
          </ac:picMkLst>
        </pc:picChg>
        <pc:cxnChg chg="add del mod">
          <ac:chgData name="이 지훈" userId="bf547cab511c6880" providerId="LiveId" clId="{8F9CBECE-8538-4E1C-AA1A-3C6782F8D44E}" dt="2018-10-30T10:33:47.070" v="4531" actId="478"/>
          <ac:cxnSpMkLst>
            <pc:docMk/>
            <pc:sldMk cId="828390884" sldId="279"/>
            <ac:cxnSpMk id="8" creationId="{FED9EB80-371E-44F6-B049-E48962BA70C1}"/>
          </ac:cxnSpMkLst>
        </pc:cxnChg>
        <pc:cxnChg chg="add mod">
          <ac:chgData name="이 지훈" userId="bf547cab511c6880" providerId="LiveId" clId="{8F9CBECE-8538-4E1C-AA1A-3C6782F8D44E}" dt="2018-10-30T10:34:12.746" v="4539" actId="13822"/>
          <ac:cxnSpMkLst>
            <pc:docMk/>
            <pc:sldMk cId="828390884" sldId="279"/>
            <ac:cxnSpMk id="10" creationId="{DF40DC6E-E318-47A5-988E-7955019838F1}"/>
          </ac:cxnSpMkLst>
        </pc:cxnChg>
      </pc:sldChg>
      <pc:sldChg chg="addSp delSp modSp add">
        <pc:chgData name="이 지훈" userId="bf547cab511c6880" providerId="LiveId" clId="{8F9CBECE-8538-4E1C-AA1A-3C6782F8D44E}" dt="2018-10-30T11:12:30.093" v="5701" actId="20577"/>
        <pc:sldMkLst>
          <pc:docMk/>
          <pc:sldMk cId="2059064123" sldId="280"/>
        </pc:sldMkLst>
        <pc:spChg chg="mod">
          <ac:chgData name="이 지훈" userId="bf547cab511c6880" providerId="LiveId" clId="{8F9CBECE-8538-4E1C-AA1A-3C6782F8D44E}" dt="2018-10-30T11:12:30.093" v="5701" actId="20577"/>
          <ac:spMkLst>
            <pc:docMk/>
            <pc:sldMk cId="2059064123" sldId="280"/>
            <ac:spMk id="2" creationId="{8E353B12-67E0-4191-A1D8-BBE9CB5816C7}"/>
          </ac:spMkLst>
        </pc:spChg>
        <pc:spChg chg="mod">
          <ac:chgData name="이 지훈" userId="bf547cab511c6880" providerId="LiveId" clId="{8F9CBECE-8538-4E1C-AA1A-3C6782F8D44E}" dt="2018-10-30T11:08:35.446" v="5439" actId="20577"/>
          <ac:spMkLst>
            <pc:docMk/>
            <pc:sldMk cId="2059064123" sldId="280"/>
            <ac:spMk id="11" creationId="{728BCB7A-0A8D-486D-8B9B-DEB84A99A7A1}"/>
          </ac:spMkLst>
        </pc:spChg>
        <pc:spChg chg="mod">
          <ac:chgData name="이 지훈" userId="bf547cab511c6880" providerId="LiveId" clId="{8F9CBECE-8538-4E1C-AA1A-3C6782F8D44E}" dt="2018-10-30T11:11:12.190" v="5611"/>
          <ac:spMkLst>
            <pc:docMk/>
            <pc:sldMk cId="2059064123" sldId="280"/>
            <ac:spMk id="39" creationId="{00000000-0000-0000-0000-000000000000}"/>
          </ac:spMkLst>
        </pc:spChg>
        <pc:spChg chg="add mod">
          <ac:chgData name="이 지훈" userId="bf547cab511c6880" providerId="LiveId" clId="{8F9CBECE-8538-4E1C-AA1A-3C6782F8D44E}" dt="2018-10-30T11:11:43.616" v="5644"/>
          <ac:spMkLst>
            <pc:docMk/>
            <pc:sldMk cId="2059064123" sldId="280"/>
            <ac:spMk id="40" creationId="{C5B0266E-A0CC-4F84-B543-9CF53C57691D}"/>
          </ac:spMkLst>
        </pc:spChg>
        <pc:spChg chg="add mod">
          <ac:chgData name="이 지훈" userId="bf547cab511c6880" providerId="LiveId" clId="{8F9CBECE-8538-4E1C-AA1A-3C6782F8D44E}" dt="2018-10-30T11:12:13.466" v="5648" actId="1076"/>
          <ac:spMkLst>
            <pc:docMk/>
            <pc:sldMk cId="2059064123" sldId="280"/>
            <ac:spMk id="43" creationId="{C7AA53B0-7AF2-4C1A-B6E9-2E71935E0871}"/>
          </ac:spMkLst>
        </pc:spChg>
        <pc:spChg chg="del">
          <ac:chgData name="이 지훈" userId="bf547cab511c6880" providerId="LiveId" clId="{8F9CBECE-8538-4E1C-AA1A-3C6782F8D44E}" dt="2018-10-30T11:08:32.003" v="5438" actId="478"/>
          <ac:spMkLst>
            <pc:docMk/>
            <pc:sldMk cId="2059064123" sldId="280"/>
            <ac:spMk id="67" creationId="{B9E4A970-9472-451F-BBEF-8A6D23E705C5}"/>
          </ac:spMkLst>
        </pc:spChg>
        <pc:spChg chg="del">
          <ac:chgData name="이 지훈" userId="bf547cab511c6880" providerId="LiveId" clId="{8F9CBECE-8538-4E1C-AA1A-3C6782F8D44E}" dt="2018-10-30T11:08:28.813" v="5437" actId="478"/>
          <ac:spMkLst>
            <pc:docMk/>
            <pc:sldMk cId="2059064123" sldId="280"/>
            <ac:spMk id="68" creationId="{E82BE62E-3CD1-44C9-A399-F01021DDE114}"/>
          </ac:spMkLst>
        </pc:spChg>
        <pc:graphicFrameChg chg="mod modGraphic">
          <ac:chgData name="이 지훈" userId="bf547cab511c6880" providerId="LiveId" clId="{8F9CBECE-8538-4E1C-AA1A-3C6782F8D44E}" dt="2018-10-30T11:11:55.954" v="5645" actId="404"/>
          <ac:graphicFrameMkLst>
            <pc:docMk/>
            <pc:sldMk cId="2059064123" sldId="280"/>
            <ac:graphicFrameMk id="12" creationId="{36B7B176-8557-40C0-87CF-DC907213FEFE}"/>
          </ac:graphicFrameMkLst>
        </pc:graphicFrameChg>
      </pc:sldChg>
      <pc:sldChg chg="addSp delSp modSp add">
        <pc:chgData name="이 지훈" userId="bf547cab511c6880" providerId="LiveId" clId="{8F9CBECE-8538-4E1C-AA1A-3C6782F8D44E}" dt="2018-11-06T06:25:57.841" v="6378"/>
        <pc:sldMkLst>
          <pc:docMk/>
          <pc:sldMk cId="3543313088" sldId="281"/>
        </pc:sldMkLst>
        <pc:spChg chg="mod">
          <ac:chgData name="이 지훈" userId="bf547cab511c6880" providerId="LiveId" clId="{8F9CBECE-8538-4E1C-AA1A-3C6782F8D44E}" dt="2018-11-06T06:20:15.831" v="5997" actId="20577"/>
          <ac:spMkLst>
            <pc:docMk/>
            <pc:sldMk cId="3543313088" sldId="281"/>
            <ac:spMk id="2" creationId="{8E353B12-67E0-4191-A1D8-BBE9CB5816C7}"/>
          </ac:spMkLst>
        </pc:spChg>
        <pc:spChg chg="mod">
          <ac:chgData name="이 지훈" userId="bf547cab511c6880" providerId="LiveId" clId="{8F9CBECE-8538-4E1C-AA1A-3C6782F8D44E}" dt="2018-11-06T06:15:16.643" v="5749" actId="20577"/>
          <ac:spMkLst>
            <pc:docMk/>
            <pc:sldMk cId="3543313088" sldId="281"/>
            <ac:spMk id="35" creationId="{912B5C10-63D3-4BE4-ABD1-FE7E4E4B761B}"/>
          </ac:spMkLst>
        </pc:spChg>
        <pc:spChg chg="mod">
          <ac:chgData name="이 지훈" userId="bf547cab511c6880" providerId="LiveId" clId="{8F9CBECE-8538-4E1C-AA1A-3C6782F8D44E}" dt="2018-11-06T06:25:57.841" v="6378"/>
          <ac:spMkLst>
            <pc:docMk/>
            <pc:sldMk cId="3543313088" sldId="281"/>
            <ac:spMk id="39" creationId="{00000000-0000-0000-0000-000000000000}"/>
          </ac:spMkLst>
        </pc:spChg>
        <pc:spChg chg="del">
          <ac:chgData name="이 지훈" userId="bf547cab511c6880" providerId="LiveId" clId="{8F9CBECE-8538-4E1C-AA1A-3C6782F8D44E}" dt="2018-11-06T06:13:24.399" v="5717" actId="478"/>
          <ac:spMkLst>
            <pc:docMk/>
            <pc:sldMk cId="3543313088" sldId="281"/>
            <ac:spMk id="50" creationId="{5EFEC5F5-6D02-4DB0-85CB-295C973A269D}"/>
          </ac:spMkLst>
        </pc:spChg>
        <pc:spChg chg="del">
          <ac:chgData name="이 지훈" userId="bf547cab511c6880" providerId="LiveId" clId="{8F9CBECE-8538-4E1C-AA1A-3C6782F8D44E}" dt="2018-11-06T06:13:28.243" v="5719" actId="478"/>
          <ac:spMkLst>
            <pc:docMk/>
            <pc:sldMk cId="3543313088" sldId="281"/>
            <ac:spMk id="51" creationId="{CE03A6B2-54A6-46D9-B754-AEEFD639F7D5}"/>
          </ac:spMkLst>
        </pc:spChg>
        <pc:spChg chg="del">
          <ac:chgData name="이 지훈" userId="bf547cab511c6880" providerId="LiveId" clId="{8F9CBECE-8538-4E1C-AA1A-3C6782F8D44E}" dt="2018-11-06T06:14:06.617" v="5746" actId="478"/>
          <ac:spMkLst>
            <pc:docMk/>
            <pc:sldMk cId="3543313088" sldId="281"/>
            <ac:spMk id="53" creationId="{E95B006A-6936-4D66-8CA1-2F56AB15B4B8}"/>
          </ac:spMkLst>
        </pc:spChg>
        <pc:spChg chg="add mod">
          <ac:chgData name="이 지훈" userId="bf547cab511c6880" providerId="LiveId" clId="{8F9CBECE-8538-4E1C-AA1A-3C6782F8D44E}" dt="2018-11-06T06:17:58.242" v="5787" actId="1076"/>
          <ac:spMkLst>
            <pc:docMk/>
            <pc:sldMk cId="3543313088" sldId="281"/>
            <ac:spMk id="66" creationId="{142E6416-644E-4462-BDB6-DE71099BBF05}"/>
          </ac:spMkLst>
        </pc:spChg>
        <pc:spChg chg="add mod">
          <ac:chgData name="이 지훈" userId="bf547cab511c6880" providerId="LiveId" clId="{8F9CBECE-8538-4E1C-AA1A-3C6782F8D44E}" dt="2018-11-06T06:17:42.227" v="5784"/>
          <ac:spMkLst>
            <pc:docMk/>
            <pc:sldMk cId="3543313088" sldId="281"/>
            <ac:spMk id="67" creationId="{1C16367B-341A-47B1-9F89-18B00C11A26C}"/>
          </ac:spMkLst>
        </pc:spChg>
        <pc:spChg chg="add mod">
          <ac:chgData name="이 지훈" userId="bf547cab511c6880" providerId="LiveId" clId="{8F9CBECE-8538-4E1C-AA1A-3C6782F8D44E}" dt="2018-11-06T06:18:33.309" v="5808" actId="14100"/>
          <ac:spMkLst>
            <pc:docMk/>
            <pc:sldMk cId="3543313088" sldId="281"/>
            <ac:spMk id="69" creationId="{D47648B3-1A5A-4340-BE51-4DF80CE38404}"/>
          </ac:spMkLst>
        </pc:spChg>
        <pc:spChg chg="add mod">
          <ac:chgData name="이 지훈" userId="bf547cab511c6880" providerId="LiveId" clId="{8F9CBECE-8538-4E1C-AA1A-3C6782F8D44E}" dt="2018-11-06T06:18:49.839" v="5810" actId="1076"/>
          <ac:spMkLst>
            <pc:docMk/>
            <pc:sldMk cId="3543313088" sldId="281"/>
            <ac:spMk id="70" creationId="{271CB590-AA97-4BF2-BE4F-217290E1C9F3}"/>
          </ac:spMkLst>
        </pc:spChg>
        <pc:spChg chg="add mod">
          <ac:chgData name="이 지훈" userId="bf547cab511c6880" providerId="LiveId" clId="{8F9CBECE-8538-4E1C-AA1A-3C6782F8D44E}" dt="2018-11-06T06:19:56.381" v="5911" actId="1076"/>
          <ac:spMkLst>
            <pc:docMk/>
            <pc:sldMk cId="3543313088" sldId="281"/>
            <ac:spMk id="71" creationId="{18383BC0-7298-4304-A4C6-5422A39FE9CA}"/>
          </ac:spMkLst>
        </pc:spChg>
        <pc:picChg chg="mod">
          <ac:chgData name="이 지훈" userId="bf547cab511c6880" providerId="LiveId" clId="{8F9CBECE-8538-4E1C-AA1A-3C6782F8D44E}" dt="2018-11-06T06:13:47.134" v="5745" actId="1076"/>
          <ac:picMkLst>
            <pc:docMk/>
            <pc:sldMk cId="3543313088" sldId="281"/>
            <ac:picMk id="2052" creationId="{3F57510B-1AC9-4080-AEE3-56BACC48D603}"/>
          </ac:picMkLst>
        </pc:picChg>
        <pc:picChg chg="del">
          <ac:chgData name="이 지훈" userId="bf547cab511c6880" providerId="LiveId" clId="{8F9CBECE-8538-4E1C-AA1A-3C6782F8D44E}" dt="2018-11-06T06:13:25.149" v="5718" actId="478"/>
          <ac:picMkLst>
            <pc:docMk/>
            <pc:sldMk cId="3543313088" sldId="281"/>
            <ac:picMk id="3074" creationId="{CD6A2FA5-A2C3-49B8-B6D4-92EA4421A448}"/>
          </ac:picMkLst>
        </pc:picChg>
        <pc:picChg chg="del">
          <ac:chgData name="이 지훈" userId="bf547cab511c6880" providerId="LiveId" clId="{8F9CBECE-8538-4E1C-AA1A-3C6782F8D44E}" dt="2018-11-06T06:13:28.727" v="5720" actId="478"/>
          <ac:picMkLst>
            <pc:docMk/>
            <pc:sldMk cId="3543313088" sldId="281"/>
            <ac:picMk id="3076" creationId="{B52250E3-1233-4D82-A1E8-D8C938F21428}"/>
          </ac:picMkLst>
        </pc:picChg>
        <pc:cxnChg chg="add">
          <ac:chgData name="이 지훈" userId="bf547cab511c6880" providerId="LiveId" clId="{8F9CBECE-8538-4E1C-AA1A-3C6782F8D44E}" dt="2018-11-06T06:16:02.260" v="5750"/>
          <ac:cxnSpMkLst>
            <pc:docMk/>
            <pc:sldMk cId="3543313088" sldId="281"/>
            <ac:cxnSpMk id="44" creationId="{86F26577-4F54-4D84-8675-B4AAFA296188}"/>
          </ac:cxnSpMkLst>
        </pc:cxnChg>
        <pc:cxnChg chg="add mod">
          <ac:chgData name="이 지훈" userId="bf547cab511c6880" providerId="LiveId" clId="{8F9CBECE-8538-4E1C-AA1A-3C6782F8D44E}" dt="2018-11-06T06:17:52.008" v="5786" actId="1076"/>
          <ac:cxnSpMkLst>
            <pc:docMk/>
            <pc:sldMk cId="3543313088" sldId="281"/>
            <ac:cxnSpMk id="68" creationId="{0BF197B4-7AA6-4B28-8E08-52D6C371A82B}"/>
          </ac:cxnSpMkLst>
        </pc:cxnChg>
      </pc:sldChg>
      <pc:sldChg chg="addSp delSp modSp add">
        <pc:chgData name="이 지훈" userId="bf547cab511c6880" providerId="LiveId" clId="{8F9CBECE-8538-4E1C-AA1A-3C6782F8D44E}" dt="2018-11-06T06:27:47.462" v="6418" actId="20577"/>
        <pc:sldMkLst>
          <pc:docMk/>
          <pc:sldMk cId="597353920" sldId="282"/>
        </pc:sldMkLst>
        <pc:spChg chg="mod">
          <ac:chgData name="이 지훈" userId="bf547cab511c6880" providerId="LiveId" clId="{8F9CBECE-8538-4E1C-AA1A-3C6782F8D44E}" dt="2018-11-06T06:27:47.462" v="6418" actId="20577"/>
          <ac:spMkLst>
            <pc:docMk/>
            <pc:sldMk cId="597353920" sldId="282"/>
            <ac:spMk id="2" creationId="{8E353B12-67E0-4191-A1D8-BBE9CB5816C7}"/>
          </ac:spMkLst>
        </pc:spChg>
        <pc:spChg chg="del">
          <ac:chgData name="이 지훈" userId="bf547cab511c6880" providerId="LiveId" clId="{8F9CBECE-8538-4E1C-AA1A-3C6782F8D44E}" dt="2018-11-06T06:20:40.314" v="6001" actId="478"/>
          <ac:spMkLst>
            <pc:docMk/>
            <pc:sldMk cId="597353920" sldId="282"/>
            <ac:spMk id="3" creationId="{EF09164A-48D4-4187-AD9C-37B9B8C35B29}"/>
          </ac:spMkLst>
        </pc:spChg>
        <pc:spChg chg="mod">
          <ac:chgData name="이 지훈" userId="bf547cab511c6880" providerId="LiveId" clId="{8F9CBECE-8538-4E1C-AA1A-3C6782F8D44E}" dt="2018-11-06T06:21:58.494" v="6040" actId="20577"/>
          <ac:spMkLst>
            <pc:docMk/>
            <pc:sldMk cId="597353920" sldId="282"/>
            <ac:spMk id="35" creationId="{912B5C10-63D3-4BE4-ABD1-FE7E4E4B761B}"/>
          </ac:spMkLst>
        </pc:spChg>
        <pc:spChg chg="del mod">
          <ac:chgData name="이 지훈" userId="bf547cab511c6880" providerId="LiveId" clId="{8F9CBECE-8538-4E1C-AA1A-3C6782F8D44E}" dt="2018-11-06T06:20:44.204" v="6003" actId="478"/>
          <ac:spMkLst>
            <pc:docMk/>
            <pc:sldMk cId="597353920" sldId="282"/>
            <ac:spMk id="37" creationId="{9C4651A5-6472-4AD2-8CFA-8DC830FD0B78}"/>
          </ac:spMkLst>
        </pc:spChg>
        <pc:spChg chg="mod">
          <ac:chgData name="이 지훈" userId="bf547cab511c6880" providerId="LiveId" clId="{8F9CBECE-8538-4E1C-AA1A-3C6782F8D44E}" dt="2018-11-06T06:22:19.247" v="6075" actId="14100"/>
          <ac:spMkLst>
            <pc:docMk/>
            <pc:sldMk cId="597353920" sldId="282"/>
            <ac:spMk id="39" creationId="{00000000-0000-0000-0000-000000000000}"/>
          </ac:spMkLst>
        </pc:spChg>
        <pc:spChg chg="add mod">
          <ac:chgData name="이 지훈" userId="bf547cab511c6880" providerId="LiveId" clId="{8F9CBECE-8538-4E1C-AA1A-3C6782F8D44E}" dt="2018-11-06T06:27:04.772" v="6381" actId="1076"/>
          <ac:spMkLst>
            <pc:docMk/>
            <pc:sldMk cId="597353920" sldId="282"/>
            <ac:spMk id="50" creationId="{197761ED-2AFA-4D19-90F7-EF1865A68E3E}"/>
          </ac:spMkLst>
        </pc:spChg>
        <pc:spChg chg="add mod">
          <ac:chgData name="이 지훈" userId="bf547cab511c6880" providerId="LiveId" clId="{8F9CBECE-8538-4E1C-AA1A-3C6782F8D44E}" dt="2018-11-06T06:27:41.020" v="6383" actId="1076"/>
          <ac:spMkLst>
            <pc:docMk/>
            <pc:sldMk cId="597353920" sldId="282"/>
            <ac:spMk id="51" creationId="{C24DD8AE-7B97-43DE-8F4B-EF42722D9F02}"/>
          </ac:spMkLst>
        </pc:spChg>
        <pc:spChg chg="del">
          <ac:chgData name="이 지훈" userId="bf547cab511c6880" providerId="LiveId" clId="{8F9CBECE-8538-4E1C-AA1A-3C6782F8D44E}" dt="2018-11-06T06:20:37.236" v="6000" actId="478"/>
          <ac:spMkLst>
            <pc:docMk/>
            <pc:sldMk cId="597353920" sldId="282"/>
            <ac:spMk id="52" creationId="{B3766365-D25C-4A93-8B79-F1E0E4D462D2}"/>
          </ac:spMkLst>
        </pc:spChg>
        <pc:spChg chg="del">
          <ac:chgData name="이 지훈" userId="bf547cab511c6880" providerId="LiveId" clId="{8F9CBECE-8538-4E1C-AA1A-3C6782F8D44E}" dt="2018-11-06T06:20:52.016" v="6009" actId="478"/>
          <ac:spMkLst>
            <pc:docMk/>
            <pc:sldMk cId="597353920" sldId="282"/>
            <ac:spMk id="66" creationId="{142E6416-644E-4462-BDB6-DE71099BBF05}"/>
          </ac:spMkLst>
        </pc:spChg>
        <pc:spChg chg="del">
          <ac:chgData name="이 지훈" userId="bf547cab511c6880" providerId="LiveId" clId="{8F9CBECE-8538-4E1C-AA1A-3C6782F8D44E}" dt="2018-11-06T06:20:54.734" v="6011" actId="478"/>
          <ac:spMkLst>
            <pc:docMk/>
            <pc:sldMk cId="597353920" sldId="282"/>
            <ac:spMk id="67" creationId="{1C16367B-341A-47B1-9F89-18B00C11A26C}"/>
          </ac:spMkLst>
        </pc:spChg>
        <pc:spChg chg="del">
          <ac:chgData name="이 지훈" userId="bf547cab511c6880" providerId="LiveId" clId="{8F9CBECE-8538-4E1C-AA1A-3C6782F8D44E}" dt="2018-11-06T06:20:45.985" v="6005" actId="478"/>
          <ac:spMkLst>
            <pc:docMk/>
            <pc:sldMk cId="597353920" sldId="282"/>
            <ac:spMk id="69" creationId="{D47648B3-1A5A-4340-BE51-4DF80CE38404}"/>
          </ac:spMkLst>
        </pc:spChg>
        <pc:spChg chg="del">
          <ac:chgData name="이 지훈" userId="bf547cab511c6880" providerId="LiveId" clId="{8F9CBECE-8538-4E1C-AA1A-3C6782F8D44E}" dt="2018-11-06T06:20:50.766" v="6008" actId="478"/>
          <ac:spMkLst>
            <pc:docMk/>
            <pc:sldMk cId="597353920" sldId="282"/>
            <ac:spMk id="70" creationId="{271CB590-AA97-4BF2-BE4F-217290E1C9F3}"/>
          </ac:spMkLst>
        </pc:spChg>
        <pc:spChg chg="del">
          <ac:chgData name="이 지훈" userId="bf547cab511c6880" providerId="LiveId" clId="{8F9CBECE-8538-4E1C-AA1A-3C6782F8D44E}" dt="2018-11-06T06:20:53.797" v="6010" actId="478"/>
          <ac:spMkLst>
            <pc:docMk/>
            <pc:sldMk cId="597353920" sldId="282"/>
            <ac:spMk id="71" creationId="{18383BC0-7298-4304-A4C6-5422A39FE9CA}"/>
          </ac:spMkLst>
        </pc:spChg>
        <pc:grpChg chg="add del">
          <ac:chgData name="이 지훈" userId="bf547cab511c6880" providerId="LiveId" clId="{8F9CBECE-8538-4E1C-AA1A-3C6782F8D44E}" dt="2018-11-06T06:20:48.344" v="6007" actId="478"/>
          <ac:grpSpMkLst>
            <pc:docMk/>
            <pc:sldMk cId="597353920" sldId="282"/>
            <ac:grpSpMk id="46" creationId="{F0630D2D-7A52-4C4A-92FA-32ABA93AC553}"/>
          </ac:grpSpMkLst>
        </pc:grpChg>
        <pc:graphicFrameChg chg="add mod modGraphic">
          <ac:chgData name="이 지훈" userId="bf547cab511c6880" providerId="LiveId" clId="{8F9CBECE-8538-4E1C-AA1A-3C6782F8D44E}" dt="2018-11-06T06:25:30.874" v="6366" actId="20577"/>
          <ac:graphicFrameMkLst>
            <pc:docMk/>
            <pc:sldMk cId="597353920" sldId="282"/>
            <ac:graphicFrameMk id="8" creationId="{409AAE30-FB98-4171-A92B-3E22AB01CD87}"/>
          </ac:graphicFrameMkLst>
        </pc:graphicFrameChg>
        <pc:picChg chg="del">
          <ac:chgData name="이 지훈" userId="bf547cab511c6880" providerId="LiveId" clId="{8F9CBECE-8538-4E1C-AA1A-3C6782F8D44E}" dt="2018-11-06T06:20:44.673" v="6004" actId="478"/>
          <ac:picMkLst>
            <pc:docMk/>
            <pc:sldMk cId="597353920" sldId="282"/>
            <ac:picMk id="2052" creationId="{3F57510B-1AC9-4080-AEE3-56BACC48D603}"/>
          </ac:picMkLst>
        </pc:picChg>
        <pc:cxnChg chg="del">
          <ac:chgData name="이 지훈" userId="bf547cab511c6880" providerId="LiveId" clId="{8F9CBECE-8538-4E1C-AA1A-3C6782F8D44E}" dt="2018-11-06T06:20:36.158" v="5999" actId="478"/>
          <ac:cxnSpMkLst>
            <pc:docMk/>
            <pc:sldMk cId="597353920" sldId="282"/>
            <ac:cxnSpMk id="42" creationId="{41B3B3F8-DC38-4EE0-A8D4-F1EEDEC2CA65}"/>
          </ac:cxnSpMkLst>
        </pc:cxnChg>
        <pc:cxnChg chg="mod">
          <ac:chgData name="이 지훈" userId="bf547cab511c6880" providerId="LiveId" clId="{8F9CBECE-8538-4E1C-AA1A-3C6782F8D44E}" dt="2018-11-06T06:26:19.434" v="6379" actId="1076"/>
          <ac:cxnSpMkLst>
            <pc:docMk/>
            <pc:sldMk cId="597353920" sldId="282"/>
            <ac:cxnSpMk id="68" creationId="{0BF197B4-7AA6-4B28-8E08-52D6C371A82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2316C-4D84-4BE9-A2DB-0CDEF12270A3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9C2CD-A8AA-407C-9FE0-3B9289119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8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25D7-FD27-4178-87BA-0E3B9D4EE255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DA5-D943-4AA4-835E-A774B482E87B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1A79-4D6F-47BC-9603-EA315138C06B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B23A-E425-4463-8B5D-485C3F45F9C1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88BD-CB2F-4760-8019-0AE0623F355D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C175-FFE0-46F9-901A-23E2632653FA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872F-ECCD-4A5D-A26F-3654B4BA19D8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A7B7-6B0A-4F54-831D-DD8B57F7F3CD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66E-6AE0-461B-86CE-29A799560399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461A-0FA1-4E70-84E3-AF18D813AEC2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2FD-34B3-4586-876C-84679F4DFFEF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82E3-DA75-48AE-8125-6B0EAC00C587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2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7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6" Type="http://schemas.openxmlformats.org/officeDocument/2006/relationships/image" Target="../media/image12.jpe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image" Target="../media/image11.jpeg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7.pn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7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7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7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image" Target="../media/image10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9.jpe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5" name="직각 삼각형 4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65299" y="2437907"/>
            <a:ext cx="747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1A1E4E"/>
                </a:solidFill>
                <a:latin typeface="+mn-ea"/>
              </a:rPr>
              <a:t>식품 직구</a:t>
            </a:r>
            <a:endParaRPr lang="en-US" altLang="ko-KR" sz="4000" dirty="0">
              <a:solidFill>
                <a:srgbClr val="1A1E4E"/>
              </a:solidFill>
              <a:latin typeface="+mn-ea"/>
            </a:endParaRPr>
          </a:p>
          <a:p>
            <a:pPr algn="ctr"/>
            <a:r>
              <a:rPr lang="ko-KR" altLang="en-US" sz="4000" dirty="0">
                <a:solidFill>
                  <a:srgbClr val="1A1E4E"/>
                </a:solidFill>
                <a:latin typeface="+mn-ea"/>
              </a:rPr>
              <a:t>쇼핑몰 스토리보드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73107" y="3728893"/>
            <a:ext cx="2645786" cy="1448188"/>
          </a:xfrm>
          <a:prstGeom prst="roundRect">
            <a:avLst/>
          </a:prstGeom>
          <a:solidFill>
            <a:srgbClr val="DB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ea typeface="KoPub돋움체 Light" panose="00000300000000000000" pitchFamily="2" charset="-127"/>
              </a:rPr>
              <a:t>학      번 </a:t>
            </a:r>
            <a:r>
              <a:rPr lang="en-US" altLang="ko-KR" dirty="0">
                <a:ea typeface="KoPub돋움체 Light" panose="00000300000000000000" pitchFamily="2" charset="-127"/>
              </a:rPr>
              <a:t>: 201544065</a:t>
            </a:r>
          </a:p>
          <a:p>
            <a:r>
              <a:rPr lang="ko-KR" altLang="en-US" dirty="0">
                <a:ea typeface="KoPub돋움체 Light" panose="00000300000000000000" pitchFamily="2" charset="-127"/>
              </a:rPr>
              <a:t>이      </a:t>
            </a:r>
            <a:r>
              <a:rPr lang="ko-KR" altLang="en-US" dirty="0" err="1">
                <a:ea typeface="KoPub돋움체 Light" panose="00000300000000000000" pitchFamily="2" charset="-127"/>
              </a:rPr>
              <a:t>름</a:t>
            </a:r>
            <a:r>
              <a:rPr lang="ko-KR" altLang="en-US" dirty="0"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ea typeface="KoPub돋움체 Light" panose="00000300000000000000" pitchFamily="2" charset="-127"/>
              </a:rPr>
              <a:t>: </a:t>
            </a:r>
            <a:r>
              <a:rPr lang="ko-KR" altLang="en-US" dirty="0">
                <a:ea typeface="KoPub돋움체 Light" panose="00000300000000000000" pitchFamily="2" charset="-127"/>
              </a:rPr>
              <a:t>이   지    훈</a:t>
            </a:r>
            <a:endParaRPr lang="en-US" altLang="ko-KR" dirty="0">
              <a:ea typeface="KoPub돋움체 Light" panose="00000300000000000000" pitchFamily="2" charset="-127"/>
            </a:endParaRPr>
          </a:p>
          <a:p>
            <a:r>
              <a:rPr lang="ko-KR" altLang="en-US" dirty="0">
                <a:ea typeface="KoPub돋움체 Light" panose="00000300000000000000" pitchFamily="2" charset="-127"/>
              </a:rPr>
              <a:t>담당교수  </a:t>
            </a:r>
            <a:r>
              <a:rPr lang="en-US" altLang="ko-KR" dirty="0">
                <a:ea typeface="KoPub돋움체 Light" panose="00000300000000000000" pitchFamily="2" charset="-127"/>
              </a:rPr>
              <a:t>:</a:t>
            </a:r>
            <a:r>
              <a:rPr lang="ko-KR" altLang="en-US" dirty="0" err="1">
                <a:ea typeface="KoPub돋움체 Light" panose="00000300000000000000" pitchFamily="2" charset="-127"/>
              </a:rPr>
              <a:t>허태성</a:t>
            </a:r>
            <a:r>
              <a:rPr lang="ko-KR" altLang="en-US" dirty="0">
                <a:ea typeface="KoPub돋움체 Light" panose="00000300000000000000" pitchFamily="2" charset="-127"/>
              </a:rPr>
              <a:t> 교수님</a:t>
            </a:r>
            <a:endParaRPr lang="en-US" altLang="ko-KR" dirty="0">
              <a:ea typeface="KoPub돋움체 Light" panose="00000300000000000000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900000">
            <a:off x="5946220" y="2105193"/>
            <a:ext cx="312326" cy="297362"/>
          </a:xfrm>
          <a:prstGeom prst="roundRect">
            <a:avLst/>
          </a:prstGeom>
          <a:noFill/>
          <a:ln>
            <a:solidFill>
              <a:srgbClr val="DB6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E98936-2BAC-40B0-A9D3-331429EE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3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58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스토리보드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053170-66C9-4D13-BAC7-B9EF51CEE53E}"/>
              </a:ext>
            </a:extLst>
          </p:cNvPr>
          <p:cNvGrpSpPr/>
          <p:nvPr/>
        </p:nvGrpSpPr>
        <p:grpSpPr>
          <a:xfrm>
            <a:off x="402106" y="700700"/>
            <a:ext cx="8167964" cy="5456600"/>
            <a:chOff x="125252" y="1553968"/>
            <a:chExt cx="8856984" cy="5167577"/>
          </a:xfrm>
        </p:grpSpPr>
        <p:grpSp>
          <p:nvGrpSpPr>
            <p:cNvPr id="8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6A6B6EC-CE19-44B7-BE5E-B3553D35CA30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25252" y="1553968"/>
              <a:ext cx="8856984" cy="5167577"/>
              <a:chOff x="595684" y="1261242"/>
              <a:chExt cx="6668462" cy="4352544"/>
            </a:xfrm>
          </p:grpSpPr>
          <p:sp>
            <p:nvSpPr>
              <p:cNvPr id="12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E2562218-1A33-4533-BA0B-9E2FA6C7E27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711849"/>
                <a:ext cx="6668462" cy="39019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BFC2192-A394-43BA-93D9-7CCE2F77F80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6668461" cy="452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storyboard</a:t>
                </a:r>
              </a:p>
            </p:txBody>
          </p:sp>
          <p:sp>
            <p:nvSpPr>
              <p:cNvPr id="14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780BB22-52B3-4C84-9A0D-7F8CD0BBA7F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5044" y="1520293"/>
                <a:ext cx="112352" cy="9493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2B91DA0-1000-4AB5-A0FF-111C5730445B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5372" y="1321252"/>
                <a:ext cx="74105" cy="8022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16AF920-50A7-4311-9EBD-278E3FE7C15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275492" y="1467638"/>
                <a:ext cx="5742801" cy="2002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www.storyboard.com</a:t>
                </a:r>
              </a:p>
            </p:txBody>
          </p:sp>
          <p:sp>
            <p:nvSpPr>
              <p:cNvPr id="17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C55F4D7-8966-4387-B507-0067A8F4D88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32807" y="1511602"/>
                <a:ext cx="70519" cy="11231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Navigation Buttons">
                <a:extLst>
                  <a:ext uri="{FF2B5EF4-FFF2-40B4-BE49-F238E27FC236}">
                    <a16:creationId xmlns:a16="http://schemas.microsoft.com/office/drawing/2014/main" id="{1D3CA99D-4387-4271-8515-B16918F0580B}"/>
                  </a:ext>
                </a:extLst>
              </p:cNvPr>
              <p:cNvGrpSpPr/>
              <p:nvPr/>
            </p:nvGrpSpPr>
            <p:grpSpPr>
              <a:xfrm>
                <a:off x="690485" y="1494888"/>
                <a:ext cx="482877" cy="145746"/>
                <a:chOff x="690485" y="1494888"/>
                <a:chExt cx="482877" cy="145746"/>
              </a:xfrm>
            </p:grpSpPr>
            <p:sp>
              <p:nvSpPr>
                <p:cNvPr id="19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FC00073F-6D42-4983-8608-608C791E9B9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90485" y="1516950"/>
                  <a:ext cx="114743" cy="10162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B50772B-BC74-4EF2-A98F-E62BB5B7178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72161" y="1516951"/>
                  <a:ext cx="114743" cy="10162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8D623C-CFEB-4433-B392-4FBB828FFA1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53838" y="1494888"/>
                  <a:ext cx="119524" cy="145746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BBFD6BE-E4C9-45BC-9B4A-2495A939D25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56080" y="2996828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8B7E618-5695-486C-BD00-37472C338636}"/>
              </a:ext>
            </a:extLst>
          </p:cNvPr>
          <p:cNvSpPr txBox="1"/>
          <p:nvPr/>
        </p:nvSpPr>
        <p:spPr>
          <a:xfrm>
            <a:off x="649040" y="1496898"/>
            <a:ext cx="238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Food Wide</a:t>
            </a:r>
            <a:endParaRPr lang="ko-KR" altLang="en-US" sz="3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48F019-07DD-4291-921B-452694040D5C}"/>
              </a:ext>
            </a:extLst>
          </p:cNvPr>
          <p:cNvCxnSpPr/>
          <p:nvPr/>
        </p:nvCxnSpPr>
        <p:spPr>
          <a:xfrm>
            <a:off x="740753" y="2081673"/>
            <a:ext cx="7226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E13B84E-B4D4-4FA3-B279-5E591FF90C71}"/>
              </a:ext>
            </a:extLst>
          </p:cNvPr>
          <p:cNvCxnSpPr/>
          <p:nvPr/>
        </p:nvCxnSpPr>
        <p:spPr>
          <a:xfrm>
            <a:off x="791738" y="5804124"/>
            <a:ext cx="7226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D26A56-0552-4C65-9E47-D933573907E6}"/>
              </a:ext>
            </a:extLst>
          </p:cNvPr>
          <p:cNvSpPr txBox="1"/>
          <p:nvPr/>
        </p:nvSpPr>
        <p:spPr>
          <a:xfrm>
            <a:off x="1657698" y="2409780"/>
            <a:ext cx="164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4F1EA7-1C56-4CAA-90BD-7FC24B46389A}"/>
              </a:ext>
            </a:extLst>
          </p:cNvPr>
          <p:cNvSpPr/>
          <p:nvPr/>
        </p:nvSpPr>
        <p:spPr>
          <a:xfrm>
            <a:off x="2902192" y="3130314"/>
            <a:ext cx="3307194" cy="2655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75C985-035E-4CFC-A9C6-D27B7137E30D}"/>
              </a:ext>
            </a:extLst>
          </p:cNvPr>
          <p:cNvSpPr/>
          <p:nvPr/>
        </p:nvSpPr>
        <p:spPr>
          <a:xfrm>
            <a:off x="2902192" y="3803985"/>
            <a:ext cx="3307194" cy="2655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D4CFA2-DA01-42A3-A9A9-88AD5D26C472}"/>
              </a:ext>
            </a:extLst>
          </p:cNvPr>
          <p:cNvSpPr txBox="1"/>
          <p:nvPr/>
        </p:nvSpPr>
        <p:spPr>
          <a:xfrm>
            <a:off x="2315051" y="3140485"/>
            <a:ext cx="486352" cy="255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F5C445-52D0-4503-91FC-F122F0C85121}"/>
              </a:ext>
            </a:extLst>
          </p:cNvPr>
          <p:cNvSpPr txBox="1"/>
          <p:nvPr/>
        </p:nvSpPr>
        <p:spPr>
          <a:xfrm>
            <a:off x="2257120" y="3809070"/>
            <a:ext cx="583622" cy="255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P.W</a:t>
            </a:r>
            <a:endParaRPr lang="ko-KR" altLang="en-US" sz="1200" dirty="0"/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9604F72C-CCF7-4FEE-B116-F2434F9C3B45}"/>
              </a:ext>
            </a:extLst>
          </p:cNvPr>
          <p:cNvSpPr>
            <a:spLocks/>
          </p:cNvSpPr>
          <p:nvPr/>
        </p:nvSpPr>
        <p:spPr bwMode="auto">
          <a:xfrm>
            <a:off x="4555789" y="4309901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702E875B-6443-4F0C-9D82-35B42B358659}"/>
              </a:ext>
            </a:extLst>
          </p:cNvPr>
          <p:cNvSpPr>
            <a:spLocks/>
          </p:cNvSpPr>
          <p:nvPr/>
        </p:nvSpPr>
        <p:spPr bwMode="auto">
          <a:xfrm>
            <a:off x="5515397" y="4309901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15A147-6562-45C3-9CAC-26C0E129917C}"/>
              </a:ext>
            </a:extLst>
          </p:cNvPr>
          <p:cNvSpPr txBox="1"/>
          <p:nvPr/>
        </p:nvSpPr>
        <p:spPr>
          <a:xfrm>
            <a:off x="2902192" y="4792272"/>
            <a:ext cx="3307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비밀번호를 잊어버리셨나요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09A66E-AE32-4689-90ED-3B6B2DF164A9}"/>
              </a:ext>
            </a:extLst>
          </p:cNvPr>
          <p:cNvSpPr/>
          <p:nvPr/>
        </p:nvSpPr>
        <p:spPr>
          <a:xfrm>
            <a:off x="8727755" y="700700"/>
            <a:ext cx="3244386" cy="545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600" dirty="0">
                <a:latin typeface="+mn-ea"/>
              </a:rPr>
              <a:t>① 로그인 정보가 일치 하지 </a:t>
            </a:r>
            <a:r>
              <a:rPr lang="ko-KR" altLang="en-US" sz="1600" dirty="0" err="1">
                <a:latin typeface="+mn-ea"/>
              </a:rPr>
              <a:t>않으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면 </a:t>
            </a:r>
            <a:r>
              <a:rPr lang="ko-KR" altLang="en-US" sz="1600" dirty="0" err="1">
                <a:latin typeface="+mn-ea"/>
              </a:rPr>
              <a:t>알림창이</a:t>
            </a:r>
            <a:r>
              <a:rPr lang="ko-KR" altLang="en-US" sz="1600" dirty="0">
                <a:latin typeface="+mn-ea"/>
              </a:rPr>
              <a:t> 뜨며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로그인되지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않는다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② </a:t>
            </a:r>
            <a:r>
              <a:rPr lang="ko-KR" altLang="en-US" sz="1600" dirty="0">
                <a:latin typeface="+mn-ea"/>
              </a:rPr>
              <a:t>회원가입 창으로 이동한다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③ 회원 정보 찾기 창으로 이동한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09D595-3970-4D69-83FD-0AF27C84C9EF}"/>
              </a:ext>
            </a:extLst>
          </p:cNvPr>
          <p:cNvSpPr txBox="1"/>
          <p:nvPr/>
        </p:nvSpPr>
        <p:spPr>
          <a:xfrm>
            <a:off x="4948621" y="4226302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A11977-8FB3-46E2-968C-06DFB40E2644}"/>
              </a:ext>
            </a:extLst>
          </p:cNvPr>
          <p:cNvSpPr txBox="1"/>
          <p:nvPr/>
        </p:nvSpPr>
        <p:spPr>
          <a:xfrm>
            <a:off x="6019627" y="4227798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37A372-E1AF-4DE2-9832-0014F248D4EF}"/>
              </a:ext>
            </a:extLst>
          </p:cNvPr>
          <p:cNvSpPr txBox="1"/>
          <p:nvPr/>
        </p:nvSpPr>
        <p:spPr>
          <a:xfrm>
            <a:off x="4739409" y="4712571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357E43-2D62-4634-9F07-92090579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0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82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스토리보드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053170-66C9-4D13-BAC7-B9EF51CEE53E}"/>
              </a:ext>
            </a:extLst>
          </p:cNvPr>
          <p:cNvGrpSpPr/>
          <p:nvPr/>
        </p:nvGrpSpPr>
        <p:grpSpPr>
          <a:xfrm>
            <a:off x="402106" y="700700"/>
            <a:ext cx="8167964" cy="5456600"/>
            <a:chOff x="125252" y="1553968"/>
            <a:chExt cx="8856984" cy="5167577"/>
          </a:xfrm>
        </p:grpSpPr>
        <p:grpSp>
          <p:nvGrpSpPr>
            <p:cNvPr id="8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6A6B6EC-CE19-44B7-BE5E-B3553D35CA30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25252" y="1553968"/>
              <a:ext cx="8856984" cy="5167577"/>
              <a:chOff x="595684" y="1261242"/>
              <a:chExt cx="6668462" cy="4352544"/>
            </a:xfrm>
          </p:grpSpPr>
          <p:sp>
            <p:nvSpPr>
              <p:cNvPr id="12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E2562218-1A33-4533-BA0B-9E2FA6C7E27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711849"/>
                <a:ext cx="6668462" cy="39019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BFC2192-A394-43BA-93D9-7CCE2F77F80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6668461" cy="452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storyboard</a:t>
                </a:r>
              </a:p>
            </p:txBody>
          </p:sp>
          <p:sp>
            <p:nvSpPr>
              <p:cNvPr id="14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780BB22-52B3-4C84-9A0D-7F8CD0BBA7F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5044" y="1520293"/>
                <a:ext cx="112352" cy="9493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2B91DA0-1000-4AB5-A0FF-111C5730445B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5372" y="1321252"/>
                <a:ext cx="74105" cy="8022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16AF920-50A7-4311-9EBD-278E3FE7C15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275492" y="1467638"/>
                <a:ext cx="5742801" cy="2002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www.storyboard.com</a:t>
                </a:r>
              </a:p>
            </p:txBody>
          </p:sp>
          <p:sp>
            <p:nvSpPr>
              <p:cNvPr id="17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C55F4D7-8966-4387-B507-0067A8F4D88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32807" y="1511602"/>
                <a:ext cx="70519" cy="11231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Navigation Buttons">
                <a:extLst>
                  <a:ext uri="{FF2B5EF4-FFF2-40B4-BE49-F238E27FC236}">
                    <a16:creationId xmlns:a16="http://schemas.microsoft.com/office/drawing/2014/main" id="{1D3CA99D-4387-4271-8515-B16918F0580B}"/>
                  </a:ext>
                </a:extLst>
              </p:cNvPr>
              <p:cNvGrpSpPr/>
              <p:nvPr/>
            </p:nvGrpSpPr>
            <p:grpSpPr>
              <a:xfrm>
                <a:off x="690485" y="1494888"/>
                <a:ext cx="482877" cy="145746"/>
                <a:chOff x="690485" y="1494888"/>
                <a:chExt cx="482877" cy="145746"/>
              </a:xfrm>
            </p:grpSpPr>
            <p:sp>
              <p:nvSpPr>
                <p:cNvPr id="19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FC00073F-6D42-4983-8608-608C791E9B9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90485" y="1516950"/>
                  <a:ext cx="114743" cy="10162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B50772B-BC74-4EF2-A98F-E62BB5B7178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72161" y="1516951"/>
                  <a:ext cx="114743" cy="10162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8D623C-CFEB-4433-B392-4FBB828FFA1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53838" y="1494888"/>
                  <a:ext cx="119524" cy="145746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BBFD6BE-E4C9-45BC-9B4A-2495A939D25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56080" y="2996828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8B7E618-5695-486C-BD00-37472C338636}"/>
              </a:ext>
            </a:extLst>
          </p:cNvPr>
          <p:cNvSpPr txBox="1"/>
          <p:nvPr/>
        </p:nvSpPr>
        <p:spPr>
          <a:xfrm>
            <a:off x="649040" y="1496898"/>
            <a:ext cx="238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Food Wide</a:t>
            </a:r>
            <a:endParaRPr lang="ko-KR" altLang="en-US" sz="3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48F019-07DD-4291-921B-452694040D5C}"/>
              </a:ext>
            </a:extLst>
          </p:cNvPr>
          <p:cNvCxnSpPr/>
          <p:nvPr/>
        </p:nvCxnSpPr>
        <p:spPr>
          <a:xfrm>
            <a:off x="740753" y="2081673"/>
            <a:ext cx="7226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E13B84E-B4D4-4FA3-B279-5E591FF90C71}"/>
              </a:ext>
            </a:extLst>
          </p:cNvPr>
          <p:cNvCxnSpPr/>
          <p:nvPr/>
        </p:nvCxnSpPr>
        <p:spPr>
          <a:xfrm>
            <a:off x="791738" y="5804124"/>
            <a:ext cx="7226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D26A56-0552-4C65-9E47-D933573907E6}"/>
              </a:ext>
            </a:extLst>
          </p:cNvPr>
          <p:cNvSpPr txBox="1"/>
          <p:nvPr/>
        </p:nvSpPr>
        <p:spPr>
          <a:xfrm>
            <a:off x="1657698" y="2409780"/>
            <a:ext cx="164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4F1EA7-1C56-4CAA-90BD-7FC24B46389A}"/>
              </a:ext>
            </a:extLst>
          </p:cNvPr>
          <p:cNvSpPr/>
          <p:nvPr/>
        </p:nvSpPr>
        <p:spPr>
          <a:xfrm>
            <a:off x="2902192" y="2857881"/>
            <a:ext cx="3307193" cy="270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75C985-035E-4CFC-A9C6-D27B7137E30D}"/>
              </a:ext>
            </a:extLst>
          </p:cNvPr>
          <p:cNvSpPr/>
          <p:nvPr/>
        </p:nvSpPr>
        <p:spPr>
          <a:xfrm>
            <a:off x="2902192" y="3351288"/>
            <a:ext cx="3307194" cy="2655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D4CFA2-DA01-42A3-A9A9-88AD5D26C472}"/>
              </a:ext>
            </a:extLst>
          </p:cNvPr>
          <p:cNvSpPr txBox="1"/>
          <p:nvPr/>
        </p:nvSpPr>
        <p:spPr>
          <a:xfrm>
            <a:off x="2351113" y="2868053"/>
            <a:ext cx="486352" cy="255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F5C445-52D0-4503-91FC-F122F0C85121}"/>
              </a:ext>
            </a:extLst>
          </p:cNvPr>
          <p:cNvSpPr txBox="1"/>
          <p:nvPr/>
        </p:nvSpPr>
        <p:spPr>
          <a:xfrm>
            <a:off x="2318569" y="3363833"/>
            <a:ext cx="583622" cy="255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P.W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09A66E-AE32-4689-90ED-3B6B2DF164A9}"/>
              </a:ext>
            </a:extLst>
          </p:cNvPr>
          <p:cNvSpPr/>
          <p:nvPr/>
        </p:nvSpPr>
        <p:spPr>
          <a:xfrm>
            <a:off x="8727755" y="700700"/>
            <a:ext cx="3244386" cy="545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600" dirty="0">
                <a:latin typeface="+mn-ea"/>
              </a:rPr>
              <a:t>① </a:t>
            </a:r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가 중복일 경우 옆에 </a:t>
            </a: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중복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입니다＂라고 뜬다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② PW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PW</a:t>
            </a:r>
            <a:r>
              <a:rPr lang="ko-KR" altLang="en-US" sz="1600" dirty="0">
                <a:latin typeface="+mn-ea"/>
              </a:rPr>
              <a:t>확인과 다를 경우 빨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강색으로 바뀐다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85F513-56B3-4E2C-98F8-5BD8CDEE50F7}"/>
              </a:ext>
            </a:extLst>
          </p:cNvPr>
          <p:cNvSpPr/>
          <p:nvPr/>
        </p:nvSpPr>
        <p:spPr>
          <a:xfrm>
            <a:off x="2902192" y="3844693"/>
            <a:ext cx="3307194" cy="2655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FC7685-638C-4ECB-B218-C644E3F04DD1}"/>
              </a:ext>
            </a:extLst>
          </p:cNvPr>
          <p:cNvSpPr txBox="1"/>
          <p:nvPr/>
        </p:nvSpPr>
        <p:spPr>
          <a:xfrm>
            <a:off x="1994170" y="3849778"/>
            <a:ext cx="84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</a:t>
            </a:r>
            <a:r>
              <a:rPr lang="en-US" altLang="ko-KR" sz="1200"/>
              <a:t>.W </a:t>
            </a:r>
            <a:r>
              <a:rPr lang="ko-KR" altLang="en-US" sz="1200" dirty="0"/>
              <a:t>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DAA7C6-46A9-40EE-BB1A-F4CE9770AC72}"/>
              </a:ext>
            </a:extLst>
          </p:cNvPr>
          <p:cNvSpPr/>
          <p:nvPr/>
        </p:nvSpPr>
        <p:spPr>
          <a:xfrm>
            <a:off x="2902192" y="4345964"/>
            <a:ext cx="3307194" cy="2655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07E516-D9D9-442C-9403-E4B900CA55EA}"/>
              </a:ext>
            </a:extLst>
          </p:cNvPr>
          <p:cNvSpPr txBox="1"/>
          <p:nvPr/>
        </p:nvSpPr>
        <p:spPr>
          <a:xfrm>
            <a:off x="1994170" y="4351049"/>
            <a:ext cx="84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전화번호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6C08AF-E7A2-4142-A35D-0650A60C2EB0}"/>
              </a:ext>
            </a:extLst>
          </p:cNvPr>
          <p:cNvSpPr/>
          <p:nvPr/>
        </p:nvSpPr>
        <p:spPr>
          <a:xfrm>
            <a:off x="2902191" y="4857497"/>
            <a:ext cx="3307194" cy="2655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33C290-B904-4D5C-9E52-794237D686D2}"/>
              </a:ext>
            </a:extLst>
          </p:cNvPr>
          <p:cNvSpPr txBox="1"/>
          <p:nvPr/>
        </p:nvSpPr>
        <p:spPr>
          <a:xfrm>
            <a:off x="2199756" y="4862582"/>
            <a:ext cx="54475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주소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2B115C-0CA6-4D6F-8539-BFC83BF23753}"/>
              </a:ext>
            </a:extLst>
          </p:cNvPr>
          <p:cNvSpPr txBox="1"/>
          <p:nvPr/>
        </p:nvSpPr>
        <p:spPr>
          <a:xfrm>
            <a:off x="2838195" y="2790993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C2D620-494A-4825-9ABA-92DC144A0906}"/>
              </a:ext>
            </a:extLst>
          </p:cNvPr>
          <p:cNvSpPr txBox="1"/>
          <p:nvPr/>
        </p:nvSpPr>
        <p:spPr>
          <a:xfrm>
            <a:off x="2856248" y="3284703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27143E25-9271-4494-AA44-5F33E99032F0}"/>
              </a:ext>
            </a:extLst>
          </p:cNvPr>
          <p:cNvSpPr>
            <a:spLocks/>
          </p:cNvSpPr>
          <p:nvPr/>
        </p:nvSpPr>
        <p:spPr bwMode="auto">
          <a:xfrm>
            <a:off x="5556803" y="529417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87FF54-F5F2-4A4F-908F-D53FFD68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8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F0630D2D-7A52-4C4A-92FA-32ABA93AC553}"/>
              </a:ext>
            </a:extLst>
          </p:cNvPr>
          <p:cNvGrpSpPr/>
          <p:nvPr/>
        </p:nvGrpSpPr>
        <p:grpSpPr>
          <a:xfrm>
            <a:off x="402106" y="700700"/>
            <a:ext cx="8167964" cy="5456600"/>
            <a:chOff x="125252" y="1553968"/>
            <a:chExt cx="8856984" cy="5167577"/>
          </a:xfrm>
        </p:grpSpPr>
        <p:grpSp>
          <p:nvGrpSpPr>
            <p:cNvPr id="48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7D3314DD-34A1-4E41-818C-EDCF6AEFC24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25252" y="1553968"/>
              <a:ext cx="8856984" cy="5167577"/>
              <a:chOff x="595684" y="1261242"/>
              <a:chExt cx="6668462" cy="4352544"/>
            </a:xfrm>
          </p:grpSpPr>
          <p:sp>
            <p:nvSpPr>
              <p:cNvPr id="5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07C8C74-E715-4545-8DE6-D65F8D53633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711849"/>
                <a:ext cx="6668462" cy="39019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BD50300-7F74-47D0-82AE-508AF2B10D5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6668461" cy="452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storyboard</a:t>
                </a:r>
              </a:p>
            </p:txBody>
          </p:sp>
          <p:sp>
            <p:nvSpPr>
              <p:cNvPr id="5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B4801CC-7ABC-41C2-8ABB-F2B82D8DF94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5044" y="1520293"/>
                <a:ext cx="112352" cy="9493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58BE181-3D28-4195-A012-BF307378DCD2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5372" y="1321252"/>
                <a:ext cx="74105" cy="8022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37E5335-5F4D-41BE-8A8E-ACAC0B608C4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275492" y="1467638"/>
                <a:ext cx="5742801" cy="2002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www.storyboard.com</a:t>
                </a:r>
              </a:p>
            </p:txBody>
          </p:sp>
          <p:sp>
            <p:nvSpPr>
              <p:cNvPr id="6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44978EE-9282-43AF-AF3D-8D31676F273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32807" y="1511602"/>
                <a:ext cx="70519" cy="11231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Navigation Buttons">
                <a:extLst>
                  <a:ext uri="{FF2B5EF4-FFF2-40B4-BE49-F238E27FC236}">
                    <a16:creationId xmlns:a16="http://schemas.microsoft.com/office/drawing/2014/main" id="{4E9E0BE4-6940-45DD-91F9-B27589620643}"/>
                  </a:ext>
                </a:extLst>
              </p:cNvPr>
              <p:cNvGrpSpPr/>
              <p:nvPr/>
            </p:nvGrpSpPr>
            <p:grpSpPr>
              <a:xfrm>
                <a:off x="690485" y="1494888"/>
                <a:ext cx="482877" cy="145746"/>
                <a:chOff x="690485" y="1494888"/>
                <a:chExt cx="482877" cy="145746"/>
              </a:xfrm>
            </p:grpSpPr>
            <p:sp>
              <p:nvSpPr>
                <p:cNvPr id="6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C802463-266B-4D81-BB8E-DFF1CF862FE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90485" y="1516950"/>
                  <a:ext cx="114743" cy="10162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00BB881F-8F4B-43D2-8D46-1B20B51AD38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72161" y="1516951"/>
                  <a:ext cx="114743" cy="10162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0315AE4-6577-4618-AC80-1A6030E08A2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53838" y="1494888"/>
                  <a:ext cx="119524" cy="145746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44E3F6-4C03-4EBE-BC5E-81FE86D360E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56080" y="2996828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413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스토리보드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물품게시판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 descr="ëë³´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0C4B7D98-B00F-4CA9-ABAF-CBFBEFE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47" y="1642118"/>
            <a:ext cx="357564" cy="3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4E1679-81AC-4BAA-9C77-2901467C70AE}"/>
              </a:ext>
            </a:extLst>
          </p:cNvPr>
          <p:cNvCxnSpPr/>
          <p:nvPr/>
        </p:nvCxnSpPr>
        <p:spPr>
          <a:xfrm>
            <a:off x="3549243" y="1999682"/>
            <a:ext cx="41444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B7E618-5695-486C-BD00-37472C338636}"/>
              </a:ext>
            </a:extLst>
          </p:cNvPr>
          <p:cNvSpPr txBox="1"/>
          <p:nvPr/>
        </p:nvSpPr>
        <p:spPr>
          <a:xfrm>
            <a:off x="649039" y="1496898"/>
            <a:ext cx="2364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Food Wide</a:t>
            </a:r>
            <a:endParaRPr lang="ko-KR" altLang="en-US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27D22B-643E-4C15-A602-A4912A1F83CB}"/>
              </a:ext>
            </a:extLst>
          </p:cNvPr>
          <p:cNvCxnSpPr>
            <a:cxnSpLocks/>
          </p:cNvCxnSpPr>
          <p:nvPr/>
        </p:nvCxnSpPr>
        <p:spPr>
          <a:xfrm flipV="1">
            <a:off x="402106" y="2388696"/>
            <a:ext cx="8167964" cy="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18093F-9911-46CE-90F6-09EF588404C4}"/>
              </a:ext>
            </a:extLst>
          </p:cNvPr>
          <p:cNvCxnSpPr>
            <a:cxnSpLocks/>
          </p:cNvCxnSpPr>
          <p:nvPr/>
        </p:nvCxnSpPr>
        <p:spPr>
          <a:xfrm>
            <a:off x="402106" y="2921129"/>
            <a:ext cx="8167964" cy="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A43934-FAA9-48D3-AAC5-4E2BDC51733D}"/>
              </a:ext>
            </a:extLst>
          </p:cNvPr>
          <p:cNvCxnSpPr/>
          <p:nvPr/>
        </p:nvCxnSpPr>
        <p:spPr>
          <a:xfrm>
            <a:off x="1750979" y="2390004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DB423F-0C66-4461-906F-5DFEFC8C4087}"/>
              </a:ext>
            </a:extLst>
          </p:cNvPr>
          <p:cNvSpPr txBox="1"/>
          <p:nvPr/>
        </p:nvSpPr>
        <p:spPr>
          <a:xfrm>
            <a:off x="596191" y="2488944"/>
            <a:ext cx="115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카테고리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2B5C10-63D3-4BE4-ABD1-FE7E4E4B761B}"/>
              </a:ext>
            </a:extLst>
          </p:cNvPr>
          <p:cNvSpPr txBox="1"/>
          <p:nvPr/>
        </p:nvSpPr>
        <p:spPr>
          <a:xfrm>
            <a:off x="804483" y="3136612"/>
            <a:ext cx="130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일본 상품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endParaRPr lang="ko-KR" altLang="en-US" sz="16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6186A2-8573-4569-AFDC-63F4D6091669}"/>
              </a:ext>
            </a:extLst>
          </p:cNvPr>
          <p:cNvCxnSpPr/>
          <p:nvPr/>
        </p:nvCxnSpPr>
        <p:spPr>
          <a:xfrm>
            <a:off x="6240359" y="2389350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C077BD-D24B-45C0-8239-8BD25FD48C72}"/>
              </a:ext>
            </a:extLst>
          </p:cNvPr>
          <p:cNvSpPr txBox="1"/>
          <p:nvPr/>
        </p:nvSpPr>
        <p:spPr>
          <a:xfrm>
            <a:off x="5188332" y="2506628"/>
            <a:ext cx="111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장바구니</a:t>
            </a:r>
          </a:p>
        </p:txBody>
      </p:sp>
      <p:pic>
        <p:nvPicPr>
          <p:cNvPr id="2052" name="Picture 4" descr="ì¼ë³¸ ë¼ë©ì ëí ì´ë¯¸ì§ ê²ìê²°ê³¼">
            <a:extLst>
              <a:ext uri="{FF2B5EF4-FFF2-40B4-BE49-F238E27FC236}">
                <a16:creationId xmlns:a16="http://schemas.microsoft.com/office/drawing/2014/main" id="{3F57510B-1AC9-4080-AEE3-56BACC48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37" y="4182780"/>
            <a:ext cx="1342074" cy="11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4651A5-6472-4AD2-8CFA-8DC830FD0B78}"/>
              </a:ext>
            </a:extLst>
          </p:cNvPr>
          <p:cNvSpPr txBox="1"/>
          <p:nvPr/>
        </p:nvSpPr>
        <p:spPr>
          <a:xfrm>
            <a:off x="1040098" y="3598006"/>
            <a:ext cx="1729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일본의 신선함을 </a:t>
            </a:r>
            <a:r>
              <a:rPr lang="ko-KR" altLang="en-US" sz="1100" dirty="0" err="1"/>
              <a:t>느낄수</a:t>
            </a:r>
            <a:r>
              <a:rPr lang="ko-KR" altLang="en-US" sz="1100" dirty="0"/>
              <a:t> 있는 라멘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698C12A-35EF-42BC-8A5F-1911F2C59B16}"/>
              </a:ext>
            </a:extLst>
          </p:cNvPr>
          <p:cNvCxnSpPr>
            <a:cxnSpLocks/>
          </p:cNvCxnSpPr>
          <p:nvPr/>
        </p:nvCxnSpPr>
        <p:spPr>
          <a:xfrm>
            <a:off x="3987553" y="2389350"/>
            <a:ext cx="0" cy="51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41E301C-C5C0-441A-A50B-E0D388AD01B1}"/>
              </a:ext>
            </a:extLst>
          </p:cNvPr>
          <p:cNvSpPr txBox="1"/>
          <p:nvPr/>
        </p:nvSpPr>
        <p:spPr>
          <a:xfrm>
            <a:off x="4064742" y="2506628"/>
            <a:ext cx="111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고객센터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FEC5F5-6D02-4DB0-85CB-295C973A269D}"/>
              </a:ext>
            </a:extLst>
          </p:cNvPr>
          <p:cNvSpPr txBox="1"/>
          <p:nvPr/>
        </p:nvSpPr>
        <p:spPr>
          <a:xfrm>
            <a:off x="3690634" y="3598006"/>
            <a:ext cx="1729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일본 향 그대로 카레</a:t>
            </a:r>
            <a:endParaRPr lang="en-US" altLang="ko-KR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3A6B2-54A6-46D9-B754-AEEFD639F7D5}"/>
              </a:ext>
            </a:extLst>
          </p:cNvPr>
          <p:cNvSpPr txBox="1"/>
          <p:nvPr/>
        </p:nvSpPr>
        <p:spPr>
          <a:xfrm>
            <a:off x="6341170" y="3601526"/>
            <a:ext cx="1729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3. </a:t>
            </a:r>
            <a:r>
              <a:rPr lang="ko-KR" altLang="en-US" sz="1100" dirty="0" err="1"/>
              <a:t>랑그리</a:t>
            </a:r>
            <a:r>
              <a:rPr lang="ko-KR" altLang="en-US" sz="1100" dirty="0"/>
              <a:t> 바닐라향 </a:t>
            </a:r>
            <a:r>
              <a:rPr lang="ko-KR" altLang="en-US" sz="1100" dirty="0" err="1"/>
              <a:t>샌드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353B12-67E0-4191-A1D8-BBE9CB5816C7}"/>
              </a:ext>
            </a:extLst>
          </p:cNvPr>
          <p:cNvSpPr/>
          <p:nvPr/>
        </p:nvSpPr>
        <p:spPr>
          <a:xfrm>
            <a:off x="8727755" y="700700"/>
            <a:ext cx="3244386" cy="545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600" dirty="0">
                <a:latin typeface="+mn-ea"/>
              </a:rPr>
              <a:t>① 카테고리 선택 시 선택한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항목을 </a:t>
            </a:r>
            <a:r>
              <a:rPr lang="ko-KR" altLang="en-US" sz="1600" dirty="0" err="1">
                <a:latin typeface="+mn-ea"/>
              </a:rPr>
              <a:t>나타내준다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② </a:t>
            </a:r>
            <a:r>
              <a:rPr lang="ko-KR" altLang="en-US" sz="1600" dirty="0">
                <a:latin typeface="+mn-ea"/>
              </a:rPr>
              <a:t>해당 상품 클릭 시 제품 설명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으로 이동한다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9164A-48D4-4187-AD9C-37B9B8C35B29}"/>
              </a:ext>
            </a:extLst>
          </p:cNvPr>
          <p:cNvSpPr txBox="1"/>
          <p:nvPr/>
        </p:nvSpPr>
        <p:spPr>
          <a:xfrm>
            <a:off x="2285142" y="2470573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5F68B6B-0FE3-4929-9586-C4A5E023DE99}"/>
              </a:ext>
            </a:extLst>
          </p:cNvPr>
          <p:cNvCxnSpPr/>
          <p:nvPr/>
        </p:nvCxnSpPr>
        <p:spPr>
          <a:xfrm>
            <a:off x="5105419" y="2389350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B2FFFA-BCDD-4EC1-A3CA-DF444E759795}"/>
              </a:ext>
            </a:extLst>
          </p:cNvPr>
          <p:cNvSpPr txBox="1"/>
          <p:nvPr/>
        </p:nvSpPr>
        <p:spPr>
          <a:xfrm>
            <a:off x="6381233" y="2506942"/>
            <a:ext cx="212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이지훈님 반갑습니다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1B3B3F8-DC38-4EE0-A8D4-F1EEDEC2CA65}"/>
              </a:ext>
            </a:extLst>
          </p:cNvPr>
          <p:cNvCxnSpPr>
            <a:cxnSpLocks/>
          </p:cNvCxnSpPr>
          <p:nvPr/>
        </p:nvCxnSpPr>
        <p:spPr>
          <a:xfrm>
            <a:off x="2581126" y="2403892"/>
            <a:ext cx="0" cy="51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766365-D25C-4A93-8B79-F1E0E4D462D2}"/>
              </a:ext>
            </a:extLst>
          </p:cNvPr>
          <p:cNvSpPr txBox="1"/>
          <p:nvPr/>
        </p:nvSpPr>
        <p:spPr>
          <a:xfrm>
            <a:off x="1847080" y="2493234"/>
            <a:ext cx="637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일본</a:t>
            </a:r>
            <a:endParaRPr lang="ko-KR" altLang="en-US" dirty="0"/>
          </a:p>
        </p:txBody>
      </p:sp>
      <p:pic>
        <p:nvPicPr>
          <p:cNvPr id="3074" name="Picture 2" descr="detail image">
            <a:extLst>
              <a:ext uri="{FF2B5EF4-FFF2-40B4-BE49-F238E27FC236}">
                <a16:creationId xmlns:a16="http://schemas.microsoft.com/office/drawing/2014/main" id="{CD6A2FA5-A2C3-49B8-B6D4-92EA4421A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53" y="4145830"/>
            <a:ext cx="1342075" cy="117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tail image">
            <a:extLst>
              <a:ext uri="{FF2B5EF4-FFF2-40B4-BE49-F238E27FC236}">
                <a16:creationId xmlns:a16="http://schemas.microsoft.com/office/drawing/2014/main" id="{B52250E3-1233-4D82-A1E8-D8C938F2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60" y="4145830"/>
            <a:ext cx="1342074" cy="11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95B006A-6936-4D66-8CA1-2F56AB15B4B8}"/>
              </a:ext>
            </a:extLst>
          </p:cNvPr>
          <p:cNvSpPr txBox="1"/>
          <p:nvPr/>
        </p:nvSpPr>
        <p:spPr>
          <a:xfrm>
            <a:off x="904972" y="4055767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17CA-58E5-4347-B53B-80AE0BE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0AF3AD-EC12-4574-A61F-4F0BF890DDCA}"/>
              </a:ext>
            </a:extLst>
          </p:cNvPr>
          <p:cNvCxnSpPr>
            <a:cxnSpLocks/>
          </p:cNvCxnSpPr>
          <p:nvPr/>
        </p:nvCxnSpPr>
        <p:spPr>
          <a:xfrm>
            <a:off x="804484" y="3512802"/>
            <a:ext cx="7358004" cy="32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2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F0630D2D-7A52-4C4A-92FA-32ABA93AC553}"/>
              </a:ext>
            </a:extLst>
          </p:cNvPr>
          <p:cNvGrpSpPr/>
          <p:nvPr/>
        </p:nvGrpSpPr>
        <p:grpSpPr>
          <a:xfrm>
            <a:off x="402106" y="700700"/>
            <a:ext cx="8167964" cy="5456600"/>
            <a:chOff x="125252" y="1553968"/>
            <a:chExt cx="8856984" cy="5167577"/>
          </a:xfrm>
        </p:grpSpPr>
        <p:grpSp>
          <p:nvGrpSpPr>
            <p:cNvPr id="48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7D3314DD-34A1-4E41-818C-EDCF6AEFC24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25252" y="1553968"/>
              <a:ext cx="8856984" cy="5167577"/>
              <a:chOff x="595684" y="1261242"/>
              <a:chExt cx="6668462" cy="4352544"/>
            </a:xfrm>
          </p:grpSpPr>
          <p:sp>
            <p:nvSpPr>
              <p:cNvPr id="5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07C8C74-E715-4545-8DE6-D65F8D53633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711849"/>
                <a:ext cx="6668462" cy="39019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BD50300-7F74-47D0-82AE-508AF2B10D5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6668461" cy="452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storyboard</a:t>
                </a:r>
              </a:p>
            </p:txBody>
          </p:sp>
          <p:sp>
            <p:nvSpPr>
              <p:cNvPr id="5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B4801CC-7ABC-41C2-8ABB-F2B82D8DF94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5044" y="1520293"/>
                <a:ext cx="112352" cy="9493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58BE181-3D28-4195-A012-BF307378DCD2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5372" y="1321252"/>
                <a:ext cx="74105" cy="8022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37E5335-5F4D-41BE-8A8E-ACAC0B608C4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275492" y="1467638"/>
                <a:ext cx="5742801" cy="2002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www.storyboard.com</a:t>
                </a:r>
              </a:p>
            </p:txBody>
          </p:sp>
          <p:sp>
            <p:nvSpPr>
              <p:cNvPr id="6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44978EE-9282-43AF-AF3D-8D31676F273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32807" y="1511602"/>
                <a:ext cx="70519" cy="11231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Navigation Buttons">
                <a:extLst>
                  <a:ext uri="{FF2B5EF4-FFF2-40B4-BE49-F238E27FC236}">
                    <a16:creationId xmlns:a16="http://schemas.microsoft.com/office/drawing/2014/main" id="{4E9E0BE4-6940-45DD-91F9-B27589620643}"/>
                  </a:ext>
                </a:extLst>
              </p:cNvPr>
              <p:cNvGrpSpPr/>
              <p:nvPr/>
            </p:nvGrpSpPr>
            <p:grpSpPr>
              <a:xfrm>
                <a:off x="690485" y="1494888"/>
                <a:ext cx="482877" cy="145746"/>
                <a:chOff x="690485" y="1494888"/>
                <a:chExt cx="482877" cy="145746"/>
              </a:xfrm>
            </p:grpSpPr>
            <p:sp>
              <p:nvSpPr>
                <p:cNvPr id="6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C802463-266B-4D81-BB8E-DFF1CF862FE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90485" y="1516950"/>
                  <a:ext cx="114743" cy="10162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00BB881F-8F4B-43D2-8D46-1B20B51AD38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72161" y="1516951"/>
                  <a:ext cx="114743" cy="10162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0315AE4-6577-4618-AC80-1A6030E08A2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53838" y="1494888"/>
                  <a:ext cx="119524" cy="145746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44E3F6-4C03-4EBE-BC5E-81FE86D360E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56080" y="2996828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스토리보드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물품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 descr="ëë³´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0C4B7D98-B00F-4CA9-ABAF-CBFBEFE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47" y="1642118"/>
            <a:ext cx="357564" cy="3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4E1679-81AC-4BAA-9C77-2901467C70AE}"/>
              </a:ext>
            </a:extLst>
          </p:cNvPr>
          <p:cNvCxnSpPr/>
          <p:nvPr/>
        </p:nvCxnSpPr>
        <p:spPr>
          <a:xfrm>
            <a:off x="3549243" y="1999682"/>
            <a:ext cx="41444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B7E618-5695-486C-BD00-37472C338636}"/>
              </a:ext>
            </a:extLst>
          </p:cNvPr>
          <p:cNvSpPr txBox="1"/>
          <p:nvPr/>
        </p:nvSpPr>
        <p:spPr>
          <a:xfrm>
            <a:off x="649039" y="1496898"/>
            <a:ext cx="2364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Food Wide</a:t>
            </a:r>
            <a:endParaRPr lang="ko-KR" altLang="en-US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27D22B-643E-4C15-A602-A4912A1F83CB}"/>
              </a:ext>
            </a:extLst>
          </p:cNvPr>
          <p:cNvCxnSpPr>
            <a:cxnSpLocks/>
          </p:cNvCxnSpPr>
          <p:nvPr/>
        </p:nvCxnSpPr>
        <p:spPr>
          <a:xfrm flipV="1">
            <a:off x="402106" y="2388696"/>
            <a:ext cx="8167964" cy="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18093F-9911-46CE-90F6-09EF588404C4}"/>
              </a:ext>
            </a:extLst>
          </p:cNvPr>
          <p:cNvCxnSpPr>
            <a:cxnSpLocks/>
          </p:cNvCxnSpPr>
          <p:nvPr/>
        </p:nvCxnSpPr>
        <p:spPr>
          <a:xfrm>
            <a:off x="402106" y="2921129"/>
            <a:ext cx="8167964" cy="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A43934-FAA9-48D3-AAC5-4E2BDC51733D}"/>
              </a:ext>
            </a:extLst>
          </p:cNvPr>
          <p:cNvCxnSpPr/>
          <p:nvPr/>
        </p:nvCxnSpPr>
        <p:spPr>
          <a:xfrm>
            <a:off x="1750979" y="2390004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DB423F-0C66-4461-906F-5DFEFC8C4087}"/>
              </a:ext>
            </a:extLst>
          </p:cNvPr>
          <p:cNvSpPr txBox="1"/>
          <p:nvPr/>
        </p:nvSpPr>
        <p:spPr>
          <a:xfrm>
            <a:off x="596191" y="2488944"/>
            <a:ext cx="115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카테고리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6186A2-8573-4569-AFDC-63F4D6091669}"/>
              </a:ext>
            </a:extLst>
          </p:cNvPr>
          <p:cNvCxnSpPr/>
          <p:nvPr/>
        </p:nvCxnSpPr>
        <p:spPr>
          <a:xfrm>
            <a:off x="6240359" y="2389350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C077BD-D24B-45C0-8239-8BD25FD48C72}"/>
              </a:ext>
            </a:extLst>
          </p:cNvPr>
          <p:cNvSpPr txBox="1"/>
          <p:nvPr/>
        </p:nvSpPr>
        <p:spPr>
          <a:xfrm>
            <a:off x="5188332" y="2506628"/>
            <a:ext cx="111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장바구니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698C12A-35EF-42BC-8A5F-1911F2C59B16}"/>
              </a:ext>
            </a:extLst>
          </p:cNvPr>
          <p:cNvCxnSpPr>
            <a:cxnSpLocks/>
          </p:cNvCxnSpPr>
          <p:nvPr/>
        </p:nvCxnSpPr>
        <p:spPr>
          <a:xfrm>
            <a:off x="3987553" y="2389350"/>
            <a:ext cx="0" cy="51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41E301C-C5C0-441A-A50B-E0D388AD01B1}"/>
              </a:ext>
            </a:extLst>
          </p:cNvPr>
          <p:cNvSpPr txBox="1"/>
          <p:nvPr/>
        </p:nvSpPr>
        <p:spPr>
          <a:xfrm>
            <a:off x="4064742" y="2506628"/>
            <a:ext cx="111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고객센터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353B12-67E0-4191-A1D8-BBE9CB5816C7}"/>
              </a:ext>
            </a:extLst>
          </p:cNvPr>
          <p:cNvSpPr/>
          <p:nvPr/>
        </p:nvSpPr>
        <p:spPr>
          <a:xfrm>
            <a:off x="8727755" y="700700"/>
            <a:ext cx="3244386" cy="545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600" dirty="0">
                <a:latin typeface="+mn-ea"/>
              </a:rPr>
              <a:t>① 수량을 조정 할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② </a:t>
            </a:r>
            <a:r>
              <a:rPr lang="ko-KR" altLang="en-US" sz="1600" dirty="0">
                <a:latin typeface="+mn-ea"/>
              </a:rPr>
              <a:t>해당 물품을 장바구니로 담을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③ 해당 물품을 바로 구매 할 수     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④ 상품의 간편 설명이다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5F68B6B-0FE3-4929-9586-C4A5E023DE99}"/>
              </a:ext>
            </a:extLst>
          </p:cNvPr>
          <p:cNvCxnSpPr/>
          <p:nvPr/>
        </p:nvCxnSpPr>
        <p:spPr>
          <a:xfrm>
            <a:off x="5105419" y="2389350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B2FFFA-BCDD-4EC1-A3CA-DF444E759795}"/>
              </a:ext>
            </a:extLst>
          </p:cNvPr>
          <p:cNvSpPr txBox="1"/>
          <p:nvPr/>
        </p:nvSpPr>
        <p:spPr>
          <a:xfrm>
            <a:off x="6381233" y="2506942"/>
            <a:ext cx="212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이지훈님 반갑습니다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1B3B3F8-DC38-4EE0-A8D4-F1EEDEC2CA65}"/>
              </a:ext>
            </a:extLst>
          </p:cNvPr>
          <p:cNvCxnSpPr>
            <a:cxnSpLocks/>
          </p:cNvCxnSpPr>
          <p:nvPr/>
        </p:nvCxnSpPr>
        <p:spPr>
          <a:xfrm>
            <a:off x="2581126" y="2403892"/>
            <a:ext cx="0" cy="51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766365-D25C-4A93-8B79-F1E0E4D462D2}"/>
              </a:ext>
            </a:extLst>
          </p:cNvPr>
          <p:cNvSpPr txBox="1"/>
          <p:nvPr/>
        </p:nvSpPr>
        <p:spPr>
          <a:xfrm>
            <a:off x="1847080" y="2493234"/>
            <a:ext cx="637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일본</a:t>
            </a:r>
            <a:endParaRPr lang="ko-KR" altLang="en-US" dirty="0"/>
          </a:p>
        </p:txBody>
      </p:sp>
      <p:pic>
        <p:nvPicPr>
          <p:cNvPr id="43" name="Picture 4" descr="ì¼ë³¸ ë¼ë©ì ëí ì´ë¯¸ì§ ê²ìê²°ê³¼">
            <a:extLst>
              <a:ext uri="{FF2B5EF4-FFF2-40B4-BE49-F238E27FC236}">
                <a16:creationId xmlns:a16="http://schemas.microsoft.com/office/drawing/2014/main" id="{E67020CC-DBAB-4A01-98D9-39B1CC676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0" y="3153182"/>
            <a:ext cx="3171993" cy="27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77DB5-D156-40A6-B9EF-A661E8E731E8}"/>
              </a:ext>
            </a:extLst>
          </p:cNvPr>
          <p:cNvSpPr txBox="1"/>
          <p:nvPr/>
        </p:nvSpPr>
        <p:spPr>
          <a:xfrm>
            <a:off x="4211767" y="3147482"/>
            <a:ext cx="33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일본의 신선함을 </a:t>
            </a:r>
            <a:r>
              <a:rPr lang="ko-KR" altLang="en-US" sz="1600" dirty="0" err="1"/>
              <a:t>느낄수</a:t>
            </a:r>
            <a:r>
              <a:rPr lang="ko-KR" altLang="en-US" sz="1600" dirty="0"/>
              <a:t> 있는 라멘</a:t>
            </a:r>
            <a:endParaRPr lang="en-US" altLang="ko-KR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C8D791-A828-462C-9634-4AD98239731F}"/>
              </a:ext>
            </a:extLst>
          </p:cNvPr>
          <p:cNvCxnSpPr/>
          <p:nvPr/>
        </p:nvCxnSpPr>
        <p:spPr>
          <a:xfrm>
            <a:off x="4135471" y="3611386"/>
            <a:ext cx="3558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83CA4C-C47E-4201-ABC7-8251263A8EEA}"/>
              </a:ext>
            </a:extLst>
          </p:cNvPr>
          <p:cNvSpPr txBox="1"/>
          <p:nvPr/>
        </p:nvSpPr>
        <p:spPr>
          <a:xfrm>
            <a:off x="4211767" y="3764604"/>
            <a:ext cx="338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6,000</a:t>
            </a:r>
            <a:r>
              <a:rPr lang="ko-KR" altLang="en-US" dirty="0"/>
              <a:t>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EE40D-749E-4351-88AC-1235F0C69EED}"/>
              </a:ext>
            </a:extLst>
          </p:cNvPr>
          <p:cNvSpPr/>
          <p:nvPr/>
        </p:nvSpPr>
        <p:spPr>
          <a:xfrm>
            <a:off x="4135471" y="4299381"/>
            <a:ext cx="845091" cy="394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033DEF6-3AB3-4C93-949C-C2B39B8BF4AC}"/>
              </a:ext>
            </a:extLst>
          </p:cNvPr>
          <p:cNvSpPr/>
          <p:nvPr/>
        </p:nvSpPr>
        <p:spPr>
          <a:xfrm>
            <a:off x="4980563" y="4299381"/>
            <a:ext cx="367288" cy="394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5AE1CC2C-0FCD-4AF2-B658-E16C21162064}"/>
              </a:ext>
            </a:extLst>
          </p:cNvPr>
          <p:cNvSpPr/>
          <p:nvPr/>
        </p:nvSpPr>
        <p:spPr>
          <a:xfrm>
            <a:off x="5091103" y="4350658"/>
            <a:ext cx="144359" cy="1114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090400-A54A-4E66-996C-1E29999E86C9}"/>
              </a:ext>
            </a:extLst>
          </p:cNvPr>
          <p:cNvCxnSpPr>
            <a:cxnSpLocks/>
          </p:cNvCxnSpPr>
          <p:nvPr/>
        </p:nvCxnSpPr>
        <p:spPr>
          <a:xfrm>
            <a:off x="4987718" y="4511870"/>
            <a:ext cx="367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화살표: 위쪽 66">
            <a:extLst>
              <a:ext uri="{FF2B5EF4-FFF2-40B4-BE49-F238E27FC236}">
                <a16:creationId xmlns:a16="http://schemas.microsoft.com/office/drawing/2014/main" id="{D5A6E21A-1A36-4410-8C8A-04943CEC850E}"/>
              </a:ext>
            </a:extLst>
          </p:cNvPr>
          <p:cNvSpPr/>
          <p:nvPr/>
        </p:nvSpPr>
        <p:spPr>
          <a:xfrm rot="10800000">
            <a:off x="5091102" y="4551966"/>
            <a:ext cx="144359" cy="1114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CF4904-2289-41DF-98E3-6383BE488F3F}"/>
              </a:ext>
            </a:extLst>
          </p:cNvPr>
          <p:cNvSpPr/>
          <p:nvPr/>
        </p:nvSpPr>
        <p:spPr>
          <a:xfrm>
            <a:off x="5476672" y="4293885"/>
            <a:ext cx="1478605" cy="437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장바구니 담기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6CC4A56-1036-44E3-BF4D-F3C02741C372}"/>
              </a:ext>
            </a:extLst>
          </p:cNvPr>
          <p:cNvSpPr/>
          <p:nvPr/>
        </p:nvSpPr>
        <p:spPr>
          <a:xfrm>
            <a:off x="7056340" y="4289056"/>
            <a:ext cx="1212593" cy="437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바로 구매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2B68FB-E8AE-4355-B721-E2990EC2ED7A}"/>
              </a:ext>
            </a:extLst>
          </p:cNvPr>
          <p:cNvSpPr/>
          <p:nvPr/>
        </p:nvSpPr>
        <p:spPr>
          <a:xfrm>
            <a:off x="4135471" y="4844374"/>
            <a:ext cx="4133462" cy="1093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600" dirty="0"/>
              <a:t>• </a:t>
            </a:r>
            <a:r>
              <a:rPr lang="ko-KR" altLang="en-US" sz="1600" dirty="0"/>
              <a:t>원산지 </a:t>
            </a:r>
            <a:r>
              <a:rPr lang="en-US" altLang="ko-KR" sz="1600" dirty="0"/>
              <a:t>: </a:t>
            </a:r>
            <a:r>
              <a:rPr lang="ko-KR" altLang="en-US" sz="1600" dirty="0"/>
              <a:t>일본 도쿄</a:t>
            </a:r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유통기한 </a:t>
            </a:r>
            <a:r>
              <a:rPr lang="en-US" altLang="ko-KR" sz="1600" dirty="0"/>
              <a:t>: 2019-10-01</a:t>
            </a:r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재고 수량 </a:t>
            </a:r>
            <a:r>
              <a:rPr lang="en-US" altLang="ko-KR" sz="1600" dirty="0"/>
              <a:t>: 100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상품 번호 </a:t>
            </a:r>
            <a:r>
              <a:rPr lang="en-US" altLang="ko-KR" sz="1600" dirty="0"/>
              <a:t>: 1234567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9164A-48D4-4187-AD9C-37B9B8C35B29}"/>
              </a:ext>
            </a:extLst>
          </p:cNvPr>
          <p:cNvSpPr txBox="1"/>
          <p:nvPr/>
        </p:nvSpPr>
        <p:spPr>
          <a:xfrm>
            <a:off x="4611182" y="4294112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1D98CB-B4EC-4E51-A6D8-FD0FB3ACCC40}"/>
              </a:ext>
            </a:extLst>
          </p:cNvPr>
          <p:cNvSpPr txBox="1"/>
          <p:nvPr/>
        </p:nvSpPr>
        <p:spPr>
          <a:xfrm>
            <a:off x="5305045" y="4287859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9ECEEB-845F-49CB-936F-2072C656FE1B}"/>
              </a:ext>
            </a:extLst>
          </p:cNvPr>
          <p:cNvSpPr txBox="1"/>
          <p:nvPr/>
        </p:nvSpPr>
        <p:spPr>
          <a:xfrm>
            <a:off x="6898655" y="4314580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7EAB7-56FF-4EA6-8EEE-E783782E851B}"/>
              </a:ext>
            </a:extLst>
          </p:cNvPr>
          <p:cNvSpPr txBox="1"/>
          <p:nvPr/>
        </p:nvSpPr>
        <p:spPr>
          <a:xfrm>
            <a:off x="6300574" y="4806512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A5DEA13-522C-49DA-83BA-5E5140A9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3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F0630D2D-7A52-4C4A-92FA-32ABA93AC553}"/>
              </a:ext>
            </a:extLst>
          </p:cNvPr>
          <p:cNvGrpSpPr/>
          <p:nvPr/>
        </p:nvGrpSpPr>
        <p:grpSpPr>
          <a:xfrm>
            <a:off x="402106" y="700700"/>
            <a:ext cx="8167964" cy="5456600"/>
            <a:chOff x="125252" y="1553968"/>
            <a:chExt cx="8856984" cy="5167577"/>
          </a:xfrm>
        </p:grpSpPr>
        <p:grpSp>
          <p:nvGrpSpPr>
            <p:cNvPr id="48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7D3314DD-34A1-4E41-818C-EDCF6AEFC24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25252" y="1553968"/>
              <a:ext cx="8856984" cy="5167577"/>
              <a:chOff x="595684" y="1261242"/>
              <a:chExt cx="6668462" cy="4352544"/>
            </a:xfrm>
          </p:grpSpPr>
          <p:sp>
            <p:nvSpPr>
              <p:cNvPr id="5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07C8C74-E715-4545-8DE6-D65F8D53633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711849"/>
                <a:ext cx="6668462" cy="39019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BD50300-7F74-47D0-82AE-508AF2B10D5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6668461" cy="452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storyboard</a:t>
                </a:r>
              </a:p>
            </p:txBody>
          </p:sp>
          <p:sp>
            <p:nvSpPr>
              <p:cNvPr id="5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B4801CC-7ABC-41C2-8ABB-F2B82D8DF94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5044" y="1520293"/>
                <a:ext cx="112352" cy="9493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58BE181-3D28-4195-A012-BF307378DCD2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5372" y="1321252"/>
                <a:ext cx="74105" cy="8022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37E5335-5F4D-41BE-8A8E-ACAC0B608C4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275492" y="1467638"/>
                <a:ext cx="5742801" cy="2002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www.storyboard.com</a:t>
                </a:r>
              </a:p>
            </p:txBody>
          </p:sp>
          <p:sp>
            <p:nvSpPr>
              <p:cNvPr id="6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44978EE-9282-43AF-AF3D-8D31676F273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32807" y="1511602"/>
                <a:ext cx="70519" cy="11231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Navigation Buttons">
                <a:extLst>
                  <a:ext uri="{FF2B5EF4-FFF2-40B4-BE49-F238E27FC236}">
                    <a16:creationId xmlns:a16="http://schemas.microsoft.com/office/drawing/2014/main" id="{4E9E0BE4-6940-45DD-91F9-B27589620643}"/>
                  </a:ext>
                </a:extLst>
              </p:cNvPr>
              <p:cNvGrpSpPr/>
              <p:nvPr/>
            </p:nvGrpSpPr>
            <p:grpSpPr>
              <a:xfrm>
                <a:off x="690485" y="1494888"/>
                <a:ext cx="482877" cy="145746"/>
                <a:chOff x="690485" y="1494888"/>
                <a:chExt cx="482877" cy="145746"/>
              </a:xfrm>
            </p:grpSpPr>
            <p:sp>
              <p:nvSpPr>
                <p:cNvPr id="6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C802463-266B-4D81-BB8E-DFF1CF862FE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90485" y="1516950"/>
                  <a:ext cx="114743" cy="10162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00BB881F-8F4B-43D2-8D46-1B20B51AD38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72161" y="1516951"/>
                  <a:ext cx="114743" cy="10162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0315AE4-6577-4618-AC80-1A6030E08A2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53838" y="1494888"/>
                  <a:ext cx="119524" cy="145746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44E3F6-4C03-4EBE-BC5E-81FE86D360E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56080" y="2996828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47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스토리보드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구매정보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0" name="Picture 2" descr="ëë³´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0C4B7D98-B00F-4CA9-ABAF-CBFBEFE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47" y="1642118"/>
            <a:ext cx="357564" cy="3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4E1679-81AC-4BAA-9C77-2901467C70AE}"/>
              </a:ext>
            </a:extLst>
          </p:cNvPr>
          <p:cNvCxnSpPr/>
          <p:nvPr/>
        </p:nvCxnSpPr>
        <p:spPr>
          <a:xfrm>
            <a:off x="3549243" y="1999682"/>
            <a:ext cx="41444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B7E618-5695-486C-BD00-37472C338636}"/>
              </a:ext>
            </a:extLst>
          </p:cNvPr>
          <p:cNvSpPr txBox="1"/>
          <p:nvPr/>
        </p:nvSpPr>
        <p:spPr>
          <a:xfrm>
            <a:off x="649039" y="1496898"/>
            <a:ext cx="2364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Food Wide</a:t>
            </a:r>
            <a:endParaRPr lang="ko-KR" altLang="en-US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27D22B-643E-4C15-A602-A4912A1F83CB}"/>
              </a:ext>
            </a:extLst>
          </p:cNvPr>
          <p:cNvCxnSpPr>
            <a:cxnSpLocks/>
          </p:cNvCxnSpPr>
          <p:nvPr/>
        </p:nvCxnSpPr>
        <p:spPr>
          <a:xfrm flipV="1">
            <a:off x="402106" y="2388696"/>
            <a:ext cx="8167964" cy="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18093F-9911-46CE-90F6-09EF588404C4}"/>
              </a:ext>
            </a:extLst>
          </p:cNvPr>
          <p:cNvCxnSpPr>
            <a:cxnSpLocks/>
          </p:cNvCxnSpPr>
          <p:nvPr/>
        </p:nvCxnSpPr>
        <p:spPr>
          <a:xfrm>
            <a:off x="402106" y="2921129"/>
            <a:ext cx="8167964" cy="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A43934-FAA9-48D3-AAC5-4E2BDC51733D}"/>
              </a:ext>
            </a:extLst>
          </p:cNvPr>
          <p:cNvCxnSpPr/>
          <p:nvPr/>
        </p:nvCxnSpPr>
        <p:spPr>
          <a:xfrm>
            <a:off x="1750979" y="2390004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DB423F-0C66-4461-906F-5DFEFC8C4087}"/>
              </a:ext>
            </a:extLst>
          </p:cNvPr>
          <p:cNvSpPr txBox="1"/>
          <p:nvPr/>
        </p:nvSpPr>
        <p:spPr>
          <a:xfrm>
            <a:off x="596191" y="2488944"/>
            <a:ext cx="115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카테고리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2B5C10-63D3-4BE4-ABD1-FE7E4E4B761B}"/>
              </a:ext>
            </a:extLst>
          </p:cNvPr>
          <p:cNvSpPr txBox="1"/>
          <p:nvPr/>
        </p:nvSpPr>
        <p:spPr>
          <a:xfrm>
            <a:off x="811025" y="3090446"/>
            <a:ext cx="130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  <a:r>
              <a:rPr lang="en-US" altLang="ko-KR" sz="1600" dirty="0"/>
              <a:t>/</a:t>
            </a:r>
            <a:r>
              <a:rPr lang="ko-KR" altLang="en-US" sz="1600" dirty="0"/>
              <a:t>결제</a:t>
            </a:r>
            <a:r>
              <a:rPr lang="en-US" altLang="ko-KR" sz="1600" dirty="0"/>
              <a:t>   </a:t>
            </a:r>
            <a:endParaRPr lang="ko-KR" altLang="en-US" sz="16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6186A2-8573-4569-AFDC-63F4D6091669}"/>
              </a:ext>
            </a:extLst>
          </p:cNvPr>
          <p:cNvCxnSpPr/>
          <p:nvPr/>
        </p:nvCxnSpPr>
        <p:spPr>
          <a:xfrm>
            <a:off x="6240359" y="2389350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C077BD-D24B-45C0-8239-8BD25FD48C72}"/>
              </a:ext>
            </a:extLst>
          </p:cNvPr>
          <p:cNvSpPr txBox="1"/>
          <p:nvPr/>
        </p:nvSpPr>
        <p:spPr>
          <a:xfrm>
            <a:off x="5188332" y="2506628"/>
            <a:ext cx="111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장바구니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698C12A-35EF-42BC-8A5F-1911F2C59B16}"/>
              </a:ext>
            </a:extLst>
          </p:cNvPr>
          <p:cNvCxnSpPr>
            <a:cxnSpLocks/>
          </p:cNvCxnSpPr>
          <p:nvPr/>
        </p:nvCxnSpPr>
        <p:spPr>
          <a:xfrm>
            <a:off x="3987553" y="2389350"/>
            <a:ext cx="0" cy="51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41E301C-C5C0-441A-A50B-E0D388AD01B1}"/>
              </a:ext>
            </a:extLst>
          </p:cNvPr>
          <p:cNvSpPr txBox="1"/>
          <p:nvPr/>
        </p:nvSpPr>
        <p:spPr>
          <a:xfrm>
            <a:off x="4064742" y="2506628"/>
            <a:ext cx="111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고객센터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353B12-67E0-4191-A1D8-BBE9CB5816C7}"/>
              </a:ext>
            </a:extLst>
          </p:cNvPr>
          <p:cNvSpPr/>
          <p:nvPr/>
        </p:nvSpPr>
        <p:spPr>
          <a:xfrm>
            <a:off x="8727755" y="700700"/>
            <a:ext cx="3244386" cy="545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600" dirty="0"/>
              <a:t>① 기본으로 회원의 기본 주소를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입력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② 회원의 요청 사항을 변경 할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 err="1"/>
              <a:t>수있다</a:t>
            </a:r>
            <a:r>
              <a:rPr lang="en-US" altLang="ko-KR" sz="1600" dirty="0"/>
              <a:t>.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5F68B6B-0FE3-4929-9586-C4A5E023DE99}"/>
              </a:ext>
            </a:extLst>
          </p:cNvPr>
          <p:cNvCxnSpPr/>
          <p:nvPr/>
        </p:nvCxnSpPr>
        <p:spPr>
          <a:xfrm>
            <a:off x="5105419" y="2389350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B2FFFA-BCDD-4EC1-A3CA-DF444E759795}"/>
              </a:ext>
            </a:extLst>
          </p:cNvPr>
          <p:cNvSpPr txBox="1"/>
          <p:nvPr/>
        </p:nvSpPr>
        <p:spPr>
          <a:xfrm>
            <a:off x="6381233" y="2506942"/>
            <a:ext cx="212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이지훈님 반갑습니다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1B3B3F8-DC38-4EE0-A8D4-F1EEDEC2CA65}"/>
              </a:ext>
            </a:extLst>
          </p:cNvPr>
          <p:cNvCxnSpPr>
            <a:cxnSpLocks/>
          </p:cNvCxnSpPr>
          <p:nvPr/>
        </p:nvCxnSpPr>
        <p:spPr>
          <a:xfrm>
            <a:off x="2581126" y="2403892"/>
            <a:ext cx="0" cy="51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766365-D25C-4A93-8B79-F1E0E4D462D2}"/>
              </a:ext>
            </a:extLst>
          </p:cNvPr>
          <p:cNvSpPr txBox="1"/>
          <p:nvPr/>
        </p:nvSpPr>
        <p:spPr>
          <a:xfrm>
            <a:off x="1847080" y="2493234"/>
            <a:ext cx="637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일본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40DC6E-E318-47A5-988E-7955019838F1}"/>
              </a:ext>
            </a:extLst>
          </p:cNvPr>
          <p:cNvCxnSpPr/>
          <p:nvPr/>
        </p:nvCxnSpPr>
        <p:spPr>
          <a:xfrm>
            <a:off x="811025" y="3531140"/>
            <a:ext cx="6882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8BCB7A-0A8D-486D-8B9B-DEB84A99A7A1}"/>
              </a:ext>
            </a:extLst>
          </p:cNvPr>
          <p:cNvSpPr txBox="1"/>
          <p:nvPr/>
        </p:nvSpPr>
        <p:spPr>
          <a:xfrm>
            <a:off x="805597" y="3633281"/>
            <a:ext cx="142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구매자 정보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B7B176-8557-40C0-87CF-DC907213F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05635"/>
              </p:ext>
            </p:extLst>
          </p:nvPr>
        </p:nvGraphicFramePr>
        <p:xfrm>
          <a:off x="827820" y="4061114"/>
          <a:ext cx="694498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540">
                  <a:extLst>
                    <a:ext uri="{9D8B030D-6E8A-4147-A177-3AD203B41FA5}">
                      <a16:colId xmlns:a16="http://schemas.microsoft.com/office/drawing/2014/main" val="1377554201"/>
                    </a:ext>
                  </a:extLst>
                </a:gridCol>
                <a:gridCol w="5738446">
                  <a:extLst>
                    <a:ext uri="{9D8B030D-6E8A-4147-A177-3AD203B41FA5}">
                      <a16:colId xmlns:a16="http://schemas.microsoft.com/office/drawing/2014/main" val="175044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64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010-1234-5678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인천 남구 용현동 </a:t>
                      </a:r>
                      <a:r>
                        <a:rPr lang="en-US" altLang="ko-KR" sz="1600" dirty="0"/>
                        <a:t>123-123 </a:t>
                      </a:r>
                      <a:r>
                        <a:rPr lang="ko-KR" altLang="en-US" sz="1600" dirty="0"/>
                        <a:t>인하아파트 </a:t>
                      </a:r>
                      <a:r>
                        <a:rPr lang="en-US" altLang="ko-KR" sz="1600" dirty="0"/>
                        <a:t>101</a:t>
                      </a:r>
                      <a:r>
                        <a:rPr lang="ko-KR" altLang="en-US" sz="1600" dirty="0"/>
                        <a:t>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7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요청사항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부재 시 경비실에 보관해 주세요</a:t>
                      </a:r>
                      <a:r>
                        <a:rPr lang="en-US" altLang="ko-KR" sz="1600" dirty="0"/>
                        <a:t>!!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48659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9E4A970-9472-451F-BBEF-8A6D23E705C5}"/>
              </a:ext>
            </a:extLst>
          </p:cNvPr>
          <p:cNvSpPr txBox="1"/>
          <p:nvPr/>
        </p:nvSpPr>
        <p:spPr>
          <a:xfrm>
            <a:off x="1572196" y="4740140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BE62E-3CD1-44C9-A399-F01021DDE114}"/>
              </a:ext>
            </a:extLst>
          </p:cNvPr>
          <p:cNvSpPr txBox="1"/>
          <p:nvPr/>
        </p:nvSpPr>
        <p:spPr>
          <a:xfrm>
            <a:off x="702516" y="5148410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62379F-C18E-4E6D-9DF6-F36F755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9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F0630D2D-7A52-4C4A-92FA-32ABA93AC553}"/>
              </a:ext>
            </a:extLst>
          </p:cNvPr>
          <p:cNvGrpSpPr/>
          <p:nvPr/>
        </p:nvGrpSpPr>
        <p:grpSpPr>
          <a:xfrm>
            <a:off x="402106" y="700700"/>
            <a:ext cx="8167964" cy="5456600"/>
            <a:chOff x="125252" y="1553968"/>
            <a:chExt cx="8856984" cy="5167577"/>
          </a:xfrm>
        </p:grpSpPr>
        <p:grpSp>
          <p:nvGrpSpPr>
            <p:cNvPr id="48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7D3314DD-34A1-4E41-818C-EDCF6AEFC24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25252" y="1553968"/>
              <a:ext cx="8856984" cy="5167577"/>
              <a:chOff x="595684" y="1261242"/>
              <a:chExt cx="6668462" cy="4352544"/>
            </a:xfrm>
          </p:grpSpPr>
          <p:sp>
            <p:nvSpPr>
              <p:cNvPr id="5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07C8C74-E715-4545-8DE6-D65F8D53633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711849"/>
                <a:ext cx="6668462" cy="39019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BD50300-7F74-47D0-82AE-508AF2B10D5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6668461" cy="452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storyboard</a:t>
                </a:r>
              </a:p>
            </p:txBody>
          </p:sp>
          <p:sp>
            <p:nvSpPr>
              <p:cNvPr id="5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B4801CC-7ABC-41C2-8ABB-F2B82D8DF94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5044" y="1520293"/>
                <a:ext cx="112352" cy="9493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58BE181-3D28-4195-A012-BF307378DCD2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5372" y="1321252"/>
                <a:ext cx="74105" cy="8022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37E5335-5F4D-41BE-8A8E-ACAC0B608C4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275492" y="1467638"/>
                <a:ext cx="5742801" cy="2002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www.storyboard.com</a:t>
                </a:r>
              </a:p>
            </p:txBody>
          </p:sp>
          <p:sp>
            <p:nvSpPr>
              <p:cNvPr id="6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44978EE-9282-43AF-AF3D-8D31676F273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32807" y="1511602"/>
                <a:ext cx="70519" cy="11231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Navigation Buttons">
                <a:extLst>
                  <a:ext uri="{FF2B5EF4-FFF2-40B4-BE49-F238E27FC236}">
                    <a16:creationId xmlns:a16="http://schemas.microsoft.com/office/drawing/2014/main" id="{4E9E0BE4-6940-45DD-91F9-B27589620643}"/>
                  </a:ext>
                </a:extLst>
              </p:cNvPr>
              <p:cNvGrpSpPr/>
              <p:nvPr/>
            </p:nvGrpSpPr>
            <p:grpSpPr>
              <a:xfrm>
                <a:off x="690485" y="1494888"/>
                <a:ext cx="482877" cy="145746"/>
                <a:chOff x="690485" y="1494888"/>
                <a:chExt cx="482877" cy="145746"/>
              </a:xfrm>
            </p:grpSpPr>
            <p:sp>
              <p:nvSpPr>
                <p:cNvPr id="6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C802463-266B-4D81-BB8E-DFF1CF862FE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90485" y="1516950"/>
                  <a:ext cx="114743" cy="10162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00BB881F-8F4B-43D2-8D46-1B20B51AD38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72161" y="1516951"/>
                  <a:ext cx="114743" cy="10162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0315AE4-6577-4618-AC80-1A6030E08A2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53838" y="1494888"/>
                  <a:ext cx="119524" cy="145746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44E3F6-4C03-4EBE-BC5E-81FE86D360E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56080" y="2996828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19" y="175231"/>
            <a:ext cx="392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스토리보드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결제정보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 descr="ëë³´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0C4B7D98-B00F-4CA9-ABAF-CBFBEFE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47" y="1642118"/>
            <a:ext cx="357564" cy="3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4E1679-81AC-4BAA-9C77-2901467C70AE}"/>
              </a:ext>
            </a:extLst>
          </p:cNvPr>
          <p:cNvCxnSpPr/>
          <p:nvPr/>
        </p:nvCxnSpPr>
        <p:spPr>
          <a:xfrm>
            <a:off x="3549243" y="1999682"/>
            <a:ext cx="41444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B7E618-5695-486C-BD00-37472C338636}"/>
              </a:ext>
            </a:extLst>
          </p:cNvPr>
          <p:cNvSpPr txBox="1"/>
          <p:nvPr/>
        </p:nvSpPr>
        <p:spPr>
          <a:xfrm>
            <a:off x="649039" y="1496898"/>
            <a:ext cx="2364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Food Wide</a:t>
            </a:r>
            <a:endParaRPr lang="ko-KR" altLang="en-US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27D22B-643E-4C15-A602-A4912A1F83CB}"/>
              </a:ext>
            </a:extLst>
          </p:cNvPr>
          <p:cNvCxnSpPr>
            <a:cxnSpLocks/>
          </p:cNvCxnSpPr>
          <p:nvPr/>
        </p:nvCxnSpPr>
        <p:spPr>
          <a:xfrm flipV="1">
            <a:off x="402106" y="2388696"/>
            <a:ext cx="8167964" cy="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18093F-9911-46CE-90F6-09EF588404C4}"/>
              </a:ext>
            </a:extLst>
          </p:cNvPr>
          <p:cNvCxnSpPr>
            <a:cxnSpLocks/>
          </p:cNvCxnSpPr>
          <p:nvPr/>
        </p:nvCxnSpPr>
        <p:spPr>
          <a:xfrm>
            <a:off x="402106" y="2921129"/>
            <a:ext cx="8167964" cy="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A43934-FAA9-48D3-AAC5-4E2BDC51733D}"/>
              </a:ext>
            </a:extLst>
          </p:cNvPr>
          <p:cNvCxnSpPr/>
          <p:nvPr/>
        </p:nvCxnSpPr>
        <p:spPr>
          <a:xfrm>
            <a:off x="1750979" y="2390004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DB423F-0C66-4461-906F-5DFEFC8C4087}"/>
              </a:ext>
            </a:extLst>
          </p:cNvPr>
          <p:cNvSpPr txBox="1"/>
          <p:nvPr/>
        </p:nvSpPr>
        <p:spPr>
          <a:xfrm>
            <a:off x="596191" y="2488944"/>
            <a:ext cx="115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카테고리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2B5C10-63D3-4BE4-ABD1-FE7E4E4B761B}"/>
              </a:ext>
            </a:extLst>
          </p:cNvPr>
          <p:cNvSpPr txBox="1"/>
          <p:nvPr/>
        </p:nvSpPr>
        <p:spPr>
          <a:xfrm>
            <a:off x="811025" y="3090446"/>
            <a:ext cx="130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  <a:r>
              <a:rPr lang="en-US" altLang="ko-KR" sz="1600" dirty="0"/>
              <a:t>/</a:t>
            </a:r>
            <a:r>
              <a:rPr lang="ko-KR" altLang="en-US" sz="1600" dirty="0"/>
              <a:t>결제</a:t>
            </a:r>
            <a:r>
              <a:rPr lang="en-US" altLang="ko-KR" sz="1600" dirty="0"/>
              <a:t>   </a:t>
            </a:r>
            <a:endParaRPr lang="ko-KR" altLang="en-US" sz="16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6186A2-8573-4569-AFDC-63F4D6091669}"/>
              </a:ext>
            </a:extLst>
          </p:cNvPr>
          <p:cNvCxnSpPr/>
          <p:nvPr/>
        </p:nvCxnSpPr>
        <p:spPr>
          <a:xfrm>
            <a:off x="6240359" y="2389350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C077BD-D24B-45C0-8239-8BD25FD48C72}"/>
              </a:ext>
            </a:extLst>
          </p:cNvPr>
          <p:cNvSpPr txBox="1"/>
          <p:nvPr/>
        </p:nvSpPr>
        <p:spPr>
          <a:xfrm>
            <a:off x="5188332" y="2506628"/>
            <a:ext cx="111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장바구니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698C12A-35EF-42BC-8A5F-1911F2C59B16}"/>
              </a:ext>
            </a:extLst>
          </p:cNvPr>
          <p:cNvCxnSpPr>
            <a:cxnSpLocks/>
          </p:cNvCxnSpPr>
          <p:nvPr/>
        </p:nvCxnSpPr>
        <p:spPr>
          <a:xfrm>
            <a:off x="3987553" y="2389350"/>
            <a:ext cx="0" cy="51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41E301C-C5C0-441A-A50B-E0D388AD01B1}"/>
              </a:ext>
            </a:extLst>
          </p:cNvPr>
          <p:cNvSpPr txBox="1"/>
          <p:nvPr/>
        </p:nvSpPr>
        <p:spPr>
          <a:xfrm>
            <a:off x="4064742" y="2506628"/>
            <a:ext cx="111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고객센터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353B12-67E0-4191-A1D8-BBE9CB5816C7}"/>
              </a:ext>
            </a:extLst>
          </p:cNvPr>
          <p:cNvSpPr/>
          <p:nvPr/>
        </p:nvSpPr>
        <p:spPr>
          <a:xfrm>
            <a:off x="8727755" y="700700"/>
            <a:ext cx="3244386" cy="545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600" dirty="0">
                <a:latin typeface="+mn-ea"/>
              </a:rPr>
              <a:t>① 결제 방법을 바꿀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5F68B6B-0FE3-4929-9586-C4A5E023DE99}"/>
              </a:ext>
            </a:extLst>
          </p:cNvPr>
          <p:cNvCxnSpPr/>
          <p:nvPr/>
        </p:nvCxnSpPr>
        <p:spPr>
          <a:xfrm>
            <a:off x="5105419" y="2389350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B2FFFA-BCDD-4EC1-A3CA-DF444E759795}"/>
              </a:ext>
            </a:extLst>
          </p:cNvPr>
          <p:cNvSpPr txBox="1"/>
          <p:nvPr/>
        </p:nvSpPr>
        <p:spPr>
          <a:xfrm>
            <a:off x="6381233" y="2506942"/>
            <a:ext cx="212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이지훈님 반갑습니다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1B3B3F8-DC38-4EE0-A8D4-F1EEDEC2CA65}"/>
              </a:ext>
            </a:extLst>
          </p:cNvPr>
          <p:cNvCxnSpPr>
            <a:cxnSpLocks/>
          </p:cNvCxnSpPr>
          <p:nvPr/>
        </p:nvCxnSpPr>
        <p:spPr>
          <a:xfrm>
            <a:off x="2581126" y="2403892"/>
            <a:ext cx="0" cy="51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766365-D25C-4A93-8B79-F1E0E4D462D2}"/>
              </a:ext>
            </a:extLst>
          </p:cNvPr>
          <p:cNvSpPr txBox="1"/>
          <p:nvPr/>
        </p:nvSpPr>
        <p:spPr>
          <a:xfrm>
            <a:off x="1847080" y="2493234"/>
            <a:ext cx="637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일본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40DC6E-E318-47A5-988E-7955019838F1}"/>
              </a:ext>
            </a:extLst>
          </p:cNvPr>
          <p:cNvCxnSpPr/>
          <p:nvPr/>
        </p:nvCxnSpPr>
        <p:spPr>
          <a:xfrm>
            <a:off x="811025" y="3531140"/>
            <a:ext cx="6882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8BCB7A-0A8D-486D-8B9B-DEB84A99A7A1}"/>
              </a:ext>
            </a:extLst>
          </p:cNvPr>
          <p:cNvSpPr txBox="1"/>
          <p:nvPr/>
        </p:nvSpPr>
        <p:spPr>
          <a:xfrm>
            <a:off x="805597" y="3633281"/>
            <a:ext cx="142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구매 정보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B7B176-8557-40C0-87CF-DC907213F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35851"/>
              </p:ext>
            </p:extLst>
          </p:nvPr>
        </p:nvGraphicFramePr>
        <p:xfrm>
          <a:off x="827820" y="4082159"/>
          <a:ext cx="6944986" cy="1142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540">
                  <a:extLst>
                    <a:ext uri="{9D8B030D-6E8A-4147-A177-3AD203B41FA5}">
                      <a16:colId xmlns:a16="http://schemas.microsoft.com/office/drawing/2014/main" val="1377554201"/>
                    </a:ext>
                  </a:extLst>
                </a:gridCol>
                <a:gridCol w="5738446">
                  <a:extLst>
                    <a:ext uri="{9D8B030D-6E8A-4147-A177-3AD203B41FA5}">
                      <a16:colId xmlns:a16="http://schemas.microsoft.com/office/drawing/2014/main" val="175044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상품가격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6,000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64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결제방법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⊙ </a:t>
                      </a:r>
                      <a:r>
                        <a:rPr lang="ko-KR" altLang="en-US" sz="1600" dirty="0"/>
                        <a:t>계좌이체    </a:t>
                      </a:r>
                      <a:r>
                        <a:rPr lang="el-GR" altLang="ko-KR" sz="1600" dirty="0"/>
                        <a:t>Ο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카드결제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9738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물품정보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일본의 신선함을 </a:t>
                      </a:r>
                      <a:r>
                        <a:rPr lang="ko-KR" altLang="en-US" sz="1600" dirty="0" err="1"/>
                        <a:t>느낄수</a:t>
                      </a:r>
                      <a:r>
                        <a:rPr lang="ko-KR" altLang="en-US" sz="1600" dirty="0"/>
                        <a:t> 있는 라멘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76961"/>
                  </a:ext>
                </a:extLst>
              </a:tr>
            </a:tbl>
          </a:graphicData>
        </a:graphic>
      </p:graphicFrame>
      <p:sp>
        <p:nvSpPr>
          <p:cNvPr id="40" name="Button">
            <a:extLst>
              <a:ext uri="{FF2B5EF4-FFF2-40B4-BE49-F238E27FC236}">
                <a16:creationId xmlns:a16="http://schemas.microsoft.com/office/drawing/2014/main" id="{C5B0266E-A0CC-4F84-B543-9CF53C57691D}"/>
              </a:ext>
            </a:extLst>
          </p:cNvPr>
          <p:cNvSpPr>
            <a:spLocks/>
          </p:cNvSpPr>
          <p:nvPr/>
        </p:nvSpPr>
        <p:spPr bwMode="auto">
          <a:xfrm>
            <a:off x="7120224" y="5535674"/>
            <a:ext cx="6525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AA53B0-7AF2-4C1A-B6E9-2E71935E0871}"/>
              </a:ext>
            </a:extLst>
          </p:cNvPr>
          <p:cNvSpPr txBox="1"/>
          <p:nvPr/>
        </p:nvSpPr>
        <p:spPr>
          <a:xfrm>
            <a:off x="1749803" y="4403101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596FB0-D591-48DF-BE26-3C5EEE70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6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F0630D2D-7A52-4C4A-92FA-32ABA93AC553}"/>
              </a:ext>
            </a:extLst>
          </p:cNvPr>
          <p:cNvGrpSpPr/>
          <p:nvPr/>
        </p:nvGrpSpPr>
        <p:grpSpPr>
          <a:xfrm>
            <a:off x="402106" y="700700"/>
            <a:ext cx="8167964" cy="5456600"/>
            <a:chOff x="125252" y="1553968"/>
            <a:chExt cx="8856984" cy="5167577"/>
          </a:xfrm>
        </p:grpSpPr>
        <p:grpSp>
          <p:nvGrpSpPr>
            <p:cNvPr id="48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7D3314DD-34A1-4E41-818C-EDCF6AEFC24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25252" y="1553968"/>
              <a:ext cx="8856984" cy="5167577"/>
              <a:chOff x="595684" y="1261242"/>
              <a:chExt cx="6668462" cy="4352544"/>
            </a:xfrm>
          </p:grpSpPr>
          <p:sp>
            <p:nvSpPr>
              <p:cNvPr id="5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07C8C74-E715-4545-8DE6-D65F8D53633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711849"/>
                <a:ext cx="6668462" cy="39019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BD50300-7F74-47D0-82AE-508AF2B10D5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6668461" cy="452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storyboard</a:t>
                </a:r>
              </a:p>
            </p:txBody>
          </p:sp>
          <p:sp>
            <p:nvSpPr>
              <p:cNvPr id="5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B4801CC-7ABC-41C2-8ABB-F2B82D8DF94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5044" y="1520293"/>
                <a:ext cx="112352" cy="9493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58BE181-3D28-4195-A012-BF307378DCD2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5372" y="1321252"/>
                <a:ext cx="74105" cy="8022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37E5335-5F4D-41BE-8A8E-ACAC0B608C4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275492" y="1467638"/>
                <a:ext cx="5742801" cy="2002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www.storyboard.com</a:t>
                </a:r>
              </a:p>
            </p:txBody>
          </p:sp>
          <p:sp>
            <p:nvSpPr>
              <p:cNvPr id="6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44978EE-9282-43AF-AF3D-8D31676F273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32807" y="1511602"/>
                <a:ext cx="70519" cy="11231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Navigation Buttons">
                <a:extLst>
                  <a:ext uri="{FF2B5EF4-FFF2-40B4-BE49-F238E27FC236}">
                    <a16:creationId xmlns:a16="http://schemas.microsoft.com/office/drawing/2014/main" id="{4E9E0BE4-6940-45DD-91F9-B27589620643}"/>
                  </a:ext>
                </a:extLst>
              </p:cNvPr>
              <p:cNvGrpSpPr/>
              <p:nvPr/>
            </p:nvGrpSpPr>
            <p:grpSpPr>
              <a:xfrm>
                <a:off x="690485" y="1494888"/>
                <a:ext cx="482877" cy="145746"/>
                <a:chOff x="690485" y="1494888"/>
                <a:chExt cx="482877" cy="145746"/>
              </a:xfrm>
            </p:grpSpPr>
            <p:sp>
              <p:nvSpPr>
                <p:cNvPr id="6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C802463-266B-4D81-BB8E-DFF1CF862FE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90485" y="1516950"/>
                  <a:ext cx="114743" cy="10162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00BB881F-8F4B-43D2-8D46-1B20B51AD38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72161" y="1516951"/>
                  <a:ext cx="114743" cy="10162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0315AE4-6577-4618-AC80-1A6030E08A2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53838" y="1494888"/>
                  <a:ext cx="119524" cy="145746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44E3F6-4C03-4EBE-BC5E-81FE86D360E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56080" y="2996828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19" y="175231"/>
            <a:ext cx="526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스토리보드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Q&amp;A)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 descr="ëë³´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0C4B7D98-B00F-4CA9-ABAF-CBFBEFE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47" y="1642118"/>
            <a:ext cx="357564" cy="3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4E1679-81AC-4BAA-9C77-2901467C70AE}"/>
              </a:ext>
            </a:extLst>
          </p:cNvPr>
          <p:cNvCxnSpPr/>
          <p:nvPr/>
        </p:nvCxnSpPr>
        <p:spPr>
          <a:xfrm>
            <a:off x="3549243" y="1999682"/>
            <a:ext cx="41444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B7E618-5695-486C-BD00-37472C338636}"/>
              </a:ext>
            </a:extLst>
          </p:cNvPr>
          <p:cNvSpPr txBox="1"/>
          <p:nvPr/>
        </p:nvSpPr>
        <p:spPr>
          <a:xfrm>
            <a:off x="649039" y="1496898"/>
            <a:ext cx="2364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Food Wide</a:t>
            </a:r>
            <a:endParaRPr lang="ko-KR" altLang="en-US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27D22B-643E-4C15-A602-A4912A1F83CB}"/>
              </a:ext>
            </a:extLst>
          </p:cNvPr>
          <p:cNvCxnSpPr>
            <a:cxnSpLocks/>
          </p:cNvCxnSpPr>
          <p:nvPr/>
        </p:nvCxnSpPr>
        <p:spPr>
          <a:xfrm flipV="1">
            <a:off x="402106" y="2388696"/>
            <a:ext cx="8167964" cy="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18093F-9911-46CE-90F6-09EF588404C4}"/>
              </a:ext>
            </a:extLst>
          </p:cNvPr>
          <p:cNvCxnSpPr>
            <a:cxnSpLocks/>
          </p:cNvCxnSpPr>
          <p:nvPr/>
        </p:nvCxnSpPr>
        <p:spPr>
          <a:xfrm>
            <a:off x="402106" y="2921129"/>
            <a:ext cx="8167964" cy="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A43934-FAA9-48D3-AAC5-4E2BDC51733D}"/>
              </a:ext>
            </a:extLst>
          </p:cNvPr>
          <p:cNvCxnSpPr/>
          <p:nvPr/>
        </p:nvCxnSpPr>
        <p:spPr>
          <a:xfrm>
            <a:off x="1750979" y="2390004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DB423F-0C66-4461-906F-5DFEFC8C4087}"/>
              </a:ext>
            </a:extLst>
          </p:cNvPr>
          <p:cNvSpPr txBox="1"/>
          <p:nvPr/>
        </p:nvSpPr>
        <p:spPr>
          <a:xfrm>
            <a:off x="596191" y="2488944"/>
            <a:ext cx="115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카테고리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2B5C10-63D3-4BE4-ABD1-FE7E4E4B761B}"/>
              </a:ext>
            </a:extLst>
          </p:cNvPr>
          <p:cNvSpPr txBox="1"/>
          <p:nvPr/>
        </p:nvSpPr>
        <p:spPr>
          <a:xfrm>
            <a:off x="811025" y="3145814"/>
            <a:ext cx="130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Q&amp;A </a:t>
            </a:r>
            <a:endParaRPr lang="ko-KR" altLang="en-US" sz="16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6186A2-8573-4569-AFDC-63F4D6091669}"/>
              </a:ext>
            </a:extLst>
          </p:cNvPr>
          <p:cNvCxnSpPr/>
          <p:nvPr/>
        </p:nvCxnSpPr>
        <p:spPr>
          <a:xfrm>
            <a:off x="6240359" y="2389350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C077BD-D24B-45C0-8239-8BD25FD48C72}"/>
              </a:ext>
            </a:extLst>
          </p:cNvPr>
          <p:cNvSpPr txBox="1"/>
          <p:nvPr/>
        </p:nvSpPr>
        <p:spPr>
          <a:xfrm>
            <a:off x="5188332" y="2506628"/>
            <a:ext cx="111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장바구니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698C12A-35EF-42BC-8A5F-1911F2C59B16}"/>
              </a:ext>
            </a:extLst>
          </p:cNvPr>
          <p:cNvCxnSpPr>
            <a:cxnSpLocks/>
          </p:cNvCxnSpPr>
          <p:nvPr/>
        </p:nvCxnSpPr>
        <p:spPr>
          <a:xfrm>
            <a:off x="3987553" y="2389350"/>
            <a:ext cx="0" cy="51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41E301C-C5C0-441A-A50B-E0D388AD01B1}"/>
              </a:ext>
            </a:extLst>
          </p:cNvPr>
          <p:cNvSpPr txBox="1"/>
          <p:nvPr/>
        </p:nvSpPr>
        <p:spPr>
          <a:xfrm>
            <a:off x="4064742" y="2506628"/>
            <a:ext cx="111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고객센터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353B12-67E0-4191-A1D8-BBE9CB5816C7}"/>
              </a:ext>
            </a:extLst>
          </p:cNvPr>
          <p:cNvSpPr/>
          <p:nvPr/>
        </p:nvSpPr>
        <p:spPr>
          <a:xfrm>
            <a:off x="8727755" y="700700"/>
            <a:ext cx="3244386" cy="545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600" dirty="0">
                <a:latin typeface="+mn-ea"/>
              </a:rPr>
              <a:t>① 페이지를 넘길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5F68B6B-0FE3-4929-9586-C4A5E023DE99}"/>
              </a:ext>
            </a:extLst>
          </p:cNvPr>
          <p:cNvCxnSpPr/>
          <p:nvPr/>
        </p:nvCxnSpPr>
        <p:spPr>
          <a:xfrm>
            <a:off x="5105419" y="2389350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B2FFFA-BCDD-4EC1-A3CA-DF444E759795}"/>
              </a:ext>
            </a:extLst>
          </p:cNvPr>
          <p:cNvSpPr txBox="1"/>
          <p:nvPr/>
        </p:nvSpPr>
        <p:spPr>
          <a:xfrm>
            <a:off x="6381233" y="2506942"/>
            <a:ext cx="212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이지훈님 반갑습니다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17CA-58E5-4347-B53B-80AE0BE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6F26577-4F54-4D84-8675-B4AAFA296188}"/>
              </a:ext>
            </a:extLst>
          </p:cNvPr>
          <p:cNvCxnSpPr>
            <a:cxnSpLocks/>
          </p:cNvCxnSpPr>
          <p:nvPr/>
        </p:nvCxnSpPr>
        <p:spPr>
          <a:xfrm>
            <a:off x="804484" y="3512802"/>
            <a:ext cx="7358004" cy="32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BF197B4-7AA6-4B28-8E08-52D6C371A82B}"/>
              </a:ext>
            </a:extLst>
          </p:cNvPr>
          <p:cNvCxnSpPr>
            <a:cxnSpLocks/>
          </p:cNvCxnSpPr>
          <p:nvPr/>
        </p:nvCxnSpPr>
        <p:spPr>
          <a:xfrm>
            <a:off x="804484" y="5955218"/>
            <a:ext cx="7358004" cy="32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09AAE30-FB98-4171-A92B-3E22AB01C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762831"/>
              </p:ext>
            </p:extLst>
          </p:nvPr>
        </p:nvGraphicFramePr>
        <p:xfrm>
          <a:off x="827819" y="3641890"/>
          <a:ext cx="7346703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79168">
                  <a:extLst>
                    <a:ext uri="{9D8B030D-6E8A-4147-A177-3AD203B41FA5}">
                      <a16:colId xmlns:a16="http://schemas.microsoft.com/office/drawing/2014/main" val="3435169665"/>
                    </a:ext>
                  </a:extLst>
                </a:gridCol>
                <a:gridCol w="4200817">
                  <a:extLst>
                    <a:ext uri="{9D8B030D-6E8A-4147-A177-3AD203B41FA5}">
                      <a16:colId xmlns:a16="http://schemas.microsoft.com/office/drawing/2014/main" val="2280805571"/>
                    </a:ext>
                  </a:extLst>
                </a:gridCol>
                <a:gridCol w="1666718">
                  <a:extLst>
                    <a:ext uri="{9D8B030D-6E8A-4147-A177-3AD203B41FA5}">
                      <a16:colId xmlns:a16="http://schemas.microsoft.com/office/drawing/2014/main" val="4183631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이지훈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배송이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안와요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ㅠㅠ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2018-11-06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류성원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환불 요청합니다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2018-11-01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8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백상헌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교환 요청합니다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2018-11-01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6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목기윤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배송문제입니다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2018-10-29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32295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97761ED-2AFA-4D19-90F7-EF1865A68E3E}"/>
              </a:ext>
            </a:extLst>
          </p:cNvPr>
          <p:cNvSpPr txBox="1"/>
          <p:nvPr/>
        </p:nvSpPr>
        <p:spPr>
          <a:xfrm>
            <a:off x="1805180" y="5585369"/>
            <a:ext cx="5391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이전 </a:t>
            </a:r>
            <a:r>
              <a:rPr lang="en-US" altLang="ko-KR" sz="1100" dirty="0"/>
              <a:t>1 2 3 4 5 6 7 8 9 10 </a:t>
            </a:r>
            <a:r>
              <a:rPr lang="ko-KR" altLang="en-US" sz="1100" dirty="0"/>
              <a:t>다음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DD8AE-7B97-43DE-8F4B-EF42722D9F02}"/>
              </a:ext>
            </a:extLst>
          </p:cNvPr>
          <p:cNvSpPr txBox="1"/>
          <p:nvPr/>
        </p:nvSpPr>
        <p:spPr>
          <a:xfrm>
            <a:off x="5442692" y="5518476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59735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03 ER-Diagram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7FB7A4-D114-4556-BA3C-19A2C811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F236CD-5270-4245-B9C2-B9C4D272E5B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F7D26D-CD46-4DA3-AFB9-F7D5E453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90" y="787941"/>
            <a:ext cx="9832612" cy="50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5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03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간트차트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7FB7A4-D114-4556-BA3C-19A2C811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F236CD-5270-4245-B9C2-B9C4D272E5B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554F14-8301-4BF0-A708-13B5E84C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009"/>
            <a:ext cx="12192000" cy="53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0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19" y="175231"/>
            <a:ext cx="526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스크린샷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(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메인화면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17CA-58E5-4347-B53B-80AE0BE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04C162-A58E-43F9-94F6-D40C652E1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49" y="636896"/>
            <a:ext cx="9040902" cy="572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4381" y="1634902"/>
            <a:ext cx="178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A1E4E"/>
                </a:solidFill>
                <a:latin typeface="+mn-ea"/>
              </a:rPr>
              <a:t>INDEX</a:t>
            </a:r>
            <a:endParaRPr lang="ko-KR" altLang="en-US" sz="4000" dirty="0">
              <a:solidFill>
                <a:srgbClr val="1A1E4E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7426" y="3057008"/>
            <a:ext cx="1401510" cy="761506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0082" y="3057008"/>
            <a:ext cx="1401510" cy="761506"/>
          </a:xfrm>
          <a:prstGeom prst="rect">
            <a:avLst/>
          </a:prstGeom>
          <a:solidFill>
            <a:srgbClr val="75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46023" y="3340958"/>
            <a:ext cx="1401510" cy="761506"/>
          </a:xfrm>
          <a:prstGeom prst="rect">
            <a:avLst/>
          </a:prstGeom>
          <a:solidFill>
            <a:srgbClr val="1A1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8754" y="3343994"/>
            <a:ext cx="1401510" cy="761506"/>
          </a:xfrm>
          <a:prstGeom prst="rect">
            <a:avLst/>
          </a:prstGeom>
          <a:solidFill>
            <a:srgbClr val="DB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970" y="3103566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0459" y="3387446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02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8630" y="3057008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03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4576" y="3384410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04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970" y="3449252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0459" y="3733132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개발도구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8630" y="3402694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구조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4576" y="3730096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스토리보드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719682-4A54-4F5B-9422-3A7656F7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80E285-42DA-426E-9A8F-60482F054B08}"/>
              </a:ext>
            </a:extLst>
          </p:cNvPr>
          <p:cNvSpPr/>
          <p:nvPr/>
        </p:nvSpPr>
        <p:spPr>
          <a:xfrm>
            <a:off x="6107351" y="3057008"/>
            <a:ext cx="1401510" cy="761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516FA8-E0A0-48D5-A43E-3D81352715B9}"/>
              </a:ext>
            </a:extLst>
          </p:cNvPr>
          <p:cNvSpPr txBox="1"/>
          <p:nvPr/>
        </p:nvSpPr>
        <p:spPr>
          <a:xfrm>
            <a:off x="6115904" y="3100460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05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DE634-306B-4AB2-BFD3-23F8722447A2}"/>
              </a:ext>
            </a:extLst>
          </p:cNvPr>
          <p:cNvSpPr txBox="1"/>
          <p:nvPr/>
        </p:nvSpPr>
        <p:spPr>
          <a:xfrm>
            <a:off x="6115904" y="3446146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ER-D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51163-2547-4EDF-A58E-720871B8D1A4}"/>
              </a:ext>
            </a:extLst>
          </p:cNvPr>
          <p:cNvSpPr/>
          <p:nvPr/>
        </p:nvSpPr>
        <p:spPr>
          <a:xfrm>
            <a:off x="7563292" y="3337922"/>
            <a:ext cx="1401510" cy="7615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0C9308-773A-408F-8D6F-064A8D925768}"/>
              </a:ext>
            </a:extLst>
          </p:cNvPr>
          <p:cNvSpPr txBox="1"/>
          <p:nvPr/>
        </p:nvSpPr>
        <p:spPr>
          <a:xfrm>
            <a:off x="7611702" y="3371916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06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B94D59-4E39-45FA-A8CB-6D4F623D8BC2}"/>
              </a:ext>
            </a:extLst>
          </p:cNvPr>
          <p:cNvSpPr txBox="1"/>
          <p:nvPr/>
        </p:nvSpPr>
        <p:spPr>
          <a:xfrm>
            <a:off x="7611702" y="3717602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간트차트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B1957C-5922-4669-A43E-5F4036C45D33}"/>
              </a:ext>
            </a:extLst>
          </p:cNvPr>
          <p:cNvSpPr/>
          <p:nvPr/>
        </p:nvSpPr>
        <p:spPr>
          <a:xfrm>
            <a:off x="9024620" y="3023014"/>
            <a:ext cx="1401510" cy="7615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028F8-3409-4F0C-A5C1-A24F1758E1E5}"/>
              </a:ext>
            </a:extLst>
          </p:cNvPr>
          <p:cNvSpPr txBox="1"/>
          <p:nvPr/>
        </p:nvSpPr>
        <p:spPr>
          <a:xfrm>
            <a:off x="9033173" y="3066466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07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9ED54-F5BB-493D-9016-81DEBD7E5638}"/>
              </a:ext>
            </a:extLst>
          </p:cNvPr>
          <p:cNvSpPr txBox="1"/>
          <p:nvPr/>
        </p:nvSpPr>
        <p:spPr>
          <a:xfrm>
            <a:off x="9033173" y="3412152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스크린샷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64F890-1824-483B-BC71-0CC6F3E5697E}"/>
              </a:ext>
            </a:extLst>
          </p:cNvPr>
          <p:cNvSpPr/>
          <p:nvPr/>
        </p:nvSpPr>
        <p:spPr>
          <a:xfrm>
            <a:off x="10474196" y="3349343"/>
            <a:ext cx="1401510" cy="7615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83C282-0CAD-479D-9CD5-39C8F6FEB07C}"/>
              </a:ext>
            </a:extLst>
          </p:cNvPr>
          <p:cNvSpPr txBox="1"/>
          <p:nvPr/>
        </p:nvSpPr>
        <p:spPr>
          <a:xfrm>
            <a:off x="10522606" y="3383337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08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ECA9FE-BE6D-450E-BCDE-AB9C622E2073}"/>
              </a:ext>
            </a:extLst>
          </p:cNvPr>
          <p:cNvSpPr txBox="1"/>
          <p:nvPr/>
        </p:nvSpPr>
        <p:spPr>
          <a:xfrm>
            <a:off x="10522606" y="3729023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50087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19" y="175231"/>
            <a:ext cx="526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스크린샷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17CA-58E5-4347-B53B-80AE0BE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21CA1A-80BF-4E35-BE8D-C11DAD11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01" y="1033053"/>
            <a:ext cx="8587999" cy="479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34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19" y="175231"/>
            <a:ext cx="526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스크린샷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17CA-58E5-4347-B53B-80AE0BE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28DFF3-17C3-4B2B-9CAD-29EC57D4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41" y="886780"/>
            <a:ext cx="7882419" cy="49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19" y="175231"/>
            <a:ext cx="526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스크린샷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카테고리 게시판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17CA-58E5-4347-B53B-80AE0BE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C151E8-8BE0-4FE2-8E43-EBCEEF72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46" y="1266065"/>
            <a:ext cx="9729388" cy="46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19" y="175231"/>
            <a:ext cx="526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스크린샷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상품등록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17CA-58E5-4347-B53B-80AE0BE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A19D9D-C448-4FE2-82D0-19ED10B3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18" y="830401"/>
            <a:ext cx="8869564" cy="53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8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19" y="175231"/>
            <a:ext cx="526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스크린샷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 상세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17CA-58E5-4347-B53B-80AE0BE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A35BCD-9F6E-4A89-85BE-D55DB657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7" y="860926"/>
            <a:ext cx="8598715" cy="53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4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19" y="175231"/>
            <a:ext cx="526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스크린샷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구매화면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17CA-58E5-4347-B53B-80AE0BE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5C2484-E550-469F-9178-6AC90DFD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70" y="1173676"/>
            <a:ext cx="10340830" cy="48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1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19" y="175231"/>
            <a:ext cx="526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17CA-58E5-4347-B53B-80AE0BE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91C3E3A-197A-42FD-B6F5-BD135AE576A7}"/>
              </a:ext>
            </a:extLst>
          </p:cNvPr>
          <p:cNvSpPr txBox="1"/>
          <p:nvPr/>
        </p:nvSpPr>
        <p:spPr>
          <a:xfrm>
            <a:off x="1398383" y="1707381"/>
            <a:ext cx="8287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얻은 점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스프링에 대한 심도 깊은 이해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파일 입출력에 대한 이해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r>
              <a:rPr lang="ko-KR" altLang="en-US" sz="2000" dirty="0"/>
              <a:t>부족한 점</a:t>
            </a:r>
            <a:endParaRPr lang="en-US" altLang="ko-KR" sz="2000" dirty="0"/>
          </a:p>
          <a:p>
            <a:r>
              <a:rPr lang="en-US" altLang="ko-KR" sz="2000" dirty="0"/>
              <a:t>-  </a:t>
            </a:r>
            <a:r>
              <a:rPr lang="ko-KR" altLang="en-US" sz="2000" dirty="0"/>
              <a:t>완성하지 못하였다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74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16" name="직각 삼각형 15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19" name="직각 삼각형 18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65300" y="2892202"/>
            <a:ext cx="7474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1A1E4E"/>
                </a:solidFill>
                <a:latin typeface="+mn-ea"/>
              </a:rPr>
              <a:t>THANK YOU</a:t>
            </a:r>
            <a:endParaRPr lang="ko-KR" altLang="en-US" sz="4000" dirty="0">
              <a:solidFill>
                <a:srgbClr val="1A1E4E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rot="900000">
            <a:off x="5946221" y="2430683"/>
            <a:ext cx="312326" cy="297362"/>
          </a:xfrm>
          <a:prstGeom prst="roundRect">
            <a:avLst/>
          </a:prstGeom>
          <a:noFill/>
          <a:ln>
            <a:solidFill>
              <a:srgbClr val="DB6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092DDF-3569-4A88-9AD8-02CE6DF9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1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63295-C708-4659-915F-2F88D8EB0E01}"/>
              </a:ext>
            </a:extLst>
          </p:cNvPr>
          <p:cNvSpPr txBox="1"/>
          <p:nvPr/>
        </p:nvSpPr>
        <p:spPr>
          <a:xfrm>
            <a:off x="1041634" y="1023146"/>
            <a:ext cx="96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• </a:t>
            </a:r>
            <a:r>
              <a:rPr lang="ko-KR" altLang="en-US" dirty="0">
                <a:latin typeface="+mn-ea"/>
              </a:rPr>
              <a:t>해외 식품의 수요가 늘어남에 따라 만들게 되었다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CDC51-5E7F-4EA9-8D20-22A67ED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ì¼ë³¸ê³¼ìì ëí ì´ë¯¸ì§ ê²ìê²°ê³¼">
            <a:extLst>
              <a:ext uri="{FF2B5EF4-FFF2-40B4-BE49-F238E27FC236}">
                <a16:creationId xmlns:a16="http://schemas.microsoft.com/office/drawing/2014/main" id="{063230F4-6929-4DCB-AC7F-F2AA7873E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64" y="1778728"/>
            <a:ext cx="5451672" cy="267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27820" y="175231"/>
            <a:ext cx="412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참고사이트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(g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마켓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A8598-0FF1-4C60-AD06-2C7A124B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0" y="700701"/>
            <a:ext cx="7861880" cy="54566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CDC51-5E7F-4EA9-8D20-22A67ED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BAC662-A9C3-47FE-B60C-8E662AF26567}"/>
              </a:ext>
            </a:extLst>
          </p:cNvPr>
          <p:cNvSpPr/>
          <p:nvPr/>
        </p:nvSpPr>
        <p:spPr>
          <a:xfrm>
            <a:off x="8727755" y="700700"/>
            <a:ext cx="3244386" cy="545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600" dirty="0">
                <a:latin typeface="+mn-ea"/>
              </a:rPr>
              <a:t>장점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카테고리가 메인 페이지에 </a:t>
            </a:r>
            <a:r>
              <a:rPr lang="en-US" altLang="ko-KR" sz="1600" dirty="0">
                <a:latin typeface="+mn-ea"/>
              </a:rPr>
              <a:t>    </a:t>
            </a:r>
          </a:p>
          <a:p>
            <a:r>
              <a:rPr lang="en-US" altLang="ko-KR" sz="1600" dirty="0">
                <a:latin typeface="+mn-ea"/>
              </a:rPr>
              <a:t>        </a:t>
            </a:r>
            <a:r>
              <a:rPr lang="ko-KR" altLang="en-US" sz="1600" dirty="0">
                <a:latin typeface="+mn-ea"/>
              </a:rPr>
              <a:t>있어서 원하는 상품을 찾기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</a:t>
            </a:r>
            <a:r>
              <a:rPr lang="ko-KR" altLang="en-US" sz="1600" dirty="0">
                <a:latin typeface="+mn-ea"/>
              </a:rPr>
              <a:t>가 쉽다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단점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버튼이 너무 많아서 어느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</a:t>
            </a:r>
            <a:r>
              <a:rPr lang="ko-KR" altLang="en-US" sz="1600" dirty="0">
                <a:latin typeface="+mn-ea"/>
              </a:rPr>
              <a:t>버튼을 눌러야 원하는 </a:t>
            </a:r>
            <a:r>
              <a:rPr lang="ko-KR" altLang="en-US" sz="1600" dirty="0" err="1">
                <a:latin typeface="+mn-ea"/>
              </a:rPr>
              <a:t>곳으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</a:t>
            </a:r>
            <a:r>
              <a:rPr lang="ko-KR" altLang="en-US" sz="1600" dirty="0">
                <a:latin typeface="+mn-ea"/>
              </a:rPr>
              <a:t>로 가는지 </a:t>
            </a:r>
            <a:r>
              <a:rPr lang="ko-KR" altLang="en-US" sz="1600" dirty="0" err="1">
                <a:latin typeface="+mn-ea"/>
              </a:rPr>
              <a:t>헤깔린다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469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27820" y="175231"/>
            <a:ext cx="402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스토리보드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쿠팡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CDC51-5E7F-4EA9-8D20-22A67ED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9423EC-BE9D-4D98-AB17-E206C067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20" y="700700"/>
            <a:ext cx="7732786" cy="5456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6EE52E-A7A6-4D8F-9CED-F86FC9F0A571}"/>
              </a:ext>
            </a:extLst>
          </p:cNvPr>
          <p:cNvSpPr/>
          <p:nvPr/>
        </p:nvSpPr>
        <p:spPr>
          <a:xfrm>
            <a:off x="8727755" y="700700"/>
            <a:ext cx="3244386" cy="545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600" dirty="0">
                <a:latin typeface="+mn-ea"/>
              </a:rPr>
              <a:t>장점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접근성이 좋고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빠른 배송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</a:t>
            </a:r>
            <a:r>
              <a:rPr lang="ko-KR" altLang="en-US" sz="1600" dirty="0">
                <a:latin typeface="+mn-ea"/>
              </a:rPr>
              <a:t>이 필요한 사람에게 </a:t>
            </a:r>
            <a:r>
              <a:rPr lang="ko-KR" altLang="en-US" sz="1600" dirty="0" err="1">
                <a:latin typeface="+mn-ea"/>
              </a:rPr>
              <a:t>로켓배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</a:t>
            </a:r>
            <a:r>
              <a:rPr lang="ko-KR" altLang="en-US" sz="1600" dirty="0">
                <a:latin typeface="+mn-ea"/>
              </a:rPr>
              <a:t>송 시스템을 사용하여 빠르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</a:t>
            </a:r>
            <a:r>
              <a:rPr lang="ko-KR" altLang="en-US" sz="1600" dirty="0">
                <a:latin typeface="+mn-ea"/>
              </a:rPr>
              <a:t>게 배송해준다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단점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메인 페이지부터 과대 광고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</a:t>
            </a:r>
            <a:r>
              <a:rPr lang="ko-KR" altLang="en-US" sz="1600" dirty="0">
                <a:latin typeface="+mn-ea"/>
              </a:rPr>
              <a:t>가 심해서 인상이 찌푸려질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</a:t>
            </a:r>
            <a:r>
              <a:rPr lang="ko-KR" altLang="en-US" sz="1600" dirty="0">
                <a:latin typeface="+mn-ea"/>
              </a:rPr>
              <a:t>정도이다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86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484943" y="658038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ì¤íë§ íë ì ìí¬ì ëí ì´ë¯¸ì§ ê²ìê²°ê³¼">
            <a:extLst>
              <a:ext uri="{FF2B5EF4-FFF2-40B4-BE49-F238E27FC236}">
                <a16:creationId xmlns:a16="http://schemas.microsoft.com/office/drawing/2014/main" id="{3A4853A4-1077-445B-A4BE-C91F79FE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26" y="813626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mcatì ëí ì´ë¯¸ì§ ê²ìê²°ê³¼">
            <a:extLst>
              <a:ext uri="{FF2B5EF4-FFF2-40B4-BE49-F238E27FC236}">
                <a16:creationId xmlns:a16="http://schemas.microsoft.com/office/drawing/2014/main" id="{EEB943AC-9902-48FC-9EA2-6CEB1318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54" y="3204240"/>
            <a:ext cx="3186146" cy="21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ia dbì ëí ì´ë¯¸ì§ ê²ìê²°ê³¼">
            <a:extLst>
              <a:ext uri="{FF2B5EF4-FFF2-40B4-BE49-F238E27FC236}">
                <a16:creationId xmlns:a16="http://schemas.microsoft.com/office/drawing/2014/main" id="{F1D197D3-C75D-4C4D-86E2-66EC28802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352" y="2180416"/>
            <a:ext cx="3852688" cy="234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4125F8-FDC9-412C-A750-D9801603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C8DD9-1EE1-48E4-AA00-B3BFE7DE6F72}"/>
              </a:ext>
            </a:extLst>
          </p:cNvPr>
          <p:cNvSpPr txBox="1"/>
          <p:nvPr/>
        </p:nvSpPr>
        <p:spPr>
          <a:xfrm>
            <a:off x="966405" y="2792258"/>
            <a:ext cx="151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도구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7E47E-83E8-4D5E-A421-38D24A51FFE1}"/>
              </a:ext>
            </a:extLst>
          </p:cNvPr>
          <p:cNvSpPr txBox="1"/>
          <p:nvPr/>
        </p:nvSpPr>
        <p:spPr>
          <a:xfrm>
            <a:off x="966405" y="1275284"/>
            <a:ext cx="151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언어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F4C38-BFFC-4A4A-BB99-99560FCAB650}"/>
              </a:ext>
            </a:extLst>
          </p:cNvPr>
          <p:cNvSpPr txBox="1"/>
          <p:nvPr/>
        </p:nvSpPr>
        <p:spPr>
          <a:xfrm>
            <a:off x="9443538" y="4757450"/>
            <a:ext cx="1671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마리아 </a:t>
            </a:r>
            <a:r>
              <a:rPr lang="ko-KR" altLang="en-US" sz="2000" b="1" dirty="0" err="1"/>
              <a:t>디비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56B89-4470-41EF-80B9-6FCEC2421DE2}"/>
              </a:ext>
            </a:extLst>
          </p:cNvPr>
          <p:cNvSpPr txBox="1"/>
          <p:nvPr/>
        </p:nvSpPr>
        <p:spPr>
          <a:xfrm>
            <a:off x="1031846" y="1799463"/>
            <a:ext cx="395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Javascript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, java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B2854-48D9-423D-A6DD-4783962E9361}"/>
              </a:ext>
            </a:extLst>
          </p:cNvPr>
          <p:cNvSpPr txBox="1"/>
          <p:nvPr/>
        </p:nvSpPr>
        <p:spPr>
          <a:xfrm>
            <a:off x="1031614" y="3416236"/>
            <a:ext cx="395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Spring framework, </a:t>
            </a:r>
            <a:r>
              <a:rPr lang="en-US" altLang="ko-KR" sz="1400" dirty="0" err="1"/>
              <a:t>maria</a:t>
            </a:r>
            <a:r>
              <a:rPr lang="en-US" altLang="ko-KR" sz="1400" dirty="0"/>
              <a:t> DB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442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6BE697-8C4F-4EE2-8555-8E0F544BDDE2}"/>
              </a:ext>
            </a:extLst>
          </p:cNvPr>
          <p:cNvSpPr/>
          <p:nvPr/>
        </p:nvSpPr>
        <p:spPr>
          <a:xfrm>
            <a:off x="5308060" y="1156194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2B55481-8CFE-408B-8CD9-BB769D8EFE6D}"/>
              </a:ext>
            </a:extLst>
          </p:cNvPr>
          <p:cNvSpPr/>
          <p:nvPr/>
        </p:nvSpPr>
        <p:spPr>
          <a:xfrm>
            <a:off x="2774848" y="2106263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0DE45DC-F780-4F26-B688-333F99BF7106}"/>
              </a:ext>
            </a:extLst>
          </p:cNvPr>
          <p:cNvSpPr/>
          <p:nvPr/>
        </p:nvSpPr>
        <p:spPr>
          <a:xfrm>
            <a:off x="7504105" y="2106263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002066C-76A6-423B-9CD2-96C95C010694}"/>
              </a:ext>
            </a:extLst>
          </p:cNvPr>
          <p:cNvSpPr/>
          <p:nvPr/>
        </p:nvSpPr>
        <p:spPr>
          <a:xfrm>
            <a:off x="5308060" y="2099461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상품목록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CA3D1B6-6D8B-4CC2-ACE2-0EAD04DA35C4}"/>
              </a:ext>
            </a:extLst>
          </p:cNvPr>
          <p:cNvSpPr/>
          <p:nvPr/>
        </p:nvSpPr>
        <p:spPr>
          <a:xfrm>
            <a:off x="5308061" y="3054278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상세정보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3FA5688-C9C8-4D4E-92B8-45E2867F116B}"/>
              </a:ext>
            </a:extLst>
          </p:cNvPr>
          <p:cNvSpPr/>
          <p:nvPr/>
        </p:nvSpPr>
        <p:spPr>
          <a:xfrm>
            <a:off x="5308060" y="4033755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구입</a:t>
            </a:r>
          </a:p>
        </p:txBody>
      </p:sp>
      <p:cxnSp>
        <p:nvCxnSpPr>
          <p:cNvPr id="87" name="직선 화살표 연결선 3">
            <a:extLst>
              <a:ext uri="{FF2B5EF4-FFF2-40B4-BE49-F238E27FC236}">
                <a16:creationId xmlns:a16="http://schemas.microsoft.com/office/drawing/2014/main" id="{13E2ED7D-FEB3-46E5-9B32-8A5A16EF8CFF}"/>
              </a:ext>
            </a:extLst>
          </p:cNvPr>
          <p:cNvCxnSpPr>
            <a:cxnSpLocks/>
            <a:stCxn id="2" idx="2"/>
            <a:endCxn id="80" idx="0"/>
          </p:cNvCxnSpPr>
          <p:nvPr/>
        </p:nvCxnSpPr>
        <p:spPr>
          <a:xfrm rot="16200000" flipH="1">
            <a:off x="6949821" y="764038"/>
            <a:ext cx="488404" cy="2196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3">
            <a:extLst>
              <a:ext uri="{FF2B5EF4-FFF2-40B4-BE49-F238E27FC236}">
                <a16:creationId xmlns:a16="http://schemas.microsoft.com/office/drawing/2014/main" id="{E2556511-A278-4E43-8730-AE15127489FB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6096001" y="2561126"/>
            <a:ext cx="1" cy="49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7FB7A4-D114-4556-BA3C-19A2C811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F236CD-5270-4245-B9C2-B9C4D272E5BB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26" name="직선 화살표 연결선 3">
            <a:extLst>
              <a:ext uri="{FF2B5EF4-FFF2-40B4-BE49-F238E27FC236}">
                <a16:creationId xmlns:a16="http://schemas.microsoft.com/office/drawing/2014/main" id="{2CA8EEB5-9B56-4BB1-86AD-45540B509E65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3284420" y="2846296"/>
            <a:ext cx="55673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B00183-FA5B-4FC3-AB1D-CDB806BC66F9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6096001" y="3515943"/>
            <a:ext cx="1" cy="51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0BE10D-B82A-4AAE-81FB-A581A09BD845}"/>
              </a:ext>
            </a:extLst>
          </p:cNvPr>
          <p:cNvSpPr/>
          <p:nvPr/>
        </p:nvSpPr>
        <p:spPr>
          <a:xfrm>
            <a:off x="2769281" y="5553674"/>
            <a:ext cx="924285" cy="4746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미구현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0109309-98C1-4399-8B7B-1DBC910430F9}"/>
              </a:ext>
            </a:extLst>
          </p:cNvPr>
          <p:cNvSpPr/>
          <p:nvPr/>
        </p:nvSpPr>
        <p:spPr>
          <a:xfrm>
            <a:off x="392376" y="5556573"/>
            <a:ext cx="924285" cy="47464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39142A9-0781-4003-BD4C-11E05C27FF17}"/>
              </a:ext>
            </a:extLst>
          </p:cNvPr>
          <p:cNvSpPr/>
          <p:nvPr/>
        </p:nvSpPr>
        <p:spPr>
          <a:xfrm>
            <a:off x="1557360" y="5556573"/>
            <a:ext cx="924285" cy="474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구현중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BB39FA4-C010-4BD7-8FD3-EF575DD128F3}"/>
              </a:ext>
            </a:extLst>
          </p:cNvPr>
          <p:cNvCxnSpPr>
            <a:cxnSpLocks/>
            <a:stCxn id="2" idx="2"/>
            <a:endCxn id="81" idx="0"/>
          </p:cNvCxnSpPr>
          <p:nvPr/>
        </p:nvCxnSpPr>
        <p:spPr>
          <a:xfrm>
            <a:off x="6096001" y="1617859"/>
            <a:ext cx="0" cy="48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F31E6BA-D39F-4EA1-AAF5-538C3EBB6607}"/>
              </a:ext>
            </a:extLst>
          </p:cNvPr>
          <p:cNvCxnSpPr>
            <a:stCxn id="2" idx="2"/>
            <a:endCxn id="79" idx="0"/>
          </p:cNvCxnSpPr>
          <p:nvPr/>
        </p:nvCxnSpPr>
        <p:spPr>
          <a:xfrm rot="5400000">
            <a:off x="4585193" y="595455"/>
            <a:ext cx="488404" cy="2533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ED2A4F-673E-4790-B9AC-A8BAA8E0417C}"/>
              </a:ext>
            </a:extLst>
          </p:cNvPr>
          <p:cNvSpPr/>
          <p:nvPr/>
        </p:nvSpPr>
        <p:spPr>
          <a:xfrm>
            <a:off x="7504104" y="3054277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r>
              <a:rPr lang="en-US" altLang="ko-KR"/>
              <a:t>&amp;A  </a:t>
            </a:r>
            <a:r>
              <a:rPr lang="ko-KR" altLang="en-US" dirty="0"/>
              <a:t>목록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3FC7ADE-2B35-4DEC-BBDF-A05D4D91F81D}"/>
              </a:ext>
            </a:extLst>
          </p:cNvPr>
          <p:cNvSpPr/>
          <p:nvPr/>
        </p:nvSpPr>
        <p:spPr>
          <a:xfrm>
            <a:off x="7504104" y="4033754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Q&amp;A  </a:t>
            </a:r>
            <a:r>
              <a:rPr lang="ko-KR" altLang="en-US" sz="1400" dirty="0"/>
              <a:t>등록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8ADA153-6656-4907-982F-CB625D1BA607}"/>
              </a:ext>
            </a:extLst>
          </p:cNvPr>
          <p:cNvSpPr/>
          <p:nvPr/>
        </p:nvSpPr>
        <p:spPr>
          <a:xfrm>
            <a:off x="2774848" y="3124666"/>
            <a:ext cx="1575881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6A9C355-5942-472B-BA59-B046285746E5}"/>
              </a:ext>
            </a:extLst>
          </p:cNvPr>
          <p:cNvSpPr/>
          <p:nvPr/>
        </p:nvSpPr>
        <p:spPr>
          <a:xfrm>
            <a:off x="2774848" y="4033753"/>
            <a:ext cx="1575881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주문목록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62C978-C439-45A8-8992-653B588876E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3562789" y="3586331"/>
            <a:ext cx="0" cy="4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3">
            <a:extLst>
              <a:ext uri="{FF2B5EF4-FFF2-40B4-BE49-F238E27FC236}">
                <a16:creationId xmlns:a16="http://schemas.microsoft.com/office/drawing/2014/main" id="{E75FFAD9-981E-4C85-9360-DDF04019B15A}"/>
              </a:ext>
            </a:extLst>
          </p:cNvPr>
          <p:cNvCxnSpPr>
            <a:cxnSpLocks/>
            <a:stCxn id="80" idx="2"/>
            <a:endCxn id="44" idx="0"/>
          </p:cNvCxnSpPr>
          <p:nvPr/>
        </p:nvCxnSpPr>
        <p:spPr>
          <a:xfrm flipH="1">
            <a:off x="8292045" y="2567928"/>
            <a:ext cx="1" cy="48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D046433-F9C8-498C-B447-56A75AEBC884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8292045" y="3515942"/>
            <a:ext cx="0" cy="51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6BE697-8C4F-4EE2-8555-8E0F544BDDE2}"/>
              </a:ext>
            </a:extLst>
          </p:cNvPr>
          <p:cNvSpPr/>
          <p:nvPr/>
        </p:nvSpPr>
        <p:spPr>
          <a:xfrm>
            <a:off x="5308059" y="874447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2B55481-8CFE-408B-8CD9-BB769D8EFE6D}"/>
              </a:ext>
            </a:extLst>
          </p:cNvPr>
          <p:cNvSpPr/>
          <p:nvPr/>
        </p:nvSpPr>
        <p:spPr>
          <a:xfrm>
            <a:off x="1435754" y="2052590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0DE45DC-F780-4F26-B688-333F99BF7106}"/>
              </a:ext>
            </a:extLst>
          </p:cNvPr>
          <p:cNvSpPr/>
          <p:nvPr/>
        </p:nvSpPr>
        <p:spPr>
          <a:xfrm>
            <a:off x="9326704" y="2039220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002066C-76A6-423B-9CD2-96C95C010694}"/>
              </a:ext>
            </a:extLst>
          </p:cNvPr>
          <p:cNvSpPr/>
          <p:nvPr/>
        </p:nvSpPr>
        <p:spPr>
          <a:xfrm>
            <a:off x="1434817" y="3348368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상품목록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99408E9-5308-4F9B-ABAE-417F3E0BFA1C}"/>
              </a:ext>
            </a:extLst>
          </p:cNvPr>
          <p:cNvSpPr/>
          <p:nvPr/>
        </p:nvSpPr>
        <p:spPr>
          <a:xfrm>
            <a:off x="9331369" y="3332137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 </a:t>
            </a:r>
            <a:r>
              <a:rPr lang="ko-KR" altLang="en-US" dirty="0"/>
              <a:t>목록</a:t>
            </a:r>
          </a:p>
        </p:txBody>
      </p:sp>
      <p:cxnSp>
        <p:nvCxnSpPr>
          <p:cNvPr id="87" name="직선 화살표 연결선 3">
            <a:extLst>
              <a:ext uri="{FF2B5EF4-FFF2-40B4-BE49-F238E27FC236}">
                <a16:creationId xmlns:a16="http://schemas.microsoft.com/office/drawing/2014/main" id="{13E2ED7D-FEB3-46E5-9B32-8A5A16EF8CFF}"/>
              </a:ext>
            </a:extLst>
          </p:cNvPr>
          <p:cNvCxnSpPr>
            <a:cxnSpLocks/>
            <a:stCxn id="2" idx="2"/>
            <a:endCxn id="80" idx="0"/>
          </p:cNvCxnSpPr>
          <p:nvPr/>
        </p:nvCxnSpPr>
        <p:spPr>
          <a:xfrm rot="16200000" flipH="1">
            <a:off x="7753768" y="-321657"/>
            <a:ext cx="703108" cy="4018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3">
            <a:extLst>
              <a:ext uri="{FF2B5EF4-FFF2-40B4-BE49-F238E27FC236}">
                <a16:creationId xmlns:a16="http://schemas.microsoft.com/office/drawing/2014/main" id="{6E5C46A8-792A-4223-8A09-411836C7D06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10114645" y="2500885"/>
            <a:ext cx="4664" cy="83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7FB7A4-D114-4556-BA3C-19A2C811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F236CD-5270-4245-B9C2-B9C4D272E5B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6ADF88B-F78A-4247-BD2B-39AA30B02F3E}"/>
              </a:ext>
            </a:extLst>
          </p:cNvPr>
          <p:cNvSpPr/>
          <p:nvPr/>
        </p:nvSpPr>
        <p:spPr>
          <a:xfrm>
            <a:off x="7044115" y="2052590"/>
            <a:ext cx="1575881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54B7522-6EAD-4EDB-9EF3-21C99DFF1FB7}"/>
              </a:ext>
            </a:extLst>
          </p:cNvPr>
          <p:cNvCxnSpPr>
            <a:stCxn id="2" idx="2"/>
            <a:endCxn id="30" idx="0"/>
          </p:cNvCxnSpPr>
          <p:nvPr/>
        </p:nvCxnSpPr>
        <p:spPr>
          <a:xfrm rot="16200000" flipH="1">
            <a:off x="6605789" y="826323"/>
            <a:ext cx="716478" cy="1736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661FDDC-2532-4622-99C0-C518EA0030EC}"/>
              </a:ext>
            </a:extLst>
          </p:cNvPr>
          <p:cNvCxnSpPr>
            <a:stCxn id="2" idx="2"/>
            <a:endCxn id="79" idx="0"/>
          </p:cNvCxnSpPr>
          <p:nvPr/>
        </p:nvCxnSpPr>
        <p:spPr>
          <a:xfrm rot="5400000">
            <a:off x="3801609" y="-241801"/>
            <a:ext cx="716478" cy="3872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6462AF-7F15-4FAB-BB7F-9E00E9E87624}"/>
              </a:ext>
            </a:extLst>
          </p:cNvPr>
          <p:cNvSpPr/>
          <p:nvPr/>
        </p:nvSpPr>
        <p:spPr>
          <a:xfrm>
            <a:off x="4176252" y="2052590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DC8CAF4-59C1-49F9-98D8-E6FC0D7DA622}"/>
              </a:ext>
            </a:extLst>
          </p:cNvPr>
          <p:cNvCxnSpPr>
            <a:stCxn id="2" idx="2"/>
            <a:endCxn id="26" idx="0"/>
          </p:cNvCxnSpPr>
          <p:nvPr/>
        </p:nvCxnSpPr>
        <p:spPr>
          <a:xfrm rot="5400000">
            <a:off x="5171858" y="1128448"/>
            <a:ext cx="716478" cy="1131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BD8A087-D7BF-4054-906F-8AA9A97C9C6F}"/>
              </a:ext>
            </a:extLst>
          </p:cNvPr>
          <p:cNvSpPr/>
          <p:nvPr/>
        </p:nvSpPr>
        <p:spPr>
          <a:xfrm>
            <a:off x="4176252" y="3337360"/>
            <a:ext cx="1575881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주문목록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48944E-7A58-4F59-B77C-25228618246C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4964193" y="2514255"/>
            <a:ext cx="0" cy="8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7A466D6-999D-4445-B231-A0F379CECFC7}"/>
              </a:ext>
            </a:extLst>
          </p:cNvPr>
          <p:cNvSpPr/>
          <p:nvPr/>
        </p:nvSpPr>
        <p:spPr>
          <a:xfrm>
            <a:off x="7044115" y="3332136"/>
            <a:ext cx="1575881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고객관리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54F4E7-97EB-4183-BABC-2D45AA2A4C22}"/>
              </a:ext>
            </a:extLst>
          </p:cNvPr>
          <p:cNvCxnSpPr>
            <a:stCxn id="30" idx="2"/>
            <a:endCxn id="40" idx="0"/>
          </p:cNvCxnSpPr>
          <p:nvPr/>
        </p:nvCxnSpPr>
        <p:spPr>
          <a:xfrm>
            <a:off x="7832056" y="2514255"/>
            <a:ext cx="0" cy="81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F072472-11B3-456C-B7C6-CE0A97926099}"/>
              </a:ext>
            </a:extLst>
          </p:cNvPr>
          <p:cNvSpPr/>
          <p:nvPr/>
        </p:nvSpPr>
        <p:spPr>
          <a:xfrm>
            <a:off x="4176252" y="4509774"/>
            <a:ext cx="1575881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수정</a:t>
            </a:r>
            <a:r>
              <a:rPr lang="en-US" altLang="ko-KR" sz="1600" dirty="0"/>
              <a:t>/</a:t>
            </a:r>
            <a:r>
              <a:rPr lang="ko-KR" altLang="en-US" sz="1600" dirty="0"/>
              <a:t>취소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CB7358-2436-4207-921F-C477B733E5D7}"/>
              </a:ext>
            </a:extLst>
          </p:cNvPr>
          <p:cNvCxnSpPr>
            <a:cxnSpLocks/>
            <a:stCxn id="29" idx="2"/>
            <a:endCxn id="43" idx="0"/>
          </p:cNvCxnSpPr>
          <p:nvPr/>
        </p:nvCxnSpPr>
        <p:spPr>
          <a:xfrm>
            <a:off x="4964193" y="3799025"/>
            <a:ext cx="0" cy="71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E2793E1-9D13-482A-AAC4-77B9A8E5BD23}"/>
              </a:ext>
            </a:extLst>
          </p:cNvPr>
          <p:cNvSpPr/>
          <p:nvPr/>
        </p:nvSpPr>
        <p:spPr>
          <a:xfrm>
            <a:off x="7044115" y="4509773"/>
            <a:ext cx="1575881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고객관리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A9ED38-0F38-453C-A2AD-AAF65EE5C16C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>
            <a:off x="7832056" y="3793801"/>
            <a:ext cx="0" cy="71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C19E7B-1CF8-4B27-A3D7-076662396F21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 flipH="1">
            <a:off x="2222758" y="2514255"/>
            <a:ext cx="937" cy="83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2E15989-338A-46A3-A3DE-5F64123CC3C1}"/>
              </a:ext>
            </a:extLst>
          </p:cNvPr>
          <p:cNvSpPr/>
          <p:nvPr/>
        </p:nvSpPr>
        <p:spPr>
          <a:xfrm>
            <a:off x="1434817" y="4509771"/>
            <a:ext cx="1575881" cy="4616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상품등록</a:t>
            </a:r>
            <a:r>
              <a:rPr lang="en-US" altLang="ko-KR" sz="1600" dirty="0"/>
              <a:t>/</a:t>
            </a:r>
          </a:p>
          <a:p>
            <a:pPr algn="ctr"/>
            <a:r>
              <a:rPr lang="ko-KR" altLang="en-US" sz="1600" dirty="0"/>
              <a:t>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B00581A-4555-474E-9512-D334676F1F64}"/>
              </a:ext>
            </a:extLst>
          </p:cNvPr>
          <p:cNvCxnSpPr>
            <a:cxnSpLocks/>
            <a:stCxn id="81" idx="2"/>
            <a:endCxn id="54" idx="0"/>
          </p:cNvCxnSpPr>
          <p:nvPr/>
        </p:nvCxnSpPr>
        <p:spPr>
          <a:xfrm>
            <a:off x="2222758" y="3810033"/>
            <a:ext cx="0" cy="69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5D93441-4903-441E-AB6C-395115D51295}"/>
              </a:ext>
            </a:extLst>
          </p:cNvPr>
          <p:cNvSpPr/>
          <p:nvPr/>
        </p:nvSpPr>
        <p:spPr>
          <a:xfrm>
            <a:off x="9326704" y="4509772"/>
            <a:ext cx="1575881" cy="46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Q&amp;A </a:t>
            </a:r>
            <a:r>
              <a:rPr lang="ko-KR" altLang="en-US" sz="1600" dirty="0"/>
              <a:t>등록</a:t>
            </a:r>
            <a:r>
              <a:rPr lang="en-US" altLang="ko-KR" sz="1600" dirty="0"/>
              <a:t>/</a:t>
            </a:r>
            <a:r>
              <a:rPr lang="ko-KR" altLang="en-US" sz="1600" dirty="0"/>
              <a:t>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</a:p>
        </p:txBody>
      </p:sp>
      <p:cxnSp>
        <p:nvCxnSpPr>
          <p:cNvPr id="63" name="직선 화살표 연결선 3">
            <a:extLst>
              <a:ext uri="{FF2B5EF4-FFF2-40B4-BE49-F238E27FC236}">
                <a16:creationId xmlns:a16="http://schemas.microsoft.com/office/drawing/2014/main" id="{FA8AAC3D-5AA8-4375-B2DA-8A667687B068}"/>
              </a:ext>
            </a:extLst>
          </p:cNvPr>
          <p:cNvCxnSpPr>
            <a:cxnSpLocks/>
            <a:stCxn id="85" idx="2"/>
            <a:endCxn id="62" idx="0"/>
          </p:cNvCxnSpPr>
          <p:nvPr/>
        </p:nvCxnSpPr>
        <p:spPr>
          <a:xfrm flipH="1">
            <a:off x="10114645" y="3793802"/>
            <a:ext cx="4665" cy="71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808F135-84DE-47DD-BFB1-561894F616A8}"/>
              </a:ext>
            </a:extLst>
          </p:cNvPr>
          <p:cNvSpPr/>
          <p:nvPr/>
        </p:nvSpPr>
        <p:spPr>
          <a:xfrm>
            <a:off x="2769281" y="5553674"/>
            <a:ext cx="924285" cy="4746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미구현</a:t>
            </a:r>
            <a:endParaRPr lang="ko-KR" altLang="en-US" sz="14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2A833D2-34E6-4D32-BD61-BC4BEFA59228}"/>
              </a:ext>
            </a:extLst>
          </p:cNvPr>
          <p:cNvSpPr/>
          <p:nvPr/>
        </p:nvSpPr>
        <p:spPr>
          <a:xfrm>
            <a:off x="392376" y="5556573"/>
            <a:ext cx="924285" cy="47464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구현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444EE4F-DBD6-419E-AC6A-87D59AAA5585}"/>
              </a:ext>
            </a:extLst>
          </p:cNvPr>
          <p:cNvSpPr/>
          <p:nvPr/>
        </p:nvSpPr>
        <p:spPr>
          <a:xfrm>
            <a:off x="1557360" y="5556573"/>
            <a:ext cx="924285" cy="474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구현중</a:t>
            </a:r>
          </a:p>
        </p:txBody>
      </p:sp>
    </p:spTree>
    <p:extLst>
      <p:ext uri="{BB962C8B-B14F-4D97-AF65-F5344CB8AC3E}">
        <p14:creationId xmlns:p14="http://schemas.microsoft.com/office/powerpoint/2010/main" val="17609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6580381"/>
            <a:ext cx="12192000" cy="277618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스토리보드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053170-66C9-4D13-BAC7-B9EF51CEE53E}"/>
              </a:ext>
            </a:extLst>
          </p:cNvPr>
          <p:cNvGrpSpPr/>
          <p:nvPr/>
        </p:nvGrpSpPr>
        <p:grpSpPr>
          <a:xfrm>
            <a:off x="402106" y="700700"/>
            <a:ext cx="8167964" cy="5456600"/>
            <a:chOff x="125252" y="1553968"/>
            <a:chExt cx="8856984" cy="5167577"/>
          </a:xfrm>
        </p:grpSpPr>
        <p:grpSp>
          <p:nvGrpSpPr>
            <p:cNvPr id="8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6A6B6EC-CE19-44B7-BE5E-B3553D35CA30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25252" y="1553968"/>
              <a:ext cx="8856984" cy="5167577"/>
              <a:chOff x="595684" y="1261242"/>
              <a:chExt cx="6668462" cy="4352544"/>
            </a:xfrm>
          </p:grpSpPr>
          <p:sp>
            <p:nvSpPr>
              <p:cNvPr id="12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E2562218-1A33-4533-BA0B-9E2FA6C7E27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711849"/>
                <a:ext cx="6668462" cy="39019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BFC2192-A394-43BA-93D9-7CCE2F77F80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6668461" cy="452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storyboard</a:t>
                </a:r>
              </a:p>
            </p:txBody>
          </p:sp>
          <p:sp>
            <p:nvSpPr>
              <p:cNvPr id="14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780BB22-52B3-4C84-9A0D-7F8CD0BBA7F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5044" y="1520293"/>
                <a:ext cx="112352" cy="9493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2B91DA0-1000-4AB5-A0FF-111C5730445B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5372" y="1321252"/>
                <a:ext cx="74105" cy="8022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16AF920-50A7-4311-9EBD-278E3FE7C15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275492" y="1467638"/>
                <a:ext cx="5742801" cy="2002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www.storyboard.com</a:t>
                </a:r>
              </a:p>
            </p:txBody>
          </p:sp>
          <p:sp>
            <p:nvSpPr>
              <p:cNvPr id="17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C55F4D7-8966-4387-B507-0067A8F4D88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32807" y="1511602"/>
                <a:ext cx="70519" cy="11231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Navigation Buttons">
                <a:extLst>
                  <a:ext uri="{FF2B5EF4-FFF2-40B4-BE49-F238E27FC236}">
                    <a16:creationId xmlns:a16="http://schemas.microsoft.com/office/drawing/2014/main" id="{1D3CA99D-4387-4271-8515-B16918F0580B}"/>
                  </a:ext>
                </a:extLst>
              </p:cNvPr>
              <p:cNvGrpSpPr/>
              <p:nvPr/>
            </p:nvGrpSpPr>
            <p:grpSpPr>
              <a:xfrm>
                <a:off x="690485" y="1494888"/>
                <a:ext cx="482877" cy="145746"/>
                <a:chOff x="690485" y="1494888"/>
                <a:chExt cx="482877" cy="145746"/>
              </a:xfrm>
            </p:grpSpPr>
            <p:sp>
              <p:nvSpPr>
                <p:cNvPr id="19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FC00073F-6D42-4983-8608-608C791E9B9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90485" y="1516950"/>
                  <a:ext cx="114743" cy="10162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B50772B-BC74-4EF2-A98F-E62BB5B7178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72161" y="1516951"/>
                  <a:ext cx="114743" cy="10162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8D623C-CFEB-4433-B392-4FBB828FFA1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53838" y="1494888"/>
                  <a:ext cx="119524" cy="145746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BBFD6BE-E4C9-45BC-9B4A-2495A939D25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56080" y="2996828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050" name="Picture 2" descr="ëë³´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0C4B7D98-B00F-4CA9-ABAF-CBFBEFE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47" y="1642118"/>
            <a:ext cx="357564" cy="3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4E1679-81AC-4BAA-9C77-2901467C70AE}"/>
              </a:ext>
            </a:extLst>
          </p:cNvPr>
          <p:cNvCxnSpPr/>
          <p:nvPr/>
        </p:nvCxnSpPr>
        <p:spPr>
          <a:xfrm>
            <a:off x="3549243" y="1999682"/>
            <a:ext cx="41444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B7E618-5695-486C-BD00-37472C338636}"/>
              </a:ext>
            </a:extLst>
          </p:cNvPr>
          <p:cNvSpPr txBox="1"/>
          <p:nvPr/>
        </p:nvSpPr>
        <p:spPr>
          <a:xfrm>
            <a:off x="649039" y="1496898"/>
            <a:ext cx="2364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Food Wide</a:t>
            </a:r>
            <a:endParaRPr lang="ko-KR" altLang="en-US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27D22B-643E-4C15-A602-A4912A1F83CB}"/>
              </a:ext>
            </a:extLst>
          </p:cNvPr>
          <p:cNvCxnSpPr/>
          <p:nvPr/>
        </p:nvCxnSpPr>
        <p:spPr>
          <a:xfrm>
            <a:off x="392376" y="2390004"/>
            <a:ext cx="8167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18093F-9911-46CE-90F6-09EF588404C4}"/>
              </a:ext>
            </a:extLst>
          </p:cNvPr>
          <p:cNvCxnSpPr/>
          <p:nvPr/>
        </p:nvCxnSpPr>
        <p:spPr>
          <a:xfrm>
            <a:off x="392376" y="2921783"/>
            <a:ext cx="8167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A43934-FAA9-48D3-AAC5-4E2BDC51733D}"/>
              </a:ext>
            </a:extLst>
          </p:cNvPr>
          <p:cNvCxnSpPr/>
          <p:nvPr/>
        </p:nvCxnSpPr>
        <p:spPr>
          <a:xfrm>
            <a:off x="1750979" y="2390004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DB423F-0C66-4461-906F-5DFEFC8C4087}"/>
              </a:ext>
            </a:extLst>
          </p:cNvPr>
          <p:cNvSpPr txBox="1"/>
          <p:nvPr/>
        </p:nvSpPr>
        <p:spPr>
          <a:xfrm>
            <a:off x="518224" y="2469521"/>
            <a:ext cx="1154787" cy="37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8D700FC-D345-495D-A0AB-9E825D22B087}"/>
              </a:ext>
            </a:extLst>
          </p:cNvPr>
          <p:cNvCxnSpPr/>
          <p:nvPr/>
        </p:nvCxnSpPr>
        <p:spPr>
          <a:xfrm>
            <a:off x="6669884" y="2390004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7DCCC7-C0E9-4219-B1D9-9C0D7CCD86A6}"/>
              </a:ext>
            </a:extLst>
          </p:cNvPr>
          <p:cNvSpPr txBox="1"/>
          <p:nvPr/>
        </p:nvSpPr>
        <p:spPr>
          <a:xfrm>
            <a:off x="6669884" y="2469701"/>
            <a:ext cx="18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2B5C10-63D3-4BE4-ABD1-FE7E4E4B761B}"/>
              </a:ext>
            </a:extLst>
          </p:cNvPr>
          <p:cNvSpPr txBox="1"/>
          <p:nvPr/>
        </p:nvSpPr>
        <p:spPr>
          <a:xfrm>
            <a:off x="804484" y="3161173"/>
            <a:ext cx="130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베스트 상품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endParaRPr lang="ko-KR" altLang="en-US" sz="16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6186A2-8573-4569-AFDC-63F4D6091669}"/>
              </a:ext>
            </a:extLst>
          </p:cNvPr>
          <p:cNvCxnSpPr/>
          <p:nvPr/>
        </p:nvCxnSpPr>
        <p:spPr>
          <a:xfrm>
            <a:off x="5444247" y="2390004"/>
            <a:ext cx="0" cy="5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C077BD-D24B-45C0-8239-8BD25FD48C72}"/>
              </a:ext>
            </a:extLst>
          </p:cNvPr>
          <p:cNvSpPr txBox="1"/>
          <p:nvPr/>
        </p:nvSpPr>
        <p:spPr>
          <a:xfrm>
            <a:off x="5512342" y="2469521"/>
            <a:ext cx="1112242" cy="369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pic>
        <p:nvPicPr>
          <p:cNvPr id="2052" name="Picture 4" descr="ì¼ë³¸ ë¼ë©ì ëí ì´ë¯¸ì§ ê²ìê²°ê³¼">
            <a:extLst>
              <a:ext uri="{FF2B5EF4-FFF2-40B4-BE49-F238E27FC236}">
                <a16:creationId xmlns:a16="http://schemas.microsoft.com/office/drawing/2014/main" id="{3F57510B-1AC9-4080-AEE3-56BACC48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37" y="4182781"/>
            <a:ext cx="1342074" cy="113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4651A5-6472-4AD2-8CFA-8DC830FD0B78}"/>
              </a:ext>
            </a:extLst>
          </p:cNvPr>
          <p:cNvSpPr txBox="1"/>
          <p:nvPr/>
        </p:nvSpPr>
        <p:spPr>
          <a:xfrm>
            <a:off x="1040098" y="3598006"/>
            <a:ext cx="1729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일본의 신선함을 </a:t>
            </a:r>
            <a:r>
              <a:rPr lang="ko-KR" altLang="en-US" sz="1100" dirty="0" err="1"/>
              <a:t>느낄수</a:t>
            </a:r>
            <a:r>
              <a:rPr lang="ko-KR" altLang="en-US" sz="1100" dirty="0"/>
              <a:t> 있는 라멘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698C12A-35EF-42BC-8A5F-1911F2C59B16}"/>
              </a:ext>
            </a:extLst>
          </p:cNvPr>
          <p:cNvCxnSpPr>
            <a:cxnSpLocks/>
          </p:cNvCxnSpPr>
          <p:nvPr/>
        </p:nvCxnSpPr>
        <p:spPr>
          <a:xfrm>
            <a:off x="4297958" y="2390004"/>
            <a:ext cx="0" cy="51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41E301C-C5C0-441A-A50B-E0D388AD01B1}"/>
              </a:ext>
            </a:extLst>
          </p:cNvPr>
          <p:cNvSpPr txBox="1"/>
          <p:nvPr/>
        </p:nvSpPr>
        <p:spPr>
          <a:xfrm>
            <a:off x="4307689" y="2468214"/>
            <a:ext cx="1112242" cy="369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</a:p>
        </p:txBody>
      </p:sp>
      <p:pic>
        <p:nvPicPr>
          <p:cNvPr id="2054" name="Picture 6" descr="ì¤ìì¤ ì´ì½ë¦¿ì ëí ì´ë¯¸ì§ ê²ìê²°ê³¼">
            <a:extLst>
              <a:ext uri="{FF2B5EF4-FFF2-40B4-BE49-F238E27FC236}">
                <a16:creationId xmlns:a16="http://schemas.microsoft.com/office/drawing/2014/main" id="{98A2FA2C-32DF-478F-AD9A-ACE075B1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06" y="4178889"/>
            <a:ext cx="1342074" cy="113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EFEC5F5-6D02-4DB0-85CB-295C973A269D}"/>
              </a:ext>
            </a:extLst>
          </p:cNvPr>
          <p:cNvSpPr txBox="1"/>
          <p:nvPr/>
        </p:nvSpPr>
        <p:spPr>
          <a:xfrm>
            <a:off x="3690634" y="3598006"/>
            <a:ext cx="1729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알프스의 향기가 </a:t>
            </a:r>
            <a:r>
              <a:rPr lang="ko-KR" altLang="en-US" sz="1100" dirty="0" err="1"/>
              <a:t>뿜뿜</a:t>
            </a:r>
            <a:r>
              <a:rPr lang="ko-KR" altLang="en-US" sz="1100" dirty="0"/>
              <a:t>    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스위스 초콜릿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3A6B2-54A6-46D9-B754-AEEFD639F7D5}"/>
              </a:ext>
            </a:extLst>
          </p:cNvPr>
          <p:cNvSpPr txBox="1"/>
          <p:nvPr/>
        </p:nvSpPr>
        <p:spPr>
          <a:xfrm>
            <a:off x="6341170" y="3601526"/>
            <a:ext cx="1729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3. </a:t>
            </a:r>
            <a:r>
              <a:rPr lang="ko-KR" altLang="en-US" sz="1100" dirty="0"/>
              <a:t>먹어는 </a:t>
            </a:r>
            <a:r>
              <a:rPr lang="ko-KR" altLang="en-US" sz="1100" dirty="0" err="1"/>
              <a:t>보앗나</a:t>
            </a:r>
            <a:r>
              <a:rPr lang="ko-KR" altLang="en-US" sz="1100" dirty="0"/>
              <a:t> 중국</a:t>
            </a:r>
            <a:endParaRPr lang="en-US" altLang="ko-KR" sz="1100" dirty="0"/>
          </a:p>
          <a:p>
            <a:r>
              <a:rPr lang="ko-KR" altLang="en-US" sz="1100" dirty="0"/>
              <a:t>   전통의 </a:t>
            </a:r>
            <a:r>
              <a:rPr lang="ko-KR" altLang="en-US" sz="1100" dirty="0" err="1"/>
              <a:t>탄탄면</a:t>
            </a:r>
            <a:r>
              <a:rPr lang="en-US" altLang="ko-KR" sz="1100" dirty="0"/>
              <a:t>!!</a:t>
            </a:r>
            <a:endParaRPr lang="ko-KR" altLang="en-US" sz="1100" dirty="0"/>
          </a:p>
        </p:txBody>
      </p:sp>
      <p:pic>
        <p:nvPicPr>
          <p:cNvPr id="2056" name="Picture 8" descr="ííë©´ì ëí ì´ë¯¸ì§ ê²ìê²°ê³¼">
            <a:extLst>
              <a:ext uri="{FF2B5EF4-FFF2-40B4-BE49-F238E27FC236}">
                <a16:creationId xmlns:a16="http://schemas.microsoft.com/office/drawing/2014/main" id="{3EE9EFB6-BE3F-41BF-866D-9D31538B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75" y="4178890"/>
            <a:ext cx="1413355" cy="11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353B12-67E0-4191-A1D8-BBE9CB5816C7}"/>
              </a:ext>
            </a:extLst>
          </p:cNvPr>
          <p:cNvSpPr/>
          <p:nvPr/>
        </p:nvSpPr>
        <p:spPr>
          <a:xfrm>
            <a:off x="8727755" y="700700"/>
            <a:ext cx="3244386" cy="545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600" dirty="0">
                <a:latin typeface="+mn-ea"/>
              </a:rPr>
              <a:t>① </a:t>
            </a:r>
            <a:r>
              <a:rPr lang="ko-KR" altLang="en-US" sz="1600" dirty="0" err="1">
                <a:latin typeface="+mn-ea"/>
              </a:rPr>
              <a:t>메인화면으로</a:t>
            </a:r>
            <a:r>
              <a:rPr lang="ko-KR" altLang="en-US" sz="1600" dirty="0">
                <a:latin typeface="+mn-ea"/>
              </a:rPr>
              <a:t> 돌아간다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② </a:t>
            </a:r>
            <a:r>
              <a:rPr lang="ko-KR" altLang="en-US" sz="1600" dirty="0">
                <a:latin typeface="+mn-ea"/>
              </a:rPr>
              <a:t>로그인 창으로 이동한다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③ 모든 물품을 검색한다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④ </a:t>
            </a:r>
            <a:r>
              <a:rPr lang="ko-KR" altLang="en-US" sz="1600" dirty="0">
                <a:latin typeface="+mn-ea"/>
              </a:rPr>
              <a:t>제일 잘 팔린 상품을 추려서   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올려준다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⑤ 자신이 장바구니에 담아둠 상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품을 볼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⑥ </a:t>
            </a:r>
            <a:r>
              <a:rPr lang="en-US" altLang="ko-KR" sz="1600" dirty="0">
                <a:latin typeface="+mn-ea"/>
              </a:rPr>
              <a:t>Q&amp;A</a:t>
            </a:r>
            <a:r>
              <a:rPr lang="ko-KR" altLang="en-US" sz="1600" dirty="0">
                <a:latin typeface="+mn-ea"/>
              </a:rPr>
              <a:t>등 회원들의 불만사항을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접수하는 곳이다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9164A-48D4-4187-AD9C-37B9B8C35B29}"/>
              </a:ext>
            </a:extLst>
          </p:cNvPr>
          <p:cNvSpPr txBox="1"/>
          <p:nvPr/>
        </p:nvSpPr>
        <p:spPr>
          <a:xfrm>
            <a:off x="837869" y="1932075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8C2096-CA6F-45B5-A78E-B7EA0DEF5EE7}"/>
              </a:ext>
            </a:extLst>
          </p:cNvPr>
          <p:cNvSpPr txBox="1"/>
          <p:nvPr/>
        </p:nvSpPr>
        <p:spPr>
          <a:xfrm>
            <a:off x="7261942" y="2700415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D78E94-D3F5-495B-ACFF-318A16E2A3EF}"/>
              </a:ext>
            </a:extLst>
          </p:cNvPr>
          <p:cNvSpPr txBox="1"/>
          <p:nvPr/>
        </p:nvSpPr>
        <p:spPr>
          <a:xfrm>
            <a:off x="3281429" y="1435189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F0DC3B-C1D8-4052-8AD8-77696AF53568}"/>
              </a:ext>
            </a:extLst>
          </p:cNvPr>
          <p:cNvSpPr txBox="1"/>
          <p:nvPr/>
        </p:nvSpPr>
        <p:spPr>
          <a:xfrm>
            <a:off x="1957407" y="3116659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3AE1AF-9A40-4427-B3C1-9FD20F785D06}"/>
              </a:ext>
            </a:extLst>
          </p:cNvPr>
          <p:cNvSpPr txBox="1"/>
          <p:nvPr/>
        </p:nvSpPr>
        <p:spPr>
          <a:xfrm>
            <a:off x="5899045" y="2700415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521CD1-33BD-4A33-A3A9-912464CD9317}"/>
              </a:ext>
            </a:extLst>
          </p:cNvPr>
          <p:cNvSpPr txBox="1"/>
          <p:nvPr/>
        </p:nvSpPr>
        <p:spPr>
          <a:xfrm>
            <a:off x="4673408" y="2696895"/>
            <a:ext cx="3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9BDAA-A440-4BA6-82B1-5454C463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AD5A31-06EF-4412-82B4-D44F804A1236}"/>
              </a:ext>
            </a:extLst>
          </p:cNvPr>
          <p:cNvCxnSpPr>
            <a:cxnSpLocks/>
          </p:cNvCxnSpPr>
          <p:nvPr/>
        </p:nvCxnSpPr>
        <p:spPr>
          <a:xfrm>
            <a:off x="804484" y="3512802"/>
            <a:ext cx="7358004" cy="32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416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857</Words>
  <Application>Microsoft Office PowerPoint</Application>
  <PresentationFormat>와이드스크린</PresentationFormat>
  <Paragraphs>312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KoPub돋움체 Bold</vt:lpstr>
      <vt:lpstr>KoPub돋움체 Light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 지훈</cp:lastModifiedBy>
  <cp:revision>64</cp:revision>
  <cp:lastPrinted>2018-11-14T05:52:02Z</cp:lastPrinted>
  <dcterms:created xsi:type="dcterms:W3CDTF">2018-01-17T05:06:42Z</dcterms:created>
  <dcterms:modified xsi:type="dcterms:W3CDTF">2019-10-11T08:43:11Z</dcterms:modified>
</cp:coreProperties>
</file>