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5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35A-9A3E-1F4A-00AF-B56A263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AD57D-327F-6B61-46D6-49D12D65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purchase?start</a:t>
            </a:r>
            <a:r>
              <a:rPr lang="en-US" altLang="ko-KR" dirty="0"/>
              <a:t>=</a:t>
            </a:r>
            <a:r>
              <a:rPr lang="en-US" altLang="ko-KR" dirty="0" err="1"/>
              <a:t>yyyyMMdd&amp;end</a:t>
            </a:r>
            <a:r>
              <a:rPr lang="en-US" altLang="ko-KR" dirty="0"/>
              <a:t>=</a:t>
            </a:r>
            <a:r>
              <a:rPr lang="en-US" altLang="ko-KR" dirty="0" err="1"/>
              <a:t>yyyyMMdd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까지의 구매데이터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 purchase : </a:t>
            </a:r>
            <a:r>
              <a:rPr lang="ko-KR" altLang="en-US" dirty="0"/>
              <a:t>구매 정보 추가</a:t>
            </a:r>
            <a:endParaRPr lang="en-US" altLang="ko-KR" dirty="0"/>
          </a:p>
          <a:p>
            <a:r>
              <a:rPr lang="en-US" altLang="ko-KR" dirty="0"/>
              <a:t>(Put) / purchase : id</a:t>
            </a:r>
            <a:r>
              <a:rPr lang="ko-KR" altLang="en-US" dirty="0"/>
              <a:t>에 맞는 구매 정보 수정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 purchase : id</a:t>
            </a:r>
            <a:r>
              <a:rPr lang="ko-KR" altLang="en-US" dirty="0"/>
              <a:t>에 맞는 구매 정보 삭제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출고시에</a:t>
            </a:r>
            <a:r>
              <a:rPr lang="en-US" altLang="ko-KR" dirty="0"/>
              <a:t>, </a:t>
            </a:r>
            <a:r>
              <a:rPr lang="ko-KR" altLang="en-US" dirty="0"/>
              <a:t>차감 가능한 </a:t>
            </a:r>
            <a:r>
              <a:rPr lang="en-US" altLang="ko-KR" dirty="0"/>
              <a:t>LOT</a:t>
            </a:r>
            <a:r>
              <a:rPr lang="ko-KR" altLang="en-US" dirty="0"/>
              <a:t>를 선입선출 순으로 </a:t>
            </a:r>
            <a:r>
              <a:rPr lang="ko-KR" altLang="en-US" dirty="0" err="1"/>
              <a:t>띄어줌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BA65-26E7-22FD-794A-83D05F5C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9202-9F61-BCCC-1146-A1A2BBE8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품목별로 현재 가지고 있는 재고를 파악할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파악은 선택된 품목의 </a:t>
            </a:r>
            <a:r>
              <a:rPr lang="en-US" altLang="ko-KR" dirty="0"/>
              <a:t>LOT</a:t>
            </a:r>
            <a:r>
              <a:rPr lang="ko-KR" altLang="en-US" dirty="0"/>
              <a:t>별 재고 확인도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생산계획을 참조하여</a:t>
            </a:r>
            <a:r>
              <a:rPr lang="en-US" altLang="ko-KR" dirty="0"/>
              <a:t>, </a:t>
            </a:r>
            <a:r>
              <a:rPr lang="ko-KR" altLang="en-US" dirty="0"/>
              <a:t>품목 예상 소진일을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재고 데이터 추가기능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차감기능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삭제기능</a:t>
            </a:r>
            <a:r>
              <a:rPr lang="en-US" altLang="ko-KR" dirty="0"/>
              <a:t>(</a:t>
            </a:r>
            <a:r>
              <a:rPr lang="ko-KR" altLang="en-US" dirty="0"/>
              <a:t>출고 데이터가 없을 경우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9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BFC5-62F1-EBDD-E9B2-F3E2925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F2BE4-7514-0032-F450-B0629F4F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/stock : </a:t>
            </a:r>
            <a:r>
              <a:rPr lang="ko-KR" altLang="en-US" dirty="0"/>
              <a:t>모든 품목에 대한 재고를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/stock/</a:t>
            </a:r>
            <a:r>
              <a:rPr lang="en-US" altLang="ko-KR" dirty="0" err="1"/>
              <a:t>pid</a:t>
            </a:r>
            <a:r>
              <a:rPr lang="en-US" altLang="ko-KR" dirty="0"/>
              <a:t> : </a:t>
            </a:r>
            <a:r>
              <a:rPr lang="en-US" altLang="ko-KR" dirty="0" err="1"/>
              <a:t>pid</a:t>
            </a:r>
            <a:r>
              <a:rPr lang="ko-KR" altLang="en-US" dirty="0"/>
              <a:t>에 해당되는 품목의 </a:t>
            </a:r>
            <a:r>
              <a:rPr lang="en-US" altLang="ko-KR" dirty="0"/>
              <a:t>LOT</a:t>
            </a:r>
            <a:r>
              <a:rPr lang="ko-KR" altLang="en-US" dirty="0"/>
              <a:t>별 재고를 오름차순으로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/stock : </a:t>
            </a:r>
            <a:r>
              <a:rPr lang="ko-KR" altLang="en-US" dirty="0"/>
              <a:t>재고를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(Put) /stock : </a:t>
            </a:r>
            <a:r>
              <a:rPr lang="ko-KR" altLang="en-US" dirty="0"/>
              <a:t>재고를 차감합니다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/stock /{id}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해당되는 재고를 삭제합니다</a:t>
            </a:r>
            <a:r>
              <a:rPr lang="en-US" altLang="ko-KR" dirty="0"/>
              <a:t>.(</a:t>
            </a:r>
            <a:r>
              <a:rPr lang="ko-KR" altLang="en-US" dirty="0"/>
              <a:t>출고 이력확인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75C60-2DA1-D804-6DA6-D09F9ABE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545099"/>
            <a:ext cx="9985734" cy="51087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205</TotalTime>
  <Words>1182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내용(구매 RestAPI)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  <vt:lpstr>구현 내용(재고)</vt:lpstr>
      <vt:lpstr>구현 내용(재고 RestAPI)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37</cp:revision>
  <dcterms:created xsi:type="dcterms:W3CDTF">2023-05-28T10:12:47Z</dcterms:created>
  <dcterms:modified xsi:type="dcterms:W3CDTF">2023-06-01T02:55:31Z</dcterms:modified>
</cp:coreProperties>
</file>