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5" r:id="rId13"/>
    <p:sldId id="266" r:id="rId14"/>
    <p:sldId id="267" r:id="rId15"/>
    <p:sldId id="268" r:id="rId16"/>
    <p:sldId id="272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35A-9A3E-1F4A-00AF-B56A263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AD57D-327F-6B61-46D6-49D12D65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purchase?start</a:t>
            </a:r>
            <a:r>
              <a:rPr lang="en-US" altLang="ko-KR" dirty="0"/>
              <a:t>=</a:t>
            </a:r>
            <a:r>
              <a:rPr lang="en-US" altLang="ko-KR" dirty="0" err="1"/>
              <a:t>yyyyMMdd&amp;end</a:t>
            </a:r>
            <a:r>
              <a:rPr lang="en-US" altLang="ko-KR" dirty="0"/>
              <a:t>=</a:t>
            </a:r>
            <a:r>
              <a:rPr lang="en-US" altLang="ko-KR" dirty="0" err="1"/>
              <a:t>yyyyMMdd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까지의 구매데이터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 purchase : </a:t>
            </a:r>
            <a:r>
              <a:rPr lang="ko-KR" altLang="en-US" dirty="0"/>
              <a:t>구매 정보 추가</a:t>
            </a:r>
            <a:endParaRPr lang="en-US" altLang="ko-KR" dirty="0"/>
          </a:p>
          <a:p>
            <a:r>
              <a:rPr lang="en-US" altLang="ko-KR" dirty="0"/>
              <a:t>(Put) / purchase : id</a:t>
            </a:r>
            <a:r>
              <a:rPr lang="ko-KR" altLang="en-US" dirty="0"/>
              <a:t>에 맞는 구매 정보 수정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 purchase : id</a:t>
            </a:r>
            <a:r>
              <a:rPr lang="ko-KR" altLang="en-US" dirty="0"/>
              <a:t>에 맞는 구매 정보 삭제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/node/{bid}</a:t>
            </a:r>
            <a:r>
              <a:rPr lang="ko-KR" altLang="en-US" dirty="0"/>
              <a:t> </a:t>
            </a:r>
            <a:r>
              <a:rPr lang="en-US" altLang="ko-KR" dirty="0"/>
              <a:t>: bid</a:t>
            </a:r>
            <a:r>
              <a:rPr lang="ko-KR" altLang="en-US" dirty="0"/>
              <a:t>에 해당되는 </a:t>
            </a:r>
            <a:r>
              <a:rPr lang="en-US" altLang="ko-KR" dirty="0"/>
              <a:t>BOM node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/tree/{</a:t>
            </a:r>
            <a:r>
              <a:rPr lang="en-US" altLang="ko-KR" dirty="0" err="1"/>
              <a:t>pid</a:t>
            </a:r>
            <a:r>
              <a:rPr lang="en-US" altLang="ko-KR" dirty="0"/>
              <a:t>} : </a:t>
            </a:r>
            <a:r>
              <a:rPr lang="en-US" altLang="ko-KR" dirty="0" err="1"/>
              <a:t>pid</a:t>
            </a:r>
            <a:r>
              <a:rPr lang="ko-KR" altLang="en-US" dirty="0"/>
              <a:t>와 연관된 모든 </a:t>
            </a:r>
            <a:r>
              <a:rPr lang="en-US" altLang="ko-KR" dirty="0"/>
              <a:t>Tree</a:t>
            </a:r>
            <a:r>
              <a:rPr lang="ko-KR" altLang="en-US" dirty="0"/>
              <a:t>를 제거합니다</a:t>
            </a:r>
            <a:r>
              <a:rPr lang="en-US" altLang="ko-KR" dirty="0"/>
              <a:t>. (BOM</a:t>
            </a:r>
            <a:r>
              <a:rPr lang="ko-KR" altLang="en-US" dirty="0"/>
              <a:t>자체를 제거할 때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8AA31-AAE3-FFCF-A778-DC4363D7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2" y="1561786"/>
            <a:ext cx="9806670" cy="4849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177</TotalTime>
  <Words>1049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내용(구매 RestAPI)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32</cp:revision>
  <dcterms:created xsi:type="dcterms:W3CDTF">2023-05-28T10:12:47Z</dcterms:created>
  <dcterms:modified xsi:type="dcterms:W3CDTF">2023-05-31T23:53:54Z</dcterms:modified>
</cp:coreProperties>
</file>