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(Put) 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부모의 </a:t>
            </a:r>
            <a:r>
              <a:rPr lang="en-US" altLang="ko-KR" dirty="0"/>
              <a:t>id</a:t>
            </a:r>
            <a:r>
              <a:rPr lang="ko-KR" altLang="en-US" dirty="0"/>
              <a:t>의 자식 </a:t>
            </a:r>
            <a:r>
              <a:rPr lang="en-US" altLang="ko-KR" dirty="0"/>
              <a:t>id</a:t>
            </a:r>
            <a:r>
              <a:rPr lang="ko-KR" altLang="en-US" dirty="0"/>
              <a:t>를 요청한 값으로 변경합니다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요청한 </a:t>
            </a:r>
            <a:r>
              <a:rPr lang="en-US" altLang="ko-KR" dirty="0" err="1"/>
              <a:t>bom</a:t>
            </a:r>
            <a:r>
              <a:rPr lang="ko-KR" altLang="en-US" dirty="0"/>
              <a:t>을 삭제합니다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 </a:t>
            </a:r>
            <a:r>
              <a:rPr lang="ko-KR" altLang="en-US" dirty="0"/>
              <a:t>품목 </a:t>
            </a:r>
            <a:r>
              <a:rPr lang="en-US" altLang="ko-KR" dirty="0"/>
              <a:t>ID == </a:t>
            </a:r>
            <a:r>
              <a:rPr lang="ko-KR" altLang="en-US" dirty="0"/>
              <a:t>자식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의 수정이 일어나게 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8AA31-AAE3-FFCF-A778-DC4363D7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2" y="1561786"/>
            <a:ext cx="9806670" cy="4849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112</TotalTime>
  <Words>950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22</cp:revision>
  <dcterms:created xsi:type="dcterms:W3CDTF">2023-05-28T10:12:47Z</dcterms:created>
  <dcterms:modified xsi:type="dcterms:W3CDTF">2023-05-31T04:41:07Z</dcterms:modified>
</cp:coreProperties>
</file>