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75" r:id="rId13"/>
    <p:sldId id="266" r:id="rId14"/>
    <p:sldId id="267" r:id="rId15"/>
    <p:sldId id="268" r:id="rId16"/>
    <p:sldId id="272" r:id="rId17"/>
    <p:sldId id="269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0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2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F39805-75F6-4925-84E0-FBE038415466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3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스프링부트로</a:t>
            </a:r>
            <a:r>
              <a:rPr lang="ko-KR" altLang="en-US" dirty="0"/>
              <a:t> 재고관리 프로그램 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66596-A31D-2FC2-44C8-7EEF78E3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스프링 부트 </a:t>
            </a:r>
            <a:r>
              <a:rPr lang="en-US" altLang="ko-KR" dirty="0"/>
              <a:t>2.7,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재고관리 프로그램을 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7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C4AE-AEF7-5A46-3E63-D813EC0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16846-537C-5858-7C75-252A4833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를 사용하는 로직을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token</a:t>
            </a:r>
            <a:r>
              <a:rPr lang="ko-KR" altLang="en-US" dirty="0"/>
              <a:t>발행</a:t>
            </a:r>
            <a:r>
              <a:rPr lang="en-US" altLang="ko-KR" dirty="0"/>
              <a:t>, token</a:t>
            </a:r>
            <a:r>
              <a:rPr lang="ko-KR" altLang="en-US" dirty="0"/>
              <a:t>기한설정</a:t>
            </a:r>
            <a:r>
              <a:rPr lang="en-US" altLang="ko-KR" dirty="0"/>
              <a:t>, token</a:t>
            </a:r>
            <a:r>
              <a:rPr lang="ko-KR" altLang="en-US" dirty="0"/>
              <a:t>검증 등의 로직 구현이 필요함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session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로그인 상태가 유지되도록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session</a:t>
            </a:r>
            <a:r>
              <a:rPr lang="ko-KR" altLang="en-US" dirty="0"/>
              <a:t> 갈취를 막기위해</a:t>
            </a:r>
            <a:r>
              <a:rPr lang="en-US" altLang="ko-KR" dirty="0"/>
              <a:t>, </a:t>
            </a:r>
            <a:r>
              <a:rPr lang="ko-KR" altLang="en-US" dirty="0"/>
              <a:t>항상 인증시에는</a:t>
            </a:r>
            <a:r>
              <a:rPr lang="en-US" altLang="ko-KR" dirty="0"/>
              <a:t>, </a:t>
            </a:r>
            <a:r>
              <a:rPr lang="ko-KR" altLang="en-US" dirty="0"/>
              <a:t>유저의 컴퓨터가 가지고 있는 로컬정보를 가져와야 합니다</a:t>
            </a:r>
            <a:r>
              <a:rPr lang="en-US" altLang="ko-KR" dirty="0"/>
              <a:t>.( + XSS</a:t>
            </a:r>
            <a:r>
              <a:rPr lang="ko-KR" altLang="en-US" dirty="0"/>
              <a:t>기법 대응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비밀번호 변경 페이지의 구현이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1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3D43-55FC-6F7B-DF30-5F211D64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35487-984F-D6F5-33C6-48C104A1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구매 요청 웹페이지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구매 요청 관리 웹페이지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입고 처리가 안된 건에 대해</a:t>
            </a:r>
            <a:r>
              <a:rPr lang="en-US" altLang="ko-KR" dirty="0"/>
              <a:t>, </a:t>
            </a:r>
            <a:r>
              <a:rPr lang="ko-KR" altLang="en-US" dirty="0"/>
              <a:t>수정 및 삭제 기능을 제공함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부분 입고가 되었을 경우</a:t>
            </a:r>
            <a:r>
              <a:rPr lang="en-US" altLang="ko-KR" dirty="0"/>
              <a:t>, </a:t>
            </a:r>
            <a:r>
              <a:rPr lang="ko-KR" altLang="en-US" dirty="0"/>
              <a:t>남은 입고 수량을 보여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3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835A-9A3E-1F4A-00AF-B56A263B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AD57D-327F-6B61-46D6-49D12D65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purchase?start</a:t>
            </a:r>
            <a:r>
              <a:rPr lang="en-US" altLang="ko-KR" dirty="0"/>
              <a:t>=</a:t>
            </a:r>
            <a:r>
              <a:rPr lang="en-US" altLang="ko-KR" dirty="0" err="1"/>
              <a:t>yyyyMMdd&amp;end</a:t>
            </a:r>
            <a:r>
              <a:rPr lang="en-US" altLang="ko-KR" dirty="0"/>
              <a:t>=</a:t>
            </a:r>
            <a:r>
              <a:rPr lang="en-US" altLang="ko-KR" dirty="0" err="1"/>
              <a:t>yyyyMMdd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end</a:t>
            </a:r>
            <a:r>
              <a:rPr lang="ko-KR" altLang="en-US" dirty="0"/>
              <a:t>까지의 구매데이터 반환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 purchase : </a:t>
            </a:r>
            <a:r>
              <a:rPr lang="ko-KR" altLang="en-US" dirty="0"/>
              <a:t>구매 정보 추가</a:t>
            </a:r>
            <a:endParaRPr lang="en-US" altLang="ko-KR" dirty="0"/>
          </a:p>
          <a:p>
            <a:r>
              <a:rPr lang="en-US" altLang="ko-KR" dirty="0"/>
              <a:t>(Put) / purchase : id</a:t>
            </a:r>
            <a:r>
              <a:rPr lang="ko-KR" altLang="en-US" dirty="0"/>
              <a:t>에 맞는 구매 정보 수정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입고 내역 </a:t>
            </a:r>
            <a:r>
              <a:rPr lang="en-US" altLang="ko-KR" dirty="0"/>
              <a:t>X 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 purchase : id</a:t>
            </a:r>
            <a:r>
              <a:rPr lang="ko-KR" altLang="en-US" dirty="0"/>
              <a:t>에 맞는 구매 정보 삭제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입고 내역 </a:t>
            </a:r>
            <a:r>
              <a:rPr lang="en-US" altLang="ko-KR" dirty="0"/>
              <a:t>X 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7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993B-98E2-94A5-D556-F98F142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입고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87E24-1D9A-A830-1A49-5A1AB2C5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입고 등록 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입고 등록 현황 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입고시</a:t>
            </a:r>
            <a:r>
              <a:rPr lang="en-US" altLang="ko-KR" dirty="0"/>
              <a:t>, </a:t>
            </a:r>
            <a:r>
              <a:rPr lang="ko-KR" altLang="en-US" dirty="0"/>
              <a:t>구매 번호를 참조할 수 있도록 작성</a:t>
            </a:r>
            <a:r>
              <a:rPr lang="en-US" altLang="ko-KR" dirty="0"/>
              <a:t>. </a:t>
            </a:r>
            <a:r>
              <a:rPr lang="ko-KR" altLang="en-US" dirty="0"/>
              <a:t>참조하지 않아도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전량 입고 버튼을 만듦</a:t>
            </a:r>
            <a:r>
              <a:rPr lang="en-US" altLang="ko-KR" dirty="0"/>
              <a:t>, </a:t>
            </a:r>
            <a:r>
              <a:rPr lang="ko-KR" altLang="en-US" dirty="0"/>
              <a:t>구매 수량보다 입고 수량이 많을 경우 경고 메시지 띄움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5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09A2-02E8-810A-E19D-84CB916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0492E-EB4E-4132-018A-C56E9AC3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출고 화면 페이지 </a:t>
            </a:r>
            <a:r>
              <a:rPr lang="ko-KR" altLang="en-US" dirty="0" err="1"/>
              <a:t>제작해야함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출고시</a:t>
            </a:r>
            <a:r>
              <a:rPr lang="en-US" altLang="ko-KR" dirty="0"/>
              <a:t>, </a:t>
            </a:r>
            <a:r>
              <a:rPr lang="ko-KR" altLang="en-US" dirty="0"/>
              <a:t>수량 </a:t>
            </a:r>
            <a:r>
              <a:rPr lang="ko-KR" altLang="en-US" dirty="0" err="1"/>
              <a:t>체킹하는</a:t>
            </a:r>
            <a:r>
              <a:rPr lang="ko-KR" altLang="en-US" dirty="0"/>
              <a:t> 알고리즘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출고 내역 관리 페이지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출고시에</a:t>
            </a:r>
            <a:r>
              <a:rPr lang="en-US" altLang="ko-KR" dirty="0"/>
              <a:t>, BOM</a:t>
            </a:r>
            <a:r>
              <a:rPr lang="ko-KR" altLang="en-US" dirty="0"/>
              <a:t>테이블을 참조하여 연쇄적으로 품목을 </a:t>
            </a:r>
            <a:r>
              <a:rPr lang="ko-KR" altLang="en-US" dirty="0" err="1"/>
              <a:t>차감하여야함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출고시에</a:t>
            </a:r>
            <a:r>
              <a:rPr lang="en-US" altLang="ko-KR" dirty="0"/>
              <a:t>, </a:t>
            </a:r>
            <a:r>
              <a:rPr lang="ko-KR" altLang="en-US" dirty="0"/>
              <a:t>차감 가능한 </a:t>
            </a:r>
            <a:r>
              <a:rPr lang="en-US" altLang="ko-KR" dirty="0"/>
              <a:t>LOT</a:t>
            </a:r>
            <a:r>
              <a:rPr lang="ko-KR" altLang="en-US" dirty="0"/>
              <a:t>를 선입선출 순으로 </a:t>
            </a:r>
            <a:r>
              <a:rPr lang="ko-KR" altLang="en-US" dirty="0" err="1"/>
              <a:t>띄어줌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0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품목을 등록할 수 있는 페이지 제작</a:t>
            </a:r>
            <a:endParaRPr lang="en-US" altLang="ko-KR" dirty="0"/>
          </a:p>
          <a:p>
            <a:r>
              <a:rPr lang="ko-KR" altLang="en-US" dirty="0"/>
              <a:t>품목을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2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 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/product : </a:t>
            </a:r>
            <a:r>
              <a:rPr lang="ko-KR" altLang="en-US" dirty="0"/>
              <a:t>모든 품목을 가져옴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/product : </a:t>
            </a:r>
            <a:r>
              <a:rPr lang="ko-KR" altLang="en-US" dirty="0"/>
              <a:t>품목 하나를 추가함</a:t>
            </a:r>
            <a:r>
              <a:rPr lang="en-US" altLang="ko-KR" dirty="0"/>
              <a:t>. 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(Put) /product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수정 </a:t>
            </a:r>
            <a:r>
              <a:rPr lang="en-US" altLang="ko-KR" dirty="0"/>
              <a:t>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/product/{id}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삭제 </a:t>
            </a:r>
            <a:r>
              <a:rPr lang="en-US" altLang="ko-KR" dirty="0"/>
              <a:t>(</a:t>
            </a:r>
            <a:r>
              <a:rPr lang="ko-KR" altLang="en-US" dirty="0"/>
              <a:t>경로에 </a:t>
            </a:r>
            <a:r>
              <a:rPr lang="en-US" altLang="ko-KR" dirty="0" err="1"/>
              <a:t>PathVariable</a:t>
            </a:r>
            <a:r>
              <a:rPr lang="ko-KR" altLang="en-US" dirty="0"/>
              <a:t>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14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3D6E-1F2F-2B7D-5E71-FAB5BCD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FC714-0E8C-DBAE-121C-2B1ACED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출고 시</a:t>
            </a:r>
            <a:r>
              <a:rPr lang="en-US" altLang="ko-KR" dirty="0"/>
              <a:t>, </a:t>
            </a:r>
            <a:r>
              <a:rPr lang="ko-KR" altLang="en-US" dirty="0"/>
              <a:t>품목 자체를 빼는 것이 아닌</a:t>
            </a:r>
            <a:r>
              <a:rPr lang="en-US" altLang="ko-KR" dirty="0"/>
              <a:t>, </a:t>
            </a:r>
            <a:r>
              <a:rPr lang="ko-KR" altLang="en-US" dirty="0"/>
              <a:t>품목을 이루는 구성 요소를 연쇄적으로 차감 하고 싶을 때 제작이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생성 페이지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무한 순환 참조가 일어나지 않도록 </a:t>
            </a:r>
            <a:r>
              <a:rPr lang="en-US" altLang="ko-KR" dirty="0"/>
              <a:t>cycle</a:t>
            </a:r>
            <a:r>
              <a:rPr lang="ko-KR" altLang="en-US" dirty="0"/>
              <a:t>체크가 필수임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05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8A92-0DD8-C015-4E1F-6AED3F37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2B4BF-01E6-C5FA-FF24-E08987F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bom</a:t>
            </a:r>
            <a:r>
              <a:rPr lang="ko-KR" altLang="en-US" dirty="0"/>
              <a:t>을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/{id} : </a:t>
            </a:r>
            <a:r>
              <a:rPr lang="ko-KR" altLang="en-US" dirty="0"/>
              <a:t>해당 </a:t>
            </a:r>
            <a:r>
              <a:rPr lang="en-US" altLang="ko-KR" dirty="0" err="1"/>
              <a:t>bom</a:t>
            </a:r>
            <a:r>
              <a:rPr lang="ko-KR" altLang="en-US" dirty="0"/>
              <a:t>을 상세계층을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en-US" altLang="ko-KR" dirty="0" err="1"/>
              <a:t>bom</a:t>
            </a:r>
            <a:r>
              <a:rPr lang="ko-KR" altLang="en-US" dirty="0"/>
              <a:t>을 추가합니다</a:t>
            </a:r>
            <a:r>
              <a:rPr lang="en-US" altLang="ko-KR" dirty="0"/>
              <a:t>. (</a:t>
            </a:r>
            <a:r>
              <a:rPr lang="ko-KR" altLang="en-US" dirty="0" err="1"/>
              <a:t>순환참조</a:t>
            </a:r>
            <a:r>
              <a:rPr lang="ko-KR" altLang="en-US" dirty="0"/>
              <a:t> 체크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(Delete) /node/{bid}</a:t>
            </a:r>
            <a:r>
              <a:rPr lang="ko-KR" altLang="en-US" dirty="0"/>
              <a:t> </a:t>
            </a:r>
            <a:r>
              <a:rPr lang="en-US" altLang="ko-KR" dirty="0"/>
              <a:t>: bid</a:t>
            </a:r>
            <a:r>
              <a:rPr lang="ko-KR" altLang="en-US" dirty="0"/>
              <a:t>에 해당되는 </a:t>
            </a:r>
            <a:r>
              <a:rPr lang="en-US" altLang="ko-KR" dirty="0"/>
              <a:t>BOM node</a:t>
            </a:r>
            <a:r>
              <a:rPr lang="ko-KR" altLang="en-US" dirty="0"/>
              <a:t>를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(Delete) /tree/{</a:t>
            </a:r>
            <a:r>
              <a:rPr lang="en-US" altLang="ko-KR" dirty="0" err="1"/>
              <a:t>pid</a:t>
            </a:r>
            <a:r>
              <a:rPr lang="en-US" altLang="ko-KR" dirty="0"/>
              <a:t>} : </a:t>
            </a:r>
            <a:r>
              <a:rPr lang="en-US" altLang="ko-KR" dirty="0" err="1"/>
              <a:t>pid</a:t>
            </a:r>
            <a:r>
              <a:rPr lang="ko-KR" altLang="en-US" dirty="0"/>
              <a:t>와 연관된 모든 </a:t>
            </a:r>
            <a:r>
              <a:rPr lang="en-US" altLang="ko-KR" dirty="0"/>
              <a:t>Tree</a:t>
            </a:r>
            <a:r>
              <a:rPr lang="ko-KR" altLang="en-US" dirty="0"/>
              <a:t>를 제거합니다</a:t>
            </a:r>
            <a:r>
              <a:rPr lang="en-US" altLang="ko-KR" dirty="0"/>
              <a:t>. (BOM</a:t>
            </a:r>
            <a:r>
              <a:rPr lang="ko-KR" altLang="en-US" dirty="0"/>
              <a:t>자체를 제거할 때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982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8719-08BA-7B57-1AA9-3C615BCF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4A7D-1B4D-875D-FC10-DAA012F7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최하단 </a:t>
            </a:r>
            <a:r>
              <a:rPr lang="en-US" altLang="ko-KR" dirty="0"/>
              <a:t>BOM</a:t>
            </a:r>
            <a:r>
              <a:rPr lang="ko-KR" altLang="en-US" dirty="0"/>
              <a:t>의 값은 반드시 </a:t>
            </a:r>
            <a:r>
              <a:rPr lang="en-US" altLang="ko-KR" dirty="0"/>
              <a:t>(</a:t>
            </a:r>
            <a:r>
              <a:rPr lang="ko-KR" altLang="en-US" dirty="0"/>
              <a:t>자식 품목</a:t>
            </a:r>
            <a:r>
              <a:rPr lang="en-US" altLang="ko-KR" dirty="0"/>
              <a:t>ID not in </a:t>
            </a:r>
            <a:r>
              <a:rPr lang="ko-KR" altLang="en-US" dirty="0"/>
              <a:t>부모 품목 </a:t>
            </a:r>
            <a:r>
              <a:rPr lang="en-US" altLang="ko-KR" dirty="0"/>
              <a:t>ID)</a:t>
            </a:r>
            <a:r>
              <a:rPr lang="ko-KR" altLang="en-US" dirty="0"/>
              <a:t>를 만족합니다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정전개시에 자식이 부모를 다시 </a:t>
            </a:r>
            <a:r>
              <a:rPr lang="ko-KR" altLang="en-US" dirty="0" err="1"/>
              <a:t>재참조하는</a:t>
            </a:r>
            <a:r>
              <a:rPr lang="ko-KR" altLang="en-US" dirty="0"/>
              <a:t> </a:t>
            </a:r>
            <a:r>
              <a:rPr lang="ko-KR" altLang="en-US" dirty="0" err="1"/>
              <a:t>순환참조가</a:t>
            </a:r>
            <a:r>
              <a:rPr lang="ko-KR" altLang="en-US" dirty="0"/>
              <a:t> 일어나지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(1, 2) =&gt; (2, 3) =&gt; (3, 4) =&gt; (4, 2)X</a:t>
            </a:r>
          </a:p>
          <a:p>
            <a:r>
              <a:rPr lang="ko-KR" altLang="en-US" dirty="0"/>
              <a:t>위와 같은 경우면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4</a:t>
            </a:r>
            <a:r>
              <a:rPr lang="ko-KR" altLang="en-US" dirty="0"/>
              <a:t>번품목이 부모를 </a:t>
            </a:r>
            <a:r>
              <a:rPr lang="ko-KR" altLang="en-US" dirty="0" err="1"/>
              <a:t>재참조하여</a:t>
            </a:r>
            <a:r>
              <a:rPr lang="en-US" altLang="ko-KR" dirty="0"/>
              <a:t>, </a:t>
            </a:r>
            <a:r>
              <a:rPr lang="ko-KR" altLang="en-US" dirty="0" err="1"/>
              <a:t>순환참조가</a:t>
            </a:r>
            <a:r>
              <a:rPr lang="ko-KR" altLang="en-US" dirty="0"/>
              <a:t> 발생합니다</a:t>
            </a:r>
            <a:r>
              <a:rPr lang="en-US" altLang="ko-KR" dirty="0"/>
              <a:t>. </a:t>
            </a:r>
            <a:r>
              <a:rPr lang="ko-KR" altLang="en-US" dirty="0"/>
              <a:t>이를 반드시 막도록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</a:t>
            </a:r>
            <a:r>
              <a:rPr lang="en-US" altLang="ko-KR" dirty="0"/>
              <a:t>, BOM</a:t>
            </a:r>
            <a:r>
              <a:rPr lang="ko-KR" altLang="en-US" dirty="0"/>
              <a:t>이 추가되면</a:t>
            </a:r>
            <a:r>
              <a:rPr lang="en-US" altLang="ko-KR" dirty="0"/>
              <a:t>, </a:t>
            </a:r>
            <a:r>
              <a:rPr lang="ko-KR" altLang="en-US" dirty="0"/>
              <a:t>재귀호출로 </a:t>
            </a:r>
            <a:r>
              <a:rPr lang="ko-KR" altLang="en-US" dirty="0" err="1"/>
              <a:t>순환참조를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2340-51E7-1906-046A-ACB065D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제작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42AB3-A992-132D-CCD4-B59E8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 프로그램이 없는 소규모 스타트업 회사를 위해 무료 오픈소스 재고관리 프로그램을 제공하고자 만들게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필요한 자재</a:t>
            </a:r>
            <a:r>
              <a:rPr lang="en-US" altLang="ko-KR" dirty="0"/>
              <a:t>, </a:t>
            </a:r>
            <a:r>
              <a:rPr lang="ko-KR" altLang="en-US" dirty="0"/>
              <a:t>입고한 자재</a:t>
            </a:r>
            <a:r>
              <a:rPr lang="en-US" altLang="ko-KR" dirty="0"/>
              <a:t>, </a:t>
            </a:r>
            <a:r>
              <a:rPr lang="ko-KR" altLang="en-US" dirty="0"/>
              <a:t>출고한 자재를 효율적으로 관리할 수 있는 효과가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5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ABA65-26E7-22FD-794A-83D05F5C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재고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C9202-9F61-BCCC-1146-A1A2BBE8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품목별로 현재 가지고 있는 재고를 파악할 수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파악은 선택된 품목의 </a:t>
            </a:r>
            <a:r>
              <a:rPr lang="en-US" altLang="ko-KR" dirty="0"/>
              <a:t>LOT</a:t>
            </a:r>
            <a:r>
              <a:rPr lang="ko-KR" altLang="en-US" dirty="0"/>
              <a:t>별 재고 확인도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생산계획을 참조하여</a:t>
            </a:r>
            <a:r>
              <a:rPr lang="en-US" altLang="ko-KR" dirty="0"/>
              <a:t>, </a:t>
            </a:r>
            <a:r>
              <a:rPr lang="ko-KR" altLang="en-US" dirty="0"/>
              <a:t>품목 예상 소진일을 알려줍니다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재고 데이터 추가기능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데이터 차감기능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데이터 삭제기능</a:t>
            </a:r>
            <a:r>
              <a:rPr lang="en-US" altLang="ko-KR" dirty="0"/>
              <a:t>(</a:t>
            </a:r>
            <a:r>
              <a:rPr lang="ko-KR" altLang="en-US" dirty="0"/>
              <a:t>출고 데이터가 없을 경우</a:t>
            </a:r>
            <a:r>
              <a:rPr lang="en-US" altLang="ko-KR" dirty="0"/>
              <a:t>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89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BBFC5-62F1-EBDD-E9B2-F3E2925E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재고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F2BE4-7514-0032-F450-B0629F4F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/stock : </a:t>
            </a:r>
            <a:r>
              <a:rPr lang="ko-KR" altLang="en-US" dirty="0"/>
              <a:t>모든 품목에 대한 재고를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/stock/</a:t>
            </a:r>
            <a:r>
              <a:rPr lang="en-US" altLang="ko-KR" dirty="0" err="1"/>
              <a:t>pid</a:t>
            </a:r>
            <a:r>
              <a:rPr lang="en-US" altLang="ko-KR" dirty="0"/>
              <a:t> : </a:t>
            </a:r>
            <a:r>
              <a:rPr lang="en-US" altLang="ko-KR" dirty="0" err="1"/>
              <a:t>pid</a:t>
            </a:r>
            <a:r>
              <a:rPr lang="ko-KR" altLang="en-US" dirty="0"/>
              <a:t>에 해당되는 품목의 </a:t>
            </a:r>
            <a:r>
              <a:rPr lang="en-US" altLang="ko-KR" dirty="0"/>
              <a:t>LOT</a:t>
            </a:r>
            <a:r>
              <a:rPr lang="ko-KR" altLang="en-US" dirty="0"/>
              <a:t>별 재고를 오름차순으로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/stock : </a:t>
            </a:r>
            <a:r>
              <a:rPr lang="ko-KR" altLang="en-US" dirty="0"/>
              <a:t>재고를 추가합니다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(Put) /stock : </a:t>
            </a:r>
            <a:r>
              <a:rPr lang="ko-KR" altLang="en-US" dirty="0"/>
              <a:t>재고를 차감합니다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(Delete) /stock /{id}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해당되는 재고를 삭제합니다</a:t>
            </a:r>
            <a:r>
              <a:rPr lang="en-US" altLang="ko-KR" dirty="0"/>
              <a:t>.(</a:t>
            </a:r>
            <a:r>
              <a:rPr lang="ko-KR" altLang="en-US" dirty="0"/>
              <a:t>출고 이력확인 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72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367C-D143-FE03-8B8A-69069D0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2C4F-9C7D-ED1B-E560-22EF3C69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재고관리에 중점을 둔 스프링 부트 기반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제공하려는 인터페이스는 </a:t>
            </a:r>
            <a:r>
              <a:rPr lang="en-US" altLang="ko-KR" dirty="0"/>
              <a:t>HTML</a:t>
            </a:r>
            <a:r>
              <a:rPr lang="ko-KR" altLang="en-US" dirty="0"/>
              <a:t>을 사용한 웹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웹문서를 요청하는 컨트롤러와</a:t>
            </a:r>
            <a:r>
              <a:rPr lang="en-US" altLang="ko-KR" dirty="0"/>
              <a:t>, </a:t>
            </a:r>
            <a:r>
              <a:rPr lang="ko-KR" altLang="en-US" dirty="0"/>
              <a:t>재고관리 데이터를 요청하는 컨트롤러는 별도로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API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 err="1"/>
              <a:t>앱개발의</a:t>
            </a:r>
            <a:r>
              <a:rPr lang="ko-KR" altLang="en-US" dirty="0"/>
              <a:t> 확장성의 용이함을 얻기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웹페이지는</a:t>
            </a:r>
            <a:r>
              <a:rPr lang="en-US" altLang="ko-KR" dirty="0"/>
              <a:t>, </a:t>
            </a:r>
            <a:r>
              <a:rPr lang="ko-KR" altLang="en-US" dirty="0"/>
              <a:t>웹문서를 제외하고는 전부 </a:t>
            </a:r>
            <a:r>
              <a:rPr lang="en-US" altLang="ko-KR" dirty="0" err="1"/>
              <a:t>javascript</a:t>
            </a:r>
            <a:r>
              <a:rPr lang="ko-KR" altLang="en-US" dirty="0"/>
              <a:t>로 요청을 보내고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베이스는 대중적인 </a:t>
            </a:r>
            <a:r>
              <a:rPr lang="en-US" altLang="ko-KR" dirty="0"/>
              <a:t>MySQL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 연결 방식은 자바 </a:t>
            </a:r>
            <a:r>
              <a:rPr lang="en-US" altLang="ko-KR" dirty="0"/>
              <a:t>ORM</a:t>
            </a:r>
            <a:r>
              <a:rPr lang="ko-KR" altLang="en-US" dirty="0"/>
              <a:t>의 일종인 </a:t>
            </a:r>
            <a:r>
              <a:rPr lang="en-US" altLang="ko-KR" dirty="0"/>
              <a:t>JPA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ECC4-9D76-AA9D-0EBF-89262479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B0BA5-75C2-7889-AD8A-161658DD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전체적으로는</a:t>
            </a:r>
            <a:r>
              <a:rPr lang="en-US" altLang="ko-KR" dirty="0"/>
              <a:t> “</a:t>
            </a:r>
            <a:r>
              <a:rPr lang="ko-KR" altLang="en-US" dirty="0"/>
              <a:t>재고 구매</a:t>
            </a:r>
            <a:r>
              <a:rPr lang="en-US" altLang="ko-KR" dirty="0"/>
              <a:t>”, “</a:t>
            </a:r>
            <a:r>
              <a:rPr lang="ko-KR" altLang="en-US" dirty="0"/>
              <a:t>재고 입고</a:t>
            </a:r>
            <a:r>
              <a:rPr lang="en-US" altLang="ko-KR" dirty="0"/>
              <a:t>”, “</a:t>
            </a:r>
            <a:r>
              <a:rPr lang="ko-KR" altLang="en-US" dirty="0"/>
              <a:t>재고 출고</a:t>
            </a:r>
            <a:r>
              <a:rPr lang="en-US" altLang="ko-KR" dirty="0"/>
              <a:t>” </a:t>
            </a:r>
            <a:r>
              <a:rPr lang="ko-KR" altLang="en-US" dirty="0"/>
              <a:t>와 같은 프로세스를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재고 출고는 지정된 품목에 한해서 차감하는 것이 맞지만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BOM(Bill Of Materials)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특정 제품이 여러 개의 재고품목을 출고한다면</a:t>
            </a:r>
            <a:r>
              <a:rPr lang="en-US" altLang="ko-KR" dirty="0"/>
              <a:t>, BOM</a:t>
            </a:r>
            <a:r>
              <a:rPr lang="ko-KR" altLang="en-US" dirty="0"/>
              <a:t>단위로 묶어서 출고하는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구매와</a:t>
            </a:r>
            <a:r>
              <a:rPr lang="en-US" altLang="ko-KR" dirty="0"/>
              <a:t>, </a:t>
            </a:r>
            <a:r>
              <a:rPr lang="ko-KR" altLang="en-US" dirty="0"/>
              <a:t>재고 입고는 보통 한 프로세스에 처리될 수 있지만</a:t>
            </a:r>
            <a:r>
              <a:rPr lang="en-US" altLang="ko-KR" dirty="0"/>
              <a:t>, </a:t>
            </a:r>
            <a:r>
              <a:rPr lang="ko-KR" altLang="en-US" dirty="0"/>
              <a:t>부분 입고의 개념으로써 그렇지 못하는 경우도 발생합니다</a:t>
            </a:r>
            <a:r>
              <a:rPr lang="en-US" altLang="ko-KR" dirty="0"/>
              <a:t>. </a:t>
            </a:r>
            <a:r>
              <a:rPr lang="ko-KR" altLang="en-US" dirty="0"/>
              <a:t>이를 위해 구매와 입고를 분리시켜 좀 더 효율적인 관리를 도와줍니다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그래프를 통한 전체 통계를 보여줌으로써 보조지표를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5309-E391-80E4-BB1D-541174DF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ACEDC-ACF0-12F3-6756-0B96B1BB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최초에 해당 프로젝트를 구동 시키는 관리자가 계정을 생성하여 권한을 배분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위한</a:t>
            </a:r>
            <a:r>
              <a:rPr lang="en-US" altLang="ko-KR" dirty="0"/>
              <a:t>, </a:t>
            </a:r>
            <a:r>
              <a:rPr lang="ko-KR" altLang="en-US" dirty="0"/>
              <a:t>관리자 계정이 초기에 제공되고</a:t>
            </a:r>
            <a:r>
              <a:rPr lang="en-US" altLang="ko-KR" dirty="0"/>
              <a:t>, </a:t>
            </a:r>
            <a:r>
              <a:rPr lang="ko-KR" altLang="en-US" dirty="0"/>
              <a:t>이는 변경이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 페이지에서</a:t>
            </a:r>
            <a:r>
              <a:rPr lang="en-US" altLang="ko-KR" dirty="0"/>
              <a:t>, </a:t>
            </a:r>
            <a:r>
              <a:rPr lang="ko-KR" altLang="en-US" dirty="0"/>
              <a:t>계정을 생성할 수 있고</a:t>
            </a:r>
            <a:r>
              <a:rPr lang="en-US" altLang="ko-KR" dirty="0"/>
              <a:t>, </a:t>
            </a:r>
            <a:r>
              <a:rPr lang="ko-KR" altLang="en-US" dirty="0"/>
              <a:t>각각의 계정에 권한을 부여할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권한은 다음과 같이 나누어 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재고 구매 등록 권한</a:t>
            </a:r>
            <a:r>
              <a:rPr lang="en-US" altLang="ko-KR" dirty="0"/>
              <a:t>   2. </a:t>
            </a:r>
            <a:r>
              <a:rPr lang="ko-KR" altLang="en-US" dirty="0"/>
              <a:t>재고 입고 권한   </a:t>
            </a:r>
            <a:r>
              <a:rPr lang="en-US" altLang="ko-KR" dirty="0"/>
              <a:t>3. </a:t>
            </a:r>
            <a:r>
              <a:rPr lang="ko-KR" altLang="en-US" dirty="0"/>
              <a:t>재고 출고 권한   </a:t>
            </a:r>
            <a:r>
              <a:rPr lang="en-US" altLang="ko-KR" dirty="0"/>
              <a:t>4. </a:t>
            </a:r>
            <a:r>
              <a:rPr lang="ko-KR" altLang="en-US" dirty="0"/>
              <a:t>품목 생성 권한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품목 수정 권한  </a:t>
            </a:r>
            <a:r>
              <a:rPr lang="en-US" altLang="ko-KR" dirty="0"/>
              <a:t>6.</a:t>
            </a:r>
            <a:r>
              <a:rPr lang="ko-KR" altLang="en-US" dirty="0"/>
              <a:t>품목 삭제 권한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방식은 </a:t>
            </a:r>
            <a:r>
              <a:rPr lang="en-US" altLang="ko-KR" dirty="0" err="1"/>
              <a:t>jwt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보안은 </a:t>
            </a:r>
            <a:r>
              <a:rPr lang="en-US" altLang="ko-KR" dirty="0"/>
              <a:t>spring </a:t>
            </a:r>
            <a:r>
              <a:rPr lang="en-US" altLang="ko-KR" dirty="0" err="1"/>
              <a:t>securit</a:t>
            </a:r>
            <a:r>
              <a:rPr lang="ko-KR" altLang="en-US" dirty="0"/>
              <a:t>를 통하여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에서 </a:t>
            </a:r>
            <a:r>
              <a:rPr lang="en-US" altLang="ko-KR" dirty="0" err="1"/>
              <a:t>jwtfilter</a:t>
            </a:r>
            <a:r>
              <a:rPr lang="ko-KR" altLang="en-US" dirty="0"/>
              <a:t>로 넘겨서 토근 인증을 수행하고</a:t>
            </a:r>
            <a:r>
              <a:rPr lang="en-US" altLang="ko-KR" dirty="0"/>
              <a:t>, </a:t>
            </a:r>
            <a:r>
              <a:rPr lang="ko-KR" altLang="en-US" dirty="0"/>
              <a:t>확인이 되면 그에 맞는 데이터를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@PreAuthorize</a:t>
            </a:r>
            <a:r>
              <a:rPr lang="ko-KR" altLang="en-US" dirty="0"/>
              <a:t> 를 사용하여</a:t>
            </a:r>
            <a:r>
              <a:rPr lang="en-US" altLang="ko-KR" dirty="0"/>
              <a:t>, </a:t>
            </a:r>
            <a:r>
              <a:rPr lang="ko-KR" altLang="en-US" dirty="0"/>
              <a:t>권한을 체크한 후에</a:t>
            </a:r>
            <a:r>
              <a:rPr lang="en-US" altLang="ko-KR" dirty="0"/>
              <a:t>, </a:t>
            </a:r>
            <a:r>
              <a:rPr lang="ko-KR" altLang="en-US" dirty="0"/>
              <a:t>원하는 동작을 수행하도록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9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F8FD-4385-11C2-5257-5B220AC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프로그램 구동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6859AC-1E15-D383-CF73-8EE7808D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0" y="1684402"/>
            <a:ext cx="7998925" cy="45688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998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1442-17FC-848E-61B7-3BE2CB5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FA7FBD-4038-6E8C-CB9D-A6005382C16C}"/>
              </a:ext>
            </a:extLst>
          </p:cNvPr>
          <p:cNvSpPr txBox="1">
            <a:spLocks/>
          </p:cNvSpPr>
          <p:nvPr/>
        </p:nvSpPr>
        <p:spPr>
          <a:xfrm>
            <a:off x="5514280" y="2469635"/>
            <a:ext cx="535142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계정을 통해 권한을 부여할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계정은 사용자가 직접 만드는 것이 아닌</a:t>
            </a:r>
            <a:r>
              <a:rPr lang="en-US" altLang="ko-KR" dirty="0"/>
              <a:t>, </a:t>
            </a:r>
            <a:r>
              <a:rPr lang="ko-KR" altLang="en-US" dirty="0"/>
              <a:t>관리자가 별도로 생성하여</a:t>
            </a:r>
            <a:r>
              <a:rPr lang="en-US" altLang="ko-KR" dirty="0"/>
              <a:t>, </a:t>
            </a:r>
            <a:r>
              <a:rPr lang="ko-KR" altLang="en-US" dirty="0"/>
              <a:t>사용자에게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생성을 위한 관리자 프로그램을 </a:t>
            </a:r>
            <a:r>
              <a:rPr lang="ko-KR" altLang="en-US" dirty="0" err="1"/>
              <a:t>파이썬을</a:t>
            </a:r>
            <a:r>
              <a:rPr lang="ko-KR" altLang="en-US" dirty="0"/>
              <a:t> 통해 별도로 제공할 예정입니다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55D5A-AC79-7271-2D0C-79DEA79C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0" y="1791878"/>
            <a:ext cx="4662841" cy="4618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8972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8F4BC-BB19-B5C0-3E20-C1264AD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동작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43B94-E366-CA28-527D-B414429C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</a:t>
            </a:r>
            <a:r>
              <a:rPr lang="en-US" altLang="ko-KR" dirty="0"/>
              <a:t>, </a:t>
            </a:r>
            <a:r>
              <a:rPr lang="ko-KR" altLang="en-US" dirty="0"/>
              <a:t>서버에서는 기본 웹 템플릿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RestAPI</a:t>
            </a:r>
            <a:r>
              <a:rPr lang="ko-KR" altLang="en-US" dirty="0"/>
              <a:t>를 호출할 수 있는 </a:t>
            </a:r>
            <a:r>
              <a:rPr lang="en-US" altLang="ko-KR" dirty="0" err="1"/>
              <a:t>js</a:t>
            </a:r>
            <a:r>
              <a:rPr lang="ko-KR" altLang="en-US" dirty="0"/>
              <a:t>파일을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mustache, </a:t>
            </a:r>
            <a:r>
              <a:rPr lang="en-US" altLang="ko-KR" dirty="0" err="1"/>
              <a:t>jsp</a:t>
            </a:r>
            <a:r>
              <a:rPr lang="ko-KR" altLang="en-US" dirty="0"/>
              <a:t>를 사용하는 동적 웹페이지가 아닌</a:t>
            </a:r>
            <a:r>
              <a:rPr lang="en-US" altLang="ko-KR" dirty="0"/>
              <a:t>, </a:t>
            </a:r>
            <a:r>
              <a:rPr lang="ko-KR" altLang="en-US" dirty="0"/>
              <a:t>이식성을 위해</a:t>
            </a:r>
            <a:r>
              <a:rPr lang="en-US" altLang="ko-KR" dirty="0"/>
              <a:t>, </a:t>
            </a:r>
            <a:r>
              <a:rPr lang="ko-KR" altLang="en-US" dirty="0"/>
              <a:t>데이터는 전부 </a:t>
            </a:r>
            <a:r>
              <a:rPr lang="en-US" altLang="ko-KR" dirty="0" err="1"/>
              <a:t>RestAPI</a:t>
            </a:r>
            <a:r>
              <a:rPr lang="ko-KR" altLang="en-US" dirty="0"/>
              <a:t>로 만들어서 제공하도록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웹브라우저에서는</a:t>
            </a:r>
            <a:r>
              <a:rPr lang="en-US" altLang="ko-KR" dirty="0"/>
              <a:t>, </a:t>
            </a:r>
            <a:r>
              <a:rPr lang="ko-KR" altLang="en-US" dirty="0"/>
              <a:t>필요한 데이터를 </a:t>
            </a:r>
            <a:r>
              <a:rPr lang="en-US" altLang="ko-KR" dirty="0"/>
              <a:t>ajax</a:t>
            </a:r>
            <a:r>
              <a:rPr lang="ko-KR" altLang="en-US" dirty="0"/>
              <a:t>기법으로 </a:t>
            </a:r>
            <a:r>
              <a:rPr lang="en-US" altLang="ko-KR" dirty="0" err="1"/>
              <a:t>RestAPI</a:t>
            </a:r>
            <a:r>
              <a:rPr lang="ko-KR" altLang="en-US" dirty="0"/>
              <a:t>를 호출하여 얻은 데이터를 </a:t>
            </a:r>
            <a:r>
              <a:rPr lang="en-US" altLang="ko-KR" dirty="0"/>
              <a:t>DOM</a:t>
            </a:r>
            <a:r>
              <a:rPr lang="ko-KR" altLang="en-US" dirty="0"/>
              <a:t>을 직접 조작하여</a:t>
            </a:r>
            <a:r>
              <a:rPr lang="en-US" altLang="ko-KR" dirty="0"/>
              <a:t>, </a:t>
            </a:r>
            <a:r>
              <a:rPr lang="ko-KR" altLang="en-US" dirty="0"/>
              <a:t>유저가 필요한 데이터를 표시해주어야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기능 구현 파트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389D7F-CA1A-6417-1FBA-FF0BFF4B5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206</TotalTime>
  <Words>1182</Words>
  <Application>Microsoft Office PowerPoint</Application>
  <PresentationFormat>와이드스크린</PresentationFormat>
  <Paragraphs>109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명언</vt:lpstr>
      <vt:lpstr>스프링부트로 재고관리 프로그램 제작하기</vt:lpstr>
      <vt:lpstr>프로그램 제작 목적</vt:lpstr>
      <vt:lpstr>프로그램 설계 개요</vt:lpstr>
      <vt:lpstr>프로그램 기능 개요</vt:lpstr>
      <vt:lpstr>권한 부여</vt:lpstr>
      <vt:lpstr>ERD 설계(프로그램 구동 관련)</vt:lpstr>
      <vt:lpstr>ERD 설계(인증 관련)</vt:lpstr>
      <vt:lpstr>웹사이트 동작 방식.</vt:lpstr>
      <vt:lpstr>기능 구현 파트</vt:lpstr>
      <vt:lpstr>구현 내용(인증 관련)</vt:lpstr>
      <vt:lpstr>구현 내용(구매)</vt:lpstr>
      <vt:lpstr>구현 내용(구매 RestAPI)</vt:lpstr>
      <vt:lpstr>구현 내용(입고)</vt:lpstr>
      <vt:lpstr>구현 내용(출고)</vt:lpstr>
      <vt:lpstr>구현 내용(품목)</vt:lpstr>
      <vt:lpstr>구현 내용(품목  RestAPI)</vt:lpstr>
      <vt:lpstr>구현 내용(BOM 제작)</vt:lpstr>
      <vt:lpstr>구현 내용(BOM RestAPI)</vt:lpstr>
      <vt:lpstr>구현 내용(BOM 제약조건)</vt:lpstr>
      <vt:lpstr>구현 내용(재고)</vt:lpstr>
      <vt:lpstr>구현 내용(재고 RestAPI)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스프링부트로 재고관리 프로그램 제작하기</dc:title>
  <dc:creator>전 현서</dc:creator>
  <cp:lastModifiedBy>전 현서</cp:lastModifiedBy>
  <cp:revision>39</cp:revision>
  <dcterms:created xsi:type="dcterms:W3CDTF">2023-05-28T10:12:47Z</dcterms:created>
  <dcterms:modified xsi:type="dcterms:W3CDTF">2023-06-03T23:35:48Z</dcterms:modified>
</cp:coreProperties>
</file>