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5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6.png" ContentType="image/png"/>
  <Override PartName="/ppt/media/image29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media/image16.png" ContentType="image/png"/>
  <Override PartName="/ppt/media/image13.gif" ContentType="image/gif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685800" y="202536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NN with Multiple Outputs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457200" y="174096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John Chen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Network Outputs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709280" y="2730600"/>
            <a:ext cx="1719720" cy="114660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538800" y="2730600"/>
            <a:ext cx="1719000" cy="114300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5486400" y="2730600"/>
            <a:ext cx="1719000" cy="114300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4"/>
          <a:stretch/>
        </p:blipFill>
        <p:spPr>
          <a:xfrm>
            <a:off x="7315200" y="2730600"/>
            <a:ext cx="1719000" cy="114300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5"/>
          <a:stretch/>
        </p:blipFill>
        <p:spPr>
          <a:xfrm>
            <a:off x="1926000" y="1371600"/>
            <a:ext cx="1719000" cy="12344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6"/>
          <a:stretch/>
        </p:blipFill>
        <p:spPr>
          <a:xfrm>
            <a:off x="3827160" y="1299600"/>
            <a:ext cx="1720440" cy="128700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7"/>
          <a:stretch/>
        </p:blipFill>
        <p:spPr>
          <a:xfrm>
            <a:off x="5562000" y="1287000"/>
            <a:ext cx="1719000" cy="128916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8"/>
          <a:stretch/>
        </p:blipFill>
        <p:spPr>
          <a:xfrm>
            <a:off x="7317000" y="1299600"/>
            <a:ext cx="1719000" cy="128916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9"/>
          <a:stretch/>
        </p:blipFill>
        <p:spPr>
          <a:xfrm>
            <a:off x="1828800" y="3985200"/>
            <a:ext cx="1719000" cy="128916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10"/>
          <a:stretch/>
        </p:blipFill>
        <p:spPr>
          <a:xfrm>
            <a:off x="3693600" y="3945600"/>
            <a:ext cx="1719000" cy="128916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11"/>
          <a:stretch/>
        </p:blipFill>
        <p:spPr>
          <a:xfrm>
            <a:off x="5632200" y="3945600"/>
            <a:ext cx="1719000" cy="128916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 txBox="1"/>
          <p:nvPr/>
        </p:nvSpPr>
        <p:spPr>
          <a:xfrm>
            <a:off x="457200" y="1720800"/>
            <a:ext cx="1143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</a:rPr>
              <a:t>1D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457200" y="3115800"/>
            <a:ext cx="1143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</a:rPr>
              <a:t>2D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93200" y="4451400"/>
            <a:ext cx="9144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</a:rPr>
              <a:t>3D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MC effective for 1 and 2 D with multiple outputs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Training more challenging for 3d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 Future: Examine dynamic loss constants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143000" y="3429000"/>
            <a:ext cx="5310360" cy="62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n</a:t>
            </a:r>
            <a:r>
              <a:rPr b="0" lang="en-US" sz="4400" spc="-1" strike="noStrike">
                <a:latin typeface="Arial"/>
              </a:rPr>
              <a:t>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15880" y="2942280"/>
            <a:ext cx="497052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latin typeface="Arial"/>
              </a:rPr>
              <a:t>Why Monte Carlo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685800" y="1828800"/>
            <a:ext cx="68580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</a:rPr>
              <a:t>Want to solve many eigenstates, requires many integrals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85800" y="3886200"/>
            <a:ext cx="8001000" cy="94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</a:rPr>
              <a:t>More efficient than trapezoid integration in high dimensions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Currently solving one oscillator, later want to solve more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Previous Method Summary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65200" y="2598480"/>
            <a:ext cx="6125400" cy="104652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143000" y="3764160"/>
            <a:ext cx="4572000" cy="190656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56;p29" descr=""/>
          <p:cNvPicPr/>
          <p:nvPr/>
        </p:nvPicPr>
        <p:blipFill>
          <a:blip r:embed="rId3"/>
          <a:stretch/>
        </p:blipFill>
        <p:spPr>
          <a:xfrm>
            <a:off x="914400" y="5236200"/>
            <a:ext cx="1009080" cy="25020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54;p29" descr=""/>
          <p:cNvPicPr/>
          <p:nvPr/>
        </p:nvPicPr>
        <p:blipFill>
          <a:blip r:embed="rId4"/>
          <a:stretch/>
        </p:blipFill>
        <p:spPr>
          <a:xfrm>
            <a:off x="4889160" y="5257800"/>
            <a:ext cx="2654640" cy="25020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55;p29" descr=""/>
          <p:cNvPicPr/>
          <p:nvPr/>
        </p:nvPicPr>
        <p:blipFill>
          <a:blip r:embed="rId5"/>
          <a:stretch/>
        </p:blipFill>
        <p:spPr>
          <a:xfrm>
            <a:off x="469800" y="1371240"/>
            <a:ext cx="5231160" cy="91476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109;p26" descr=""/>
          <p:cNvPicPr/>
          <p:nvPr/>
        </p:nvPicPr>
        <p:blipFill>
          <a:blip r:embed="rId6"/>
          <a:stretch/>
        </p:blipFill>
        <p:spPr>
          <a:xfrm>
            <a:off x="6822000" y="1143000"/>
            <a:ext cx="3093480" cy="200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Previous Method’s Problems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Slow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Requires manual intervention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Complex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Not precise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Energies as Network Parameters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30685" t="20647" r="13091" b="30454"/>
          <a:stretch/>
        </p:blipFill>
        <p:spPr>
          <a:xfrm>
            <a:off x="3393000" y="685800"/>
            <a:ext cx="7743600" cy="532980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 flipV="1">
            <a:off x="8787240" y="2650320"/>
            <a:ext cx="127800" cy="127800"/>
          </a:xfrm>
          <a:prstGeom prst="ellipse">
            <a:avLst/>
          </a:prstGeom>
          <a:solidFill>
            <a:srgbClr val="d62e4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 flipV="1">
            <a:off x="8787240" y="2907360"/>
            <a:ext cx="127800" cy="127800"/>
          </a:xfrm>
          <a:prstGeom prst="ellipse">
            <a:avLst/>
          </a:prstGeom>
          <a:solidFill>
            <a:srgbClr val="d62e4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 flipV="1">
            <a:off x="8787240" y="2395080"/>
            <a:ext cx="127800" cy="127800"/>
          </a:xfrm>
          <a:prstGeom prst="ellipse">
            <a:avLst/>
          </a:prstGeom>
          <a:solidFill>
            <a:srgbClr val="d62e4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 flipV="1">
            <a:off x="8787240" y="3163680"/>
            <a:ext cx="127800" cy="127800"/>
          </a:xfrm>
          <a:prstGeom prst="ellipse">
            <a:avLst/>
          </a:prstGeom>
          <a:solidFill>
            <a:srgbClr val="d62e4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8901360" y="2504160"/>
            <a:ext cx="256680" cy="1854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8901720" y="2756520"/>
            <a:ext cx="256680" cy="1854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8901720" y="3008520"/>
            <a:ext cx="256680" cy="1854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8901720" y="3260520"/>
            <a:ext cx="256680" cy="1854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329800" y="285516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5329800" y="310716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9264600" y="249480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Ψ</a:t>
            </a:r>
            <a:r>
              <a:rPr b="0" lang="en-US" sz="1800" spc="-1" strike="noStrike" baseline="-8000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9264600" y="274716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Ψ</a:t>
            </a:r>
            <a:r>
              <a:rPr b="0" lang="en-US" sz="1800" spc="-1" strike="noStrike" baseline="-8000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9264600" y="299916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Ψ</a:t>
            </a:r>
            <a:r>
              <a:rPr b="0" lang="en-US" sz="1800" spc="-1" strike="noStrike" baseline="-8000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9264600" y="325116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Ψ</a:t>
            </a:r>
            <a:r>
              <a:rPr b="0" lang="en-US" sz="1800" spc="-1" strike="noStrike" baseline="-8000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8544600" y="231516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Arial"/>
              </a:rPr>
              <a:t>e</a:t>
            </a:r>
            <a:r>
              <a:rPr b="1" lang="en-US" sz="1800" spc="-1" strike="noStrike" baseline="-8000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8544600" y="256752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Arial"/>
              </a:rPr>
              <a:t>e</a:t>
            </a:r>
            <a:r>
              <a:rPr b="1" i="1" lang="en-US" sz="1800" spc="-1" strike="noStrike" baseline="-8000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8544600" y="281952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Arial"/>
              </a:rPr>
              <a:t>e</a:t>
            </a:r>
            <a:r>
              <a:rPr b="1" i="1" lang="en-US" sz="1800" spc="-1" strike="noStrike" baseline="-8000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8544600" y="307152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Arial"/>
              </a:rPr>
              <a:t>e</a:t>
            </a:r>
            <a:r>
              <a:rPr b="1" i="1" lang="en-US" sz="1800" spc="-1" strike="noStrike" baseline="-8000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04000" y="1388520"/>
            <a:ext cx="42962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Motivations: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1) Only need one network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2) Only need to back prop 1 layers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3) Intuitive/easy to add to existing solutions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4) Scaleable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 represents Schrodinger equation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5329800" y="263916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029200" y="1276200"/>
            <a:ext cx="4929120" cy="315828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601200" y="4805280"/>
            <a:ext cx="5538960" cy="65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MC Integrator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350720" y="3645000"/>
            <a:ext cx="3975120" cy="7992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6249960" y="1913400"/>
            <a:ext cx="3341520" cy="324432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1045800" y="2154600"/>
            <a:ext cx="4571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Select N points per dimension, area is proportional to the number of points under the curve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MC vs Trapezoid Integration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095440" y="1828800"/>
            <a:ext cx="4505400" cy="278568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565200" y="1697400"/>
            <a:ext cx="4343040" cy="31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MC faster than Trapezoid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This implementation requires an exponential number of points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MC requires N sums, one multiplication, and one division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Trap requires 2N sums, N multiplications, and N divisions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Need to explore effect on backprop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95440" y="1828800"/>
            <a:ext cx="107640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Particle in Box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Network Parameters: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4 layers, 100 neurons, 50,000 epochs, 500 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300800" y="1326600"/>
            <a:ext cx="1904760" cy="178092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861840" y="2396160"/>
            <a:ext cx="4624560" cy="7430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914400" y="1714320"/>
            <a:ext cx="5715000" cy="41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Num Outputs vs Training Time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19280" y="1143000"/>
            <a:ext cx="3395520" cy="209952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029200" y="1097280"/>
            <a:ext cx="3392280" cy="209412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757800" y="3242520"/>
            <a:ext cx="3392280" cy="209412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4896360" y="3934080"/>
            <a:ext cx="4296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eo</a:t>
            </a:r>
            <a:r>
              <a:rPr b="0" lang="en-US" sz="1800" spc="-1" strike="noStrike">
                <a:latin typeface="Arial"/>
              </a:rPr>
              <a:t>ret</a:t>
            </a:r>
            <a:r>
              <a:rPr b="0" lang="en-US" sz="1800" spc="-1" strike="noStrike">
                <a:latin typeface="Arial"/>
              </a:rPr>
              <a:t>ic</a:t>
            </a:r>
            <a:r>
              <a:rPr b="0" lang="en-US" sz="1800" spc="-1" strike="noStrike">
                <a:latin typeface="Arial"/>
              </a:rPr>
              <a:t>all</a:t>
            </a:r>
            <a:r>
              <a:rPr b="0" lang="en-US" sz="1800" spc="-1" strike="noStrike">
                <a:latin typeface="Arial"/>
              </a:rPr>
              <a:t>y </a:t>
            </a:r>
            <a:r>
              <a:rPr b="0" lang="en-US" sz="1800" spc="-1" strike="noStrike">
                <a:latin typeface="Arial"/>
              </a:rPr>
              <a:t>qu</a:t>
            </a:r>
            <a:r>
              <a:rPr b="0" lang="en-US" sz="1800" spc="-1" strike="noStrike">
                <a:latin typeface="Arial"/>
              </a:rPr>
              <a:t>ad</a:t>
            </a:r>
            <a:r>
              <a:rPr b="0" lang="en-US" sz="1800" spc="-1" strike="noStrike">
                <a:latin typeface="Arial"/>
              </a:rPr>
              <a:t>rat</a:t>
            </a:r>
            <a:r>
              <a:rPr b="0" lang="en-US" sz="1800" spc="-1" strike="noStrike">
                <a:latin typeface="Arial"/>
              </a:rPr>
              <a:t>ic </a:t>
            </a:r>
            <a:r>
              <a:rPr b="0" lang="en-US" sz="1800" spc="-1" strike="noStrike">
                <a:latin typeface="Arial"/>
              </a:rPr>
              <a:t>ru</a:t>
            </a:r>
            <a:r>
              <a:rPr b="0" lang="en-US" sz="1800" spc="-1" strike="noStrike">
                <a:latin typeface="Arial"/>
              </a:rPr>
              <a:t>nti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</a:t>
            </a:r>
            <a:r>
              <a:rPr b="0" lang="en-US" sz="1800" spc="-1" strike="noStrike">
                <a:latin typeface="Arial"/>
              </a:rPr>
              <a:t>ac</a:t>
            </a:r>
            <a:r>
              <a:rPr b="0" lang="en-US" sz="1800" spc="-1" strike="noStrike">
                <a:latin typeface="Arial"/>
              </a:rPr>
              <a:t>tic</a:t>
            </a:r>
            <a:r>
              <a:rPr b="0" lang="en-US" sz="1800" spc="-1" strike="noStrike">
                <a:latin typeface="Arial"/>
              </a:rPr>
              <a:t>all</a:t>
            </a:r>
            <a:r>
              <a:rPr b="0" lang="en-US" sz="1800" spc="-1" strike="noStrike">
                <a:latin typeface="Arial"/>
              </a:rPr>
              <a:t>y </a:t>
            </a:r>
            <a:r>
              <a:rPr b="0" lang="en-US" sz="1800" spc="-1" strike="noStrike">
                <a:latin typeface="Arial"/>
              </a:rPr>
              <a:t>lin</a:t>
            </a:r>
            <a:r>
              <a:rPr b="0" lang="en-US" sz="1800" spc="-1" strike="noStrike">
                <a:latin typeface="Arial"/>
              </a:rPr>
              <a:t>ea</a:t>
            </a:r>
            <a:r>
              <a:rPr b="0" lang="en-US" sz="1800" spc="-1" strike="noStrike">
                <a:latin typeface="Arial"/>
              </a:rPr>
              <a:t>r </a:t>
            </a:r>
            <a:r>
              <a:rPr b="0" lang="en-US" sz="1800" spc="-1" strike="noStrike">
                <a:latin typeface="Arial"/>
              </a:rPr>
              <a:t>ru</a:t>
            </a:r>
            <a:r>
              <a:rPr b="0" lang="en-US" sz="1800" spc="-1" strike="noStrike">
                <a:latin typeface="Arial"/>
              </a:rPr>
              <a:t>nti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for </a:t>
            </a:r>
            <a:r>
              <a:rPr b="0" lang="en-US" sz="1800" spc="-1" strike="noStrike">
                <a:latin typeface="Arial"/>
              </a:rPr>
              <a:t>lo</a:t>
            </a:r>
            <a:r>
              <a:rPr b="0" lang="en-US" sz="1800" spc="-1" strike="noStrike">
                <a:latin typeface="Arial"/>
              </a:rPr>
              <a:t>w </a:t>
            </a:r>
            <a:r>
              <a:rPr b="0" lang="en-US" sz="1800" spc="-1" strike="noStrike">
                <a:latin typeface="Arial"/>
              </a:rPr>
              <a:t>ou</a:t>
            </a:r>
            <a:r>
              <a:rPr b="0" lang="en-US" sz="1800" spc="-1" strike="noStrike">
                <a:latin typeface="Arial"/>
              </a:rPr>
              <a:t>tp</a:t>
            </a:r>
            <a:r>
              <a:rPr b="0" lang="en-US" sz="1800" spc="-1" strike="noStrike">
                <a:latin typeface="Arial"/>
              </a:rPr>
              <a:t>ut</a:t>
            </a:r>
            <a:r>
              <a:rPr b="0" lang="en-US" sz="1800" spc="-1" strike="noStrike"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2021-08-30T23:53:40Z</dcterms:created>
  <dc:creator/>
  <dc:description/>
  <dc:language>en-US</dc:language>
  <cp:lastModifiedBy/>
  <dcterms:modified xsi:type="dcterms:W3CDTF">2021-09-08T00:08:08Z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