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612e459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612e459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612e45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612e459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612e459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612e459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80"/>
              <a:t>Analisis Sentimen pada </a:t>
            </a:r>
            <a:r>
              <a:rPr lang="en" sz="3580"/>
              <a:t>Tweet </a:t>
            </a:r>
            <a:r>
              <a:rPr lang="en" sz="3580"/>
              <a:t>mengenai Bapak Ganjar Pranowo dan Bapak I Wayan Koster</a:t>
            </a:r>
            <a:endParaRPr sz="358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Jajang Jamaludin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FIFA mencabut hak Indonesia sebagai tuan rumah Piala Dunia U-20 2023. Sebenarnya FIFA tidak menyinggung mengenai penolakan kedatangan Timnas Israel yang marak di Indonesia beberapa waktu belakangan.  Tetapi, persepsi publik di Indonesia tetap menganggap pembatalan tersebut berkaitan dengan ramainya penolakan sejumlah pihak terhadap kedatangan Timnas Israel.  Penolakan tersebut datang dari kelompok masyarakat Presidium Alumni 212 dan dua kepala daerah, yakni Gubernur Jawa Tengah Ganjar Pranowo dan Gubernur Bali I Wayan Koster.  Maka dari itu saya mempunyai ide untuk membuat sentimen analisis dari postingan di twitter mengenai kata kunci </a:t>
            </a:r>
            <a:r>
              <a:rPr lang="en"/>
              <a:t>Ganjar Pranowo dan I Wayan Koster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Drive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https://drive.google.com/drive/folders/1Rk1v6E_F2FDs47G5XIs0Va06PS17rh51?usp=share_link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Project Akhir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