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6576000" cy="29260800"/>
  <p:notesSz cx="9388475" cy="127714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1pPr>
    <a:lvl2pPr marL="391864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2pPr>
    <a:lvl3pPr marL="783729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3pPr>
    <a:lvl4pPr marL="1175593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4pPr>
    <a:lvl5pPr marL="1567457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5pPr>
    <a:lvl6pPr marL="1959321" algn="l" defTabSz="783729" rtl="0" eaLnBrk="1" latinLnBrk="0" hangingPunct="1"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6pPr>
    <a:lvl7pPr marL="2351186" algn="l" defTabSz="783729" rtl="0" eaLnBrk="1" latinLnBrk="0" hangingPunct="1"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7pPr>
    <a:lvl8pPr marL="2743051" algn="l" defTabSz="783729" rtl="0" eaLnBrk="1" latinLnBrk="0" hangingPunct="1"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8pPr>
    <a:lvl9pPr marL="3134915" algn="l" defTabSz="783729" rtl="0" eaLnBrk="1" latinLnBrk="0" hangingPunct="1">
      <a:defRPr sz="2500" kern="1200">
        <a:solidFill>
          <a:schemeClr val="tx1"/>
        </a:solidFill>
        <a:latin typeface="Times New Roman" pitchFamily="2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1F2"/>
    <a:srgbClr val="55ACEE"/>
    <a:srgbClr val="4BF3FB"/>
    <a:srgbClr val="87212E"/>
    <a:srgbClr val="FDF3DE"/>
    <a:srgbClr val="000066"/>
    <a:srgbClr val="FF00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4582"/>
  </p:normalViewPr>
  <p:slideViewPr>
    <p:cSldViewPr snapToGrid="0" showGuides="1">
      <p:cViewPr varScale="1">
        <p:scale>
          <a:sx n="19" d="100"/>
          <a:sy n="19" d="100"/>
        </p:scale>
        <p:origin x="2112" y="134"/>
      </p:cViewPr>
      <p:guideLst>
        <p:guide orient="horz" pos="9216"/>
        <p:guide pos="11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 Adams" userId="5faff7d1bf15181f" providerId="LiveId" clId="{6CD90D45-D90A-419A-97E9-9F1C08EEBD4D}"/>
    <pc:docChg chg="undo redo custSel addSld delSld modSld">
      <pc:chgData name="Roy Adams" userId="5faff7d1bf15181f" providerId="LiveId" clId="{6CD90D45-D90A-419A-97E9-9F1C08EEBD4D}" dt="2018-08-09T14:57:18.707" v="5993" actId="1076"/>
      <pc:docMkLst>
        <pc:docMk/>
      </pc:docMkLst>
      <pc:sldChg chg="addSp delSp modSp setBg">
        <pc:chgData name="Roy Adams" userId="5faff7d1bf15181f" providerId="LiveId" clId="{6CD90D45-D90A-419A-97E9-9F1C08EEBD4D}" dt="2018-08-09T14:57:18.707" v="5993" actId="1076"/>
        <pc:sldMkLst>
          <pc:docMk/>
          <pc:sldMk cId="0" sldId="257"/>
        </pc:sldMkLst>
        <pc:spChg chg="add mod">
          <ac:chgData name="Roy Adams" userId="5faff7d1bf15181f" providerId="LiveId" clId="{6CD90D45-D90A-419A-97E9-9F1C08EEBD4D}" dt="2018-08-08T15:17:16.642" v="5415" actId="255"/>
          <ac:spMkLst>
            <pc:docMk/>
            <pc:sldMk cId="0" sldId="257"/>
            <ac:spMk id="2" creationId="{0A13772C-14DC-492E-BBB0-E44F4E57771A}"/>
          </ac:spMkLst>
        </pc:spChg>
        <pc:spChg chg="add del">
          <ac:chgData name="Roy Adams" userId="5faff7d1bf15181f" providerId="LiveId" clId="{6CD90D45-D90A-419A-97E9-9F1C08EEBD4D}" dt="2018-08-07T14:08:33.764" v="2015" actId="1076"/>
          <ac:spMkLst>
            <pc:docMk/>
            <pc:sldMk cId="0" sldId="257"/>
            <ac:spMk id="3" creationId="{4C441A8B-0383-4C79-A223-661139DECF76}"/>
          </ac:spMkLst>
        </pc:spChg>
        <pc:spChg chg="add del">
          <ac:chgData name="Roy Adams" userId="5faff7d1bf15181f" providerId="LiveId" clId="{6CD90D45-D90A-419A-97E9-9F1C08EEBD4D}" dt="2018-08-06T20:22:27" v="1574" actId="14100"/>
          <ac:spMkLst>
            <pc:docMk/>
            <pc:sldMk cId="0" sldId="257"/>
            <ac:spMk id="3" creationId="{509C94BD-7221-4334-8904-ECC0CA6CD5C8}"/>
          </ac:spMkLst>
        </pc:spChg>
        <pc:spChg chg="add del">
          <ac:chgData name="Roy Adams" userId="5faff7d1bf15181f" providerId="LiveId" clId="{6CD90D45-D90A-419A-97E9-9F1C08EEBD4D}" dt="2018-08-06T20:22:27" v="1574" actId="14100"/>
          <ac:spMkLst>
            <pc:docMk/>
            <pc:sldMk cId="0" sldId="257"/>
            <ac:spMk id="8" creationId="{D3BCE2B7-50B1-4170-BEAF-95DC3434E13D}"/>
          </ac:spMkLst>
        </pc:spChg>
        <pc:spChg chg="mod">
          <ac:chgData name="Roy Adams" userId="5faff7d1bf15181f" providerId="LiveId" clId="{6CD90D45-D90A-419A-97E9-9F1C08EEBD4D}" dt="2018-08-08T15:16:35.407" v="5414" actId="1076"/>
          <ac:spMkLst>
            <pc:docMk/>
            <pc:sldMk cId="0" sldId="257"/>
            <ac:spMk id="9" creationId="{00000000-0000-0000-0000-000000000000}"/>
          </ac:spMkLst>
        </pc:spChg>
        <pc:spChg chg="add del">
          <ac:chgData name="Roy Adams" userId="5faff7d1bf15181f" providerId="LiveId" clId="{6CD90D45-D90A-419A-97E9-9F1C08EEBD4D}" dt="2018-08-06T20:22:27" v="1574" actId="14100"/>
          <ac:spMkLst>
            <pc:docMk/>
            <pc:sldMk cId="0" sldId="257"/>
            <ac:spMk id="10" creationId="{C05E7B0D-394B-45BF-A66F-227427216719}"/>
          </ac:spMkLst>
        </pc:spChg>
        <pc:spChg chg="add mod">
          <ac:chgData name="Roy Adams" userId="5faff7d1bf15181f" providerId="LiveId" clId="{6CD90D45-D90A-419A-97E9-9F1C08EEBD4D}" dt="2018-08-09T14:36:06.235" v="5808" actId="20577"/>
          <ac:spMkLst>
            <pc:docMk/>
            <pc:sldMk cId="0" sldId="257"/>
            <ac:spMk id="10" creationId="{17EEC23E-C00C-4E2F-903F-1DB63E0BA94F}"/>
          </ac:spMkLst>
        </pc:spChg>
        <pc:spChg chg="mod">
          <ac:chgData name="Roy Adams" userId="5faff7d1bf15181f" providerId="LiveId" clId="{6CD90D45-D90A-419A-97E9-9F1C08EEBD4D}" dt="2018-08-09T14:57:18.707" v="5993" actId="1076"/>
          <ac:spMkLst>
            <pc:docMk/>
            <pc:sldMk cId="0" sldId="257"/>
            <ac:spMk id="11" creationId="{00000000-0000-0000-0000-000000000000}"/>
          </ac:spMkLst>
        </pc:spChg>
        <pc:spChg chg="mod">
          <ac:chgData name="Roy Adams" userId="5faff7d1bf15181f" providerId="LiveId" clId="{6CD90D45-D90A-419A-97E9-9F1C08EEBD4D}" dt="2018-08-08T14:56:15.006" v="5328" actId="255"/>
          <ac:spMkLst>
            <pc:docMk/>
            <pc:sldMk cId="0" sldId="257"/>
            <ac:spMk id="12" creationId="{00000000-0000-0000-0000-000000000000}"/>
          </ac:spMkLst>
        </pc:spChg>
        <pc:spChg chg="add del mod">
          <ac:chgData name="Roy Adams" userId="5faff7d1bf15181f" providerId="LiveId" clId="{6CD90D45-D90A-419A-97E9-9F1C08EEBD4D}" dt="2018-08-07T14:16:15.785" v="2122" actId="11529"/>
          <ac:spMkLst>
            <pc:docMk/>
            <pc:sldMk cId="0" sldId="257"/>
            <ac:spMk id="13" creationId="{F2E4280D-C30C-4D58-94C2-95DE019B3623}"/>
          </ac:spMkLst>
        </pc:spChg>
        <pc:spChg chg="add del">
          <ac:chgData name="Roy Adams" userId="5faff7d1bf15181f" providerId="LiveId" clId="{6CD90D45-D90A-419A-97E9-9F1C08EEBD4D}" dt="2018-08-06T20:22:26.159" v="1573" actId="14100"/>
          <ac:spMkLst>
            <pc:docMk/>
            <pc:sldMk cId="0" sldId="257"/>
            <ac:spMk id="13" creationId="{04C27302-84A3-4FD7-846C-59D185AC8AC7}"/>
          </ac:spMkLst>
        </pc:spChg>
        <pc:spChg chg="add del">
          <ac:chgData name="Roy Adams" userId="5faff7d1bf15181f" providerId="LiveId" clId="{6CD90D45-D90A-419A-97E9-9F1C08EEBD4D}" dt="2018-08-06T20:22:26.159" v="1573" actId="14100"/>
          <ac:spMkLst>
            <pc:docMk/>
            <pc:sldMk cId="0" sldId="257"/>
            <ac:spMk id="14" creationId="{680BE1CE-B021-4AF7-9EC6-6233A9FDF352}"/>
          </ac:spMkLst>
        </pc:spChg>
        <pc:spChg chg="add del mod">
          <ac:chgData name="Roy Adams" userId="5faff7d1bf15181f" providerId="LiveId" clId="{6CD90D45-D90A-419A-97E9-9F1C08EEBD4D}" dt="2018-08-07T14:18:44.563" v="2140" actId="478"/>
          <ac:spMkLst>
            <pc:docMk/>
            <pc:sldMk cId="0" sldId="257"/>
            <ac:spMk id="14" creationId="{5BF33FCD-7442-4946-AAFE-D0D5FEA6D73D}"/>
          </ac:spMkLst>
        </pc:spChg>
        <pc:spChg chg="add del">
          <ac:chgData name="Roy Adams" userId="5faff7d1bf15181f" providerId="LiveId" clId="{6CD90D45-D90A-419A-97E9-9F1C08EEBD4D}" dt="2018-08-06T20:22:26.159" v="1573" actId="14100"/>
          <ac:spMkLst>
            <pc:docMk/>
            <pc:sldMk cId="0" sldId="257"/>
            <ac:spMk id="15" creationId="{FACAAED3-8C61-4182-9BAF-5300F156BBB1}"/>
          </ac:spMkLst>
        </pc:spChg>
        <pc:spChg chg="mod ord">
          <ac:chgData name="Roy Adams" userId="5faff7d1bf15181f" providerId="LiveId" clId="{6CD90D45-D90A-419A-97E9-9F1C08EEBD4D}" dt="2018-08-09T14:35:16.692" v="5771" actId="20577"/>
          <ac:spMkLst>
            <pc:docMk/>
            <pc:sldMk cId="0" sldId="257"/>
            <ac:spMk id="16" creationId="{00000000-0000-0000-0000-000000000000}"/>
          </ac:spMkLst>
        </pc:spChg>
        <pc:spChg chg="add del mod">
          <ac:chgData name="Roy Adams" userId="5faff7d1bf15181f" providerId="LiveId" clId="{6CD90D45-D90A-419A-97E9-9F1C08EEBD4D}" dt="2018-08-06T20:22:41.139" v="1578" actId="14100"/>
          <ac:spMkLst>
            <pc:docMk/>
            <pc:sldMk cId="0" sldId="257"/>
            <ac:spMk id="17" creationId="{AD6793CA-DDD3-4C24-9A14-B2E6FB0A9D30}"/>
          </ac:spMkLst>
        </pc:spChg>
        <pc:spChg chg="add del mod">
          <ac:chgData name="Roy Adams" userId="5faff7d1bf15181f" providerId="LiveId" clId="{6CD90D45-D90A-419A-97E9-9F1C08EEBD4D}" dt="2018-08-06T20:22:41.139" v="1578" actId="14100"/>
          <ac:spMkLst>
            <pc:docMk/>
            <pc:sldMk cId="0" sldId="257"/>
            <ac:spMk id="18" creationId="{0D5D8C68-4EBB-4F01-8FDE-D5C2FDFC25A7}"/>
          </ac:spMkLst>
        </pc:spChg>
        <pc:spChg chg="add del mod">
          <ac:chgData name="Roy Adams" userId="5faff7d1bf15181f" providerId="LiveId" clId="{6CD90D45-D90A-419A-97E9-9F1C08EEBD4D}" dt="2018-08-06T20:22:41.139" v="1578" actId="14100"/>
          <ac:spMkLst>
            <pc:docMk/>
            <pc:sldMk cId="0" sldId="257"/>
            <ac:spMk id="19" creationId="{C1530C01-5E66-4D23-9C10-DFF5CBCDC6D8}"/>
          </ac:spMkLst>
        </pc:spChg>
        <pc:spChg chg="add del">
          <ac:chgData name="Roy Adams" userId="5faff7d1bf15181f" providerId="LiveId" clId="{6CD90D45-D90A-419A-97E9-9F1C08EEBD4D}" dt="2018-08-06T20:22:59.199" v="1586" actId="14100"/>
          <ac:spMkLst>
            <pc:docMk/>
            <pc:sldMk cId="0" sldId="257"/>
            <ac:spMk id="20" creationId="{AD691A8E-3AF2-4438-85A7-495ED5EE1DE0}"/>
          </ac:spMkLst>
        </pc:spChg>
        <pc:spChg chg="add del">
          <ac:chgData name="Roy Adams" userId="5faff7d1bf15181f" providerId="LiveId" clId="{6CD90D45-D90A-419A-97E9-9F1C08EEBD4D}" dt="2018-08-06T20:22:59.199" v="1586" actId="14100"/>
          <ac:spMkLst>
            <pc:docMk/>
            <pc:sldMk cId="0" sldId="257"/>
            <ac:spMk id="21" creationId="{CA2AF763-E2C2-470A-8C0B-DC5F14FDC2D3}"/>
          </ac:spMkLst>
        </pc:spChg>
        <pc:spChg chg="add del">
          <ac:chgData name="Roy Adams" userId="5faff7d1bf15181f" providerId="LiveId" clId="{6CD90D45-D90A-419A-97E9-9F1C08EEBD4D}" dt="2018-08-06T20:22:59.199" v="1586" actId="14100"/>
          <ac:spMkLst>
            <pc:docMk/>
            <pc:sldMk cId="0" sldId="257"/>
            <ac:spMk id="22" creationId="{D730E564-9D08-4E87-9E7B-ED08C79711F5}"/>
          </ac:spMkLst>
        </pc:spChg>
        <pc:spChg chg="add del">
          <ac:chgData name="Roy Adams" userId="5faff7d1bf15181f" providerId="LiveId" clId="{6CD90D45-D90A-419A-97E9-9F1C08EEBD4D}" dt="2018-08-06T20:23:08.202" v="1588" actId="14100"/>
          <ac:spMkLst>
            <pc:docMk/>
            <pc:sldMk cId="0" sldId="257"/>
            <ac:spMk id="23" creationId="{B25F42FE-CC1F-4B59-A7AE-D96411100C6F}"/>
          </ac:spMkLst>
        </pc:spChg>
        <pc:spChg chg="mod">
          <ac:chgData name="Roy Adams" userId="5faff7d1bf15181f" providerId="LiveId" clId="{6CD90D45-D90A-419A-97E9-9F1C08EEBD4D}" dt="2018-08-07T20:59:20.914" v="3877" actId="14100"/>
          <ac:spMkLst>
            <pc:docMk/>
            <pc:sldMk cId="0" sldId="257"/>
            <ac:spMk id="24" creationId="{00000000-0000-0000-0000-000000000000}"/>
          </ac:spMkLst>
        </pc:spChg>
        <pc:spChg chg="add del">
          <ac:chgData name="Roy Adams" userId="5faff7d1bf15181f" providerId="LiveId" clId="{6CD90D45-D90A-419A-97E9-9F1C08EEBD4D}" dt="2018-08-06T20:23:08.202" v="1588" actId="14100"/>
          <ac:spMkLst>
            <pc:docMk/>
            <pc:sldMk cId="0" sldId="257"/>
            <ac:spMk id="26" creationId="{1E038FE3-2FBB-4224-9F9D-870C7FFE08B8}"/>
          </ac:spMkLst>
        </pc:spChg>
        <pc:spChg chg="mod">
          <ac:chgData name="Roy Adams" userId="5faff7d1bf15181f" providerId="LiveId" clId="{6CD90D45-D90A-419A-97E9-9F1C08EEBD4D}" dt="2018-08-08T15:07:57.084" v="5404" actId="14100"/>
          <ac:spMkLst>
            <pc:docMk/>
            <pc:sldMk cId="0" sldId="257"/>
            <ac:spMk id="27" creationId="{00000000-0000-0000-0000-000000000000}"/>
          </ac:spMkLst>
        </pc:spChg>
        <pc:spChg chg="add del">
          <ac:chgData name="Roy Adams" userId="5faff7d1bf15181f" providerId="LiveId" clId="{6CD90D45-D90A-419A-97E9-9F1C08EEBD4D}" dt="2018-08-06T20:23:08.202" v="1588" actId="14100"/>
          <ac:spMkLst>
            <pc:docMk/>
            <pc:sldMk cId="0" sldId="257"/>
            <ac:spMk id="28" creationId="{3623A40E-BF9F-4BF4-BE41-7BF639EA0E68}"/>
          </ac:spMkLst>
        </pc:spChg>
        <pc:spChg chg="mod">
          <ac:chgData name="Roy Adams" userId="5faff7d1bf15181f" providerId="LiveId" clId="{6CD90D45-D90A-419A-97E9-9F1C08EEBD4D}" dt="2018-08-08T15:07:46.227" v="5402" actId="1076"/>
          <ac:spMkLst>
            <pc:docMk/>
            <pc:sldMk cId="0" sldId="257"/>
            <ac:spMk id="30" creationId="{00000000-0000-0000-0000-000000000000}"/>
          </ac:spMkLst>
        </pc:spChg>
        <pc:spChg chg="del mod">
          <ac:chgData name="Roy Adams" userId="5faff7d1bf15181f" providerId="LiveId" clId="{6CD90D45-D90A-419A-97E9-9F1C08EEBD4D}" dt="2018-08-07T14:02:13.966" v="1976" actId="478"/>
          <ac:spMkLst>
            <pc:docMk/>
            <pc:sldMk cId="0" sldId="257"/>
            <ac:spMk id="31" creationId="{00000000-0000-0000-0000-000000000000}"/>
          </ac:spMkLst>
        </pc:spChg>
        <pc:spChg chg="add del mod">
          <ac:chgData name="Roy Adams" userId="5faff7d1bf15181f" providerId="LiveId" clId="{6CD90D45-D90A-419A-97E9-9F1C08EEBD4D}" dt="2018-08-06T20:53:25.627" v="1690" actId="478"/>
          <ac:spMkLst>
            <pc:docMk/>
            <pc:sldMk cId="0" sldId="257"/>
            <ac:spMk id="32" creationId="{DB3D7C0F-3F1F-4C04-83E8-A60FFD3AD564}"/>
          </ac:spMkLst>
        </pc:spChg>
        <pc:spChg chg="mod">
          <ac:chgData name="Roy Adams" userId="5faff7d1bf15181f" providerId="LiveId" clId="{6CD90D45-D90A-419A-97E9-9F1C08EEBD4D}" dt="2018-08-08T15:17:16.642" v="5415" actId="255"/>
          <ac:spMkLst>
            <pc:docMk/>
            <pc:sldMk cId="0" sldId="257"/>
            <ac:spMk id="33" creationId="{00000000-0000-0000-0000-000000000000}"/>
          </ac:spMkLst>
        </pc:spChg>
        <pc:spChg chg="add mod">
          <ac:chgData name="Roy Adams" userId="5faff7d1bf15181f" providerId="LiveId" clId="{6CD90D45-D90A-419A-97E9-9F1C08EEBD4D}" dt="2018-08-08T15:17:16.642" v="5415" actId="255"/>
          <ac:spMkLst>
            <pc:docMk/>
            <pc:sldMk cId="0" sldId="257"/>
            <ac:spMk id="34" creationId="{FB153916-AEB2-4CAC-8249-C5F892272489}"/>
          </ac:spMkLst>
        </pc:spChg>
        <pc:spChg chg="add del mod">
          <ac:chgData name="Roy Adams" userId="5faff7d1bf15181f" providerId="LiveId" clId="{6CD90D45-D90A-419A-97E9-9F1C08EEBD4D}" dt="2018-08-07T15:12:28.156" v="2330" actId="478"/>
          <ac:spMkLst>
            <pc:docMk/>
            <pc:sldMk cId="0" sldId="257"/>
            <ac:spMk id="36" creationId="{00000000-0000-0000-0000-000000000000}"/>
          </ac:spMkLst>
        </pc:spChg>
        <pc:spChg chg="mod">
          <ac:chgData name="Roy Adams" userId="5faff7d1bf15181f" providerId="LiveId" clId="{6CD90D45-D90A-419A-97E9-9F1C08EEBD4D}" dt="2018-08-08T15:16:35.407" v="5414" actId="1076"/>
          <ac:spMkLst>
            <pc:docMk/>
            <pc:sldMk cId="0" sldId="257"/>
            <ac:spMk id="37" creationId="{00000000-0000-0000-0000-000000000000}"/>
          </ac:spMkLst>
        </pc:spChg>
        <pc:spChg chg="add mod">
          <ac:chgData name="Roy Adams" userId="5faff7d1bf15181f" providerId="LiveId" clId="{6CD90D45-D90A-419A-97E9-9F1C08EEBD4D}" dt="2018-08-07T21:11:49.748" v="4976" actId="1076"/>
          <ac:spMkLst>
            <pc:docMk/>
            <pc:sldMk cId="0" sldId="257"/>
            <ac:spMk id="38" creationId="{473260F8-38D3-4851-B2F0-27C792A315C0}"/>
          </ac:spMkLst>
        </pc:spChg>
        <pc:spChg chg="add mod">
          <ac:chgData name="Roy Adams" userId="5faff7d1bf15181f" providerId="LiveId" clId="{6CD90D45-D90A-419A-97E9-9F1C08EEBD4D}" dt="2018-08-08T15:07:32.735" v="5399" actId="14100"/>
          <ac:spMkLst>
            <pc:docMk/>
            <pc:sldMk cId="0" sldId="257"/>
            <ac:spMk id="41" creationId="{0EEEEC60-7426-4894-8EB4-A00C7FCA204A}"/>
          </ac:spMkLst>
        </pc:spChg>
        <pc:spChg chg="add mod">
          <ac:chgData name="Roy Adams" userId="5faff7d1bf15181f" providerId="LiveId" clId="{6CD90D45-D90A-419A-97E9-9F1C08EEBD4D}" dt="2018-08-07T19:41:14.843" v="2961" actId="1076"/>
          <ac:spMkLst>
            <pc:docMk/>
            <pc:sldMk cId="0" sldId="257"/>
            <ac:spMk id="43" creationId="{746CF9E5-77C2-4A67-992B-E4EB67B1BB03}"/>
          </ac:spMkLst>
        </pc:spChg>
        <pc:spChg chg="del mod">
          <ac:chgData name="Roy Adams" userId="5faff7d1bf15181f" providerId="LiveId" clId="{6CD90D45-D90A-419A-97E9-9F1C08EEBD4D}" dt="2018-08-07T14:05:12.463" v="2000" actId="478"/>
          <ac:spMkLst>
            <pc:docMk/>
            <pc:sldMk cId="0" sldId="257"/>
            <ac:spMk id="44" creationId="{CE42231D-BD21-4AFE-A4E5-DDDDBDCF374C}"/>
          </ac:spMkLst>
        </pc:spChg>
        <pc:spChg chg="add mod">
          <ac:chgData name="Roy Adams" userId="5faff7d1bf15181f" providerId="LiveId" clId="{6CD90D45-D90A-419A-97E9-9F1C08EEBD4D}" dt="2018-08-09T14:32:54.634" v="5660" actId="14100"/>
          <ac:spMkLst>
            <pc:docMk/>
            <pc:sldMk cId="0" sldId="257"/>
            <ac:spMk id="45" creationId="{6D648279-473A-4352-B858-2EE9EBF6B330}"/>
          </ac:spMkLst>
        </pc:spChg>
        <pc:spChg chg="add mod">
          <ac:chgData name="Roy Adams" userId="5faff7d1bf15181f" providerId="LiveId" clId="{6CD90D45-D90A-419A-97E9-9F1C08EEBD4D}" dt="2018-08-09T14:27:55.852" v="5608" actId="207"/>
          <ac:spMkLst>
            <pc:docMk/>
            <pc:sldMk cId="0" sldId="257"/>
            <ac:spMk id="46" creationId="{9929BF6C-6C54-4A3C-9CE0-01E6F933B7E7}"/>
          </ac:spMkLst>
        </pc:spChg>
        <pc:spChg chg="mod">
          <ac:chgData name="Roy Adams" userId="5faff7d1bf15181f" providerId="LiveId" clId="{6CD90D45-D90A-419A-97E9-9F1C08EEBD4D}" dt="2018-08-08T15:47:14.186" v="5474" actId="1076"/>
          <ac:spMkLst>
            <pc:docMk/>
            <pc:sldMk cId="0" sldId="257"/>
            <ac:spMk id="47" creationId="{D9BE81A3-D085-4233-88FD-00B2E6FC0EA1}"/>
          </ac:spMkLst>
        </pc:spChg>
        <pc:spChg chg="add mod">
          <ac:chgData name="Roy Adams" userId="5faff7d1bf15181f" providerId="LiveId" clId="{6CD90D45-D90A-419A-97E9-9F1C08EEBD4D}" dt="2018-08-09T14:28:17.989" v="5609" actId="207"/>
          <ac:spMkLst>
            <pc:docMk/>
            <pc:sldMk cId="0" sldId="257"/>
            <ac:spMk id="48" creationId="{CA82114D-6FB4-4BCA-B5BD-CD0485885482}"/>
          </ac:spMkLst>
        </pc:spChg>
        <pc:spChg chg="del mod">
          <ac:chgData name="Roy Adams" userId="5faff7d1bf15181f" providerId="LiveId" clId="{6CD90D45-D90A-419A-97E9-9F1C08EEBD4D}" dt="2018-08-07T14:22:11.286" v="2167" actId="478"/>
          <ac:spMkLst>
            <pc:docMk/>
            <pc:sldMk cId="0" sldId="257"/>
            <ac:spMk id="49" creationId="{731D732E-2CE7-4F5C-8B11-BA720906173A}"/>
          </ac:spMkLst>
        </pc:spChg>
        <pc:spChg chg="add mod">
          <ac:chgData name="Roy Adams" userId="5faff7d1bf15181f" providerId="LiveId" clId="{6CD90D45-D90A-419A-97E9-9F1C08EEBD4D}" dt="2018-08-09T14:28:17.989" v="5609" actId="207"/>
          <ac:spMkLst>
            <pc:docMk/>
            <pc:sldMk cId="0" sldId="257"/>
            <ac:spMk id="50" creationId="{4DC100B2-303E-4CFD-B1C3-90B9AC2DEA18}"/>
          </ac:spMkLst>
        </pc:spChg>
        <pc:spChg chg="add del mod">
          <ac:chgData name="Roy Adams" userId="5faff7d1bf15181f" providerId="LiveId" clId="{6CD90D45-D90A-419A-97E9-9F1C08EEBD4D}" dt="2018-08-07T14:22:14.009" v="2168" actId="478"/>
          <ac:spMkLst>
            <pc:docMk/>
            <pc:sldMk cId="0" sldId="257"/>
            <ac:spMk id="51" creationId="{783FE730-61DD-484B-91B7-A9DB4EFED48D}"/>
          </ac:spMkLst>
        </pc:spChg>
        <pc:spChg chg="del mod">
          <ac:chgData name="Roy Adams" userId="5faff7d1bf15181f" providerId="LiveId" clId="{6CD90D45-D90A-419A-97E9-9F1C08EEBD4D}" dt="2018-08-07T14:05:20.776" v="2004" actId="478"/>
          <ac:spMkLst>
            <pc:docMk/>
            <pc:sldMk cId="0" sldId="257"/>
            <ac:spMk id="52" creationId="{BD1D3AB6-5789-40F9-B876-32E4E3C2A5FF}"/>
          </ac:spMkLst>
        </pc:spChg>
        <pc:spChg chg="add mod">
          <ac:chgData name="Roy Adams" userId="5faff7d1bf15181f" providerId="LiveId" clId="{6CD90D45-D90A-419A-97E9-9F1C08EEBD4D}" dt="2018-08-09T14:28:17.989" v="5609" actId="207"/>
          <ac:spMkLst>
            <pc:docMk/>
            <pc:sldMk cId="0" sldId="257"/>
            <ac:spMk id="53" creationId="{3ECDD32E-1E70-4482-B486-9C1A8F91AC1D}"/>
          </ac:spMkLst>
        </pc:spChg>
        <pc:spChg chg="del mod">
          <ac:chgData name="Roy Adams" userId="5faff7d1bf15181f" providerId="LiveId" clId="{6CD90D45-D90A-419A-97E9-9F1C08EEBD4D}" dt="2018-08-07T14:05:16.186" v="2001" actId="478"/>
          <ac:spMkLst>
            <pc:docMk/>
            <pc:sldMk cId="0" sldId="257"/>
            <ac:spMk id="54" creationId="{3FA84590-B824-4FAF-A4AF-C41F2C22D5DA}"/>
          </ac:spMkLst>
        </pc:spChg>
        <pc:spChg chg="del mod">
          <ac:chgData name="Roy Adams" userId="5faff7d1bf15181f" providerId="LiveId" clId="{6CD90D45-D90A-419A-97E9-9F1C08EEBD4D}" dt="2018-08-07T14:05:17.635" v="2002" actId="478"/>
          <ac:spMkLst>
            <pc:docMk/>
            <pc:sldMk cId="0" sldId="257"/>
            <ac:spMk id="55" creationId="{C843AF87-50D9-420F-AAA1-302A4574BC1D}"/>
          </ac:spMkLst>
        </pc:spChg>
        <pc:spChg chg="del mod">
          <ac:chgData name="Roy Adams" userId="5faff7d1bf15181f" providerId="LiveId" clId="{6CD90D45-D90A-419A-97E9-9F1C08EEBD4D}" dt="2018-08-07T14:05:32.241" v="2011" actId="478"/>
          <ac:spMkLst>
            <pc:docMk/>
            <pc:sldMk cId="0" sldId="257"/>
            <ac:spMk id="56" creationId="{792C749A-9336-46A1-BA99-729DF4666C04}"/>
          </ac:spMkLst>
        </pc:spChg>
        <pc:spChg chg="del mod">
          <ac:chgData name="Roy Adams" userId="5faff7d1bf15181f" providerId="LiveId" clId="{6CD90D45-D90A-419A-97E9-9F1C08EEBD4D}" dt="2018-08-07T14:05:19.469" v="2003" actId="478"/>
          <ac:spMkLst>
            <pc:docMk/>
            <pc:sldMk cId="0" sldId="257"/>
            <ac:spMk id="57" creationId="{416E7E2E-D5A8-41BF-8788-D1DE12539E77}"/>
          </ac:spMkLst>
        </pc:spChg>
        <pc:spChg chg="del mod">
          <ac:chgData name="Roy Adams" userId="5faff7d1bf15181f" providerId="LiveId" clId="{6CD90D45-D90A-419A-97E9-9F1C08EEBD4D}" dt="2018-08-07T14:05:30.670" v="2010" actId="478"/>
          <ac:spMkLst>
            <pc:docMk/>
            <pc:sldMk cId="0" sldId="257"/>
            <ac:spMk id="58" creationId="{124E571B-E9C7-4814-8543-34836D989432}"/>
          </ac:spMkLst>
        </pc:spChg>
        <pc:spChg chg="del mod">
          <ac:chgData name="Roy Adams" userId="5faff7d1bf15181f" providerId="LiveId" clId="{6CD90D45-D90A-419A-97E9-9F1C08EEBD4D}" dt="2018-08-07T14:05:25.114" v="2007" actId="478"/>
          <ac:spMkLst>
            <pc:docMk/>
            <pc:sldMk cId="0" sldId="257"/>
            <ac:spMk id="59" creationId="{AC20D774-0F42-4B47-9EAB-E6731C7E173F}"/>
          </ac:spMkLst>
        </pc:spChg>
        <pc:spChg chg="del mod">
          <ac:chgData name="Roy Adams" userId="5faff7d1bf15181f" providerId="LiveId" clId="{6CD90D45-D90A-419A-97E9-9F1C08EEBD4D}" dt="2018-08-07T14:05:23.778" v="2006" actId="478"/>
          <ac:spMkLst>
            <pc:docMk/>
            <pc:sldMk cId="0" sldId="257"/>
            <ac:spMk id="60" creationId="{C1A592D7-CA77-49BE-B69C-859ABE36354C}"/>
          </ac:spMkLst>
        </pc:spChg>
        <pc:spChg chg="del mod">
          <ac:chgData name="Roy Adams" userId="5faff7d1bf15181f" providerId="LiveId" clId="{6CD90D45-D90A-419A-97E9-9F1C08EEBD4D}" dt="2018-08-07T14:05:22.507" v="2005" actId="478"/>
          <ac:spMkLst>
            <pc:docMk/>
            <pc:sldMk cId="0" sldId="257"/>
            <ac:spMk id="61" creationId="{522BCAF1-18D7-4796-BED9-4CB9C8544205}"/>
          </ac:spMkLst>
        </pc:spChg>
        <pc:spChg chg="add del mod">
          <ac:chgData name="Roy Adams" userId="5faff7d1bf15181f" providerId="LiveId" clId="{6CD90D45-D90A-419A-97E9-9F1C08EEBD4D}" dt="2018-08-07T21:09:36.475" v="4910" actId="478"/>
          <ac:spMkLst>
            <pc:docMk/>
            <pc:sldMk cId="0" sldId="257"/>
            <ac:spMk id="62" creationId="{ADE50A32-8E3F-4AC8-8946-74AD70202D0B}"/>
          </ac:spMkLst>
        </pc:spChg>
        <pc:spChg chg="add del mod">
          <ac:chgData name="Roy Adams" userId="5faff7d1bf15181f" providerId="LiveId" clId="{6CD90D45-D90A-419A-97E9-9F1C08EEBD4D}" dt="2018-08-07T21:09:30.226" v="4909" actId="478"/>
          <ac:spMkLst>
            <pc:docMk/>
            <pc:sldMk cId="0" sldId="257"/>
            <ac:spMk id="63" creationId="{47E600EF-C6E3-4E6A-B210-23A8D3AA649F}"/>
          </ac:spMkLst>
        </pc:spChg>
        <pc:spChg chg="add mod">
          <ac:chgData name="Roy Adams" userId="5faff7d1bf15181f" providerId="LiveId" clId="{6CD90D45-D90A-419A-97E9-9F1C08EEBD4D}" dt="2018-08-09T14:49:42.335" v="5811" actId="1076"/>
          <ac:spMkLst>
            <pc:docMk/>
            <pc:sldMk cId="0" sldId="257"/>
            <ac:spMk id="64" creationId="{D944BB5F-FC90-453A-B3D6-42CB1F57B047}"/>
          </ac:spMkLst>
        </pc:spChg>
        <pc:spChg chg="add mod">
          <ac:chgData name="Roy Adams" userId="5faff7d1bf15181f" providerId="LiveId" clId="{6CD90D45-D90A-419A-97E9-9F1C08EEBD4D}" dt="2018-08-09T14:49:46.837" v="5812" actId="1076"/>
          <ac:spMkLst>
            <pc:docMk/>
            <pc:sldMk cId="0" sldId="257"/>
            <ac:spMk id="65" creationId="{B785CCD6-13C1-47E8-BEDA-6830EA825C1E}"/>
          </ac:spMkLst>
        </pc:spChg>
        <pc:spChg chg="add del mod">
          <ac:chgData name="Roy Adams" userId="5faff7d1bf15181f" providerId="LiveId" clId="{6CD90D45-D90A-419A-97E9-9F1C08EEBD4D}" dt="2018-08-07T14:22:15.495" v="2169" actId="478"/>
          <ac:spMkLst>
            <pc:docMk/>
            <pc:sldMk cId="0" sldId="257"/>
            <ac:spMk id="66" creationId="{CA3E684C-0781-4952-B8F8-DEBC9CCC2032}"/>
          </ac:spMkLst>
        </pc:spChg>
        <pc:spChg chg="add del mod">
          <ac:chgData name="Roy Adams" userId="5faff7d1bf15181f" providerId="LiveId" clId="{6CD90D45-D90A-419A-97E9-9F1C08EEBD4D}" dt="2018-08-07T14:22:18.068" v="2170" actId="478"/>
          <ac:spMkLst>
            <pc:docMk/>
            <pc:sldMk cId="0" sldId="257"/>
            <ac:spMk id="67" creationId="{FA382821-951D-4BF9-8BD0-C5173D4FB1DF}"/>
          </ac:spMkLst>
        </pc:spChg>
        <pc:spChg chg="add del mod">
          <ac:chgData name="Roy Adams" userId="5faff7d1bf15181f" providerId="LiveId" clId="{6CD90D45-D90A-419A-97E9-9F1C08EEBD4D}" dt="2018-08-07T14:22:23.102" v="2173" actId="478"/>
          <ac:spMkLst>
            <pc:docMk/>
            <pc:sldMk cId="0" sldId="257"/>
            <ac:spMk id="68" creationId="{830D7E5A-9C77-4ACD-BBCA-BC27680943F1}"/>
          </ac:spMkLst>
        </pc:spChg>
        <pc:spChg chg="add del mod">
          <ac:chgData name="Roy Adams" userId="5faff7d1bf15181f" providerId="LiveId" clId="{6CD90D45-D90A-419A-97E9-9F1C08EEBD4D}" dt="2018-08-07T14:18:27.439" v="2138" actId="478"/>
          <ac:spMkLst>
            <pc:docMk/>
            <pc:sldMk cId="0" sldId="257"/>
            <ac:spMk id="69" creationId="{FACCD1AA-167B-4A77-9DAA-2D53E7A2DCE2}"/>
          </ac:spMkLst>
        </pc:spChg>
        <pc:spChg chg="add del mod">
          <ac:chgData name="Roy Adams" userId="5faff7d1bf15181f" providerId="LiveId" clId="{6CD90D45-D90A-419A-97E9-9F1C08EEBD4D}" dt="2018-08-07T14:19:02.853" v="2145" actId="478"/>
          <ac:spMkLst>
            <pc:docMk/>
            <pc:sldMk cId="0" sldId="257"/>
            <ac:spMk id="70" creationId="{0899DCA2-254A-4096-BEED-D16853074341}"/>
          </ac:spMkLst>
        </pc:spChg>
        <pc:spChg chg="add del mod">
          <ac:chgData name="Roy Adams" userId="5faff7d1bf15181f" providerId="LiveId" clId="{6CD90D45-D90A-419A-97E9-9F1C08EEBD4D}" dt="2018-08-07T14:22:19.492" v="2171" actId="478"/>
          <ac:spMkLst>
            <pc:docMk/>
            <pc:sldMk cId="0" sldId="257"/>
            <ac:spMk id="71" creationId="{95EE5FD9-0FCF-4F23-96AE-CC833D98F9AA}"/>
          </ac:spMkLst>
        </pc:spChg>
        <pc:spChg chg="add del mod">
          <ac:chgData name="Roy Adams" userId="5faff7d1bf15181f" providerId="LiveId" clId="{6CD90D45-D90A-419A-97E9-9F1C08EEBD4D}" dt="2018-08-07T14:22:20.674" v="2172" actId="478"/>
          <ac:spMkLst>
            <pc:docMk/>
            <pc:sldMk cId="0" sldId="257"/>
            <ac:spMk id="72" creationId="{B92D7EEE-D8F7-4F76-B677-541C46E5FBCB}"/>
          </ac:spMkLst>
        </pc:spChg>
        <pc:spChg chg="add mod">
          <ac:chgData name="Roy Adams" userId="5faff7d1bf15181f" providerId="LiveId" clId="{6CD90D45-D90A-419A-97E9-9F1C08EEBD4D}" dt="2018-08-09T14:29:26.969" v="5615" actId="14100"/>
          <ac:spMkLst>
            <pc:docMk/>
            <pc:sldMk cId="0" sldId="257"/>
            <ac:spMk id="81" creationId="{A22E95F9-FD7A-4E19-B38E-C9FC205F2DB2}"/>
          </ac:spMkLst>
        </pc:spChg>
        <pc:spChg chg="add del mod">
          <ac:chgData name="Roy Adams" userId="5faff7d1bf15181f" providerId="LiveId" clId="{6CD90D45-D90A-419A-97E9-9F1C08EEBD4D}" dt="2018-08-09T14:50:29.007" v="5822" actId="478"/>
          <ac:spMkLst>
            <pc:docMk/>
            <pc:sldMk cId="0" sldId="257"/>
            <ac:spMk id="83" creationId="{E4C317A1-8A84-47EF-BC55-D38556C425D3}"/>
          </ac:spMkLst>
        </pc:spChg>
        <pc:spChg chg="add del mod">
          <ac:chgData name="Roy Adams" userId="5faff7d1bf15181f" providerId="LiveId" clId="{6CD90D45-D90A-419A-97E9-9F1C08EEBD4D}" dt="2018-08-09T14:50:26.838" v="5820"/>
          <ac:spMkLst>
            <pc:docMk/>
            <pc:sldMk cId="0" sldId="257"/>
            <ac:spMk id="94" creationId="{2D197E93-A985-40D7-9436-0B79F37103CA}"/>
          </ac:spMkLst>
        </pc:spChg>
        <pc:spChg chg="add mod">
          <ac:chgData name="Roy Adams" userId="5faff7d1bf15181f" providerId="LiveId" clId="{6CD90D45-D90A-419A-97E9-9F1C08EEBD4D}" dt="2018-08-09T14:54:36.606" v="5990" actId="20577"/>
          <ac:spMkLst>
            <pc:docMk/>
            <pc:sldMk cId="0" sldId="257"/>
            <ac:spMk id="99" creationId="{5384D59E-653F-47E3-8B13-E70761E14965}"/>
          </ac:spMkLst>
        </pc:spChg>
        <pc:spChg chg="add mod">
          <ac:chgData name="Roy Adams" userId="5faff7d1bf15181f" providerId="LiveId" clId="{6CD90D45-D90A-419A-97E9-9F1C08EEBD4D}" dt="2018-08-09T14:28:17.989" v="5609" actId="207"/>
          <ac:spMkLst>
            <pc:docMk/>
            <pc:sldMk cId="0" sldId="257"/>
            <ac:spMk id="109" creationId="{CFCEDA56-A83A-4C52-8BAF-4A314F983159}"/>
          </ac:spMkLst>
        </pc:spChg>
        <pc:spChg chg="add mod">
          <ac:chgData name="Roy Adams" userId="5faff7d1bf15181f" providerId="LiveId" clId="{6CD90D45-D90A-419A-97E9-9F1C08EEBD4D}" dt="2018-08-09T14:28:38.747" v="5610" actId="207"/>
          <ac:spMkLst>
            <pc:docMk/>
            <pc:sldMk cId="0" sldId="257"/>
            <ac:spMk id="111" creationId="{FB965148-C881-463B-B5D6-A65BC381C218}"/>
          </ac:spMkLst>
        </pc:spChg>
        <pc:spChg chg="add mod">
          <ac:chgData name="Roy Adams" userId="5faff7d1bf15181f" providerId="LiveId" clId="{6CD90D45-D90A-419A-97E9-9F1C08EEBD4D}" dt="2018-08-08T15:56:34.195" v="5540" actId="20577"/>
          <ac:spMkLst>
            <pc:docMk/>
            <pc:sldMk cId="0" sldId="257"/>
            <ac:spMk id="112" creationId="{F3610CB3-CEE5-472A-B66C-689B08A11F50}"/>
          </ac:spMkLst>
        </pc:spChg>
        <pc:spChg chg="add mod">
          <ac:chgData name="Roy Adams" userId="5faff7d1bf15181f" providerId="LiveId" clId="{6CD90D45-D90A-419A-97E9-9F1C08EEBD4D}" dt="2018-08-09T14:28:38.747" v="5610" actId="207"/>
          <ac:spMkLst>
            <pc:docMk/>
            <pc:sldMk cId="0" sldId="257"/>
            <ac:spMk id="147" creationId="{9FE86E7A-2647-4362-B962-E4B9FD30694D}"/>
          </ac:spMkLst>
        </pc:spChg>
        <pc:spChg chg="add mod">
          <ac:chgData name="Roy Adams" userId="5faff7d1bf15181f" providerId="LiveId" clId="{6CD90D45-D90A-419A-97E9-9F1C08EEBD4D}" dt="2018-08-09T14:28:38.747" v="5610" actId="207"/>
          <ac:spMkLst>
            <pc:docMk/>
            <pc:sldMk cId="0" sldId="257"/>
            <ac:spMk id="148" creationId="{5CBC815E-977B-4320-BBBC-7805736542C9}"/>
          </ac:spMkLst>
        </pc:spChg>
        <pc:spChg chg="add mod">
          <ac:chgData name="Roy Adams" userId="5faff7d1bf15181f" providerId="LiveId" clId="{6CD90D45-D90A-419A-97E9-9F1C08EEBD4D}" dt="2018-08-08T15:56:44.759" v="5542" actId="20577"/>
          <ac:spMkLst>
            <pc:docMk/>
            <pc:sldMk cId="0" sldId="257"/>
            <ac:spMk id="149" creationId="{1C054E68-0F36-4390-9787-31681B5545FC}"/>
          </ac:spMkLst>
        </pc:spChg>
        <pc:spChg chg="add mod">
          <ac:chgData name="Roy Adams" userId="5faff7d1bf15181f" providerId="LiveId" clId="{6CD90D45-D90A-419A-97E9-9F1C08EEBD4D}" dt="2018-08-08T15:56:37.991" v="5541" actId="20577"/>
          <ac:spMkLst>
            <pc:docMk/>
            <pc:sldMk cId="0" sldId="257"/>
            <ac:spMk id="150" creationId="{A0CBB954-2DC7-4814-BA16-BF0634031C1A}"/>
          </ac:spMkLst>
        </pc:spChg>
        <pc:spChg chg="add mod">
          <ac:chgData name="Roy Adams" userId="5faff7d1bf15181f" providerId="LiveId" clId="{6CD90D45-D90A-419A-97E9-9F1C08EEBD4D}" dt="2018-08-09T14:28:38.747" v="5610" actId="207"/>
          <ac:spMkLst>
            <pc:docMk/>
            <pc:sldMk cId="0" sldId="257"/>
            <ac:spMk id="155" creationId="{0E9468C6-DB8A-486A-9D00-78C1B62A2F45}"/>
          </ac:spMkLst>
        </pc:spChg>
        <pc:spChg chg="add mod">
          <ac:chgData name="Roy Adams" userId="5faff7d1bf15181f" providerId="LiveId" clId="{6CD90D45-D90A-419A-97E9-9F1C08EEBD4D}" dt="2018-08-08T15:47:31.533" v="5475" actId="1076"/>
          <ac:spMkLst>
            <pc:docMk/>
            <pc:sldMk cId="0" sldId="257"/>
            <ac:spMk id="156" creationId="{D91F5D60-4458-48CE-B2DD-A011459E3A7A}"/>
          </ac:spMkLst>
        </pc:spChg>
        <pc:spChg chg="add mod">
          <ac:chgData name="Roy Adams" userId="5faff7d1bf15181f" providerId="LiveId" clId="{6CD90D45-D90A-419A-97E9-9F1C08EEBD4D}" dt="2018-08-08T15:19:58.072" v="5426" actId="1076"/>
          <ac:spMkLst>
            <pc:docMk/>
            <pc:sldMk cId="0" sldId="257"/>
            <ac:spMk id="165" creationId="{44D57A71-0AED-4D20-8281-C396845A20C1}"/>
          </ac:spMkLst>
        </pc:spChg>
        <pc:spChg chg="add mod">
          <ac:chgData name="Roy Adams" userId="5faff7d1bf15181f" providerId="LiveId" clId="{6CD90D45-D90A-419A-97E9-9F1C08EEBD4D}" dt="2018-08-08T15:03:49.146" v="5385" actId="1076"/>
          <ac:spMkLst>
            <pc:docMk/>
            <pc:sldMk cId="0" sldId="257"/>
            <ac:spMk id="172" creationId="{70716263-097C-4653-AB60-A756FC47540E}"/>
          </ac:spMkLst>
        </pc:spChg>
        <pc:spChg chg="add del">
          <ac:chgData name="Roy Adams" userId="5faff7d1bf15181f" providerId="LiveId" clId="{6CD90D45-D90A-419A-97E9-9F1C08EEBD4D}" dt="2018-08-07T18:45:32.445" v="2619" actId="1076"/>
          <ac:spMkLst>
            <pc:docMk/>
            <pc:sldMk cId="0" sldId="257"/>
            <ac:spMk id="173" creationId="{4F5059AA-626D-4C33-BE29-2B6BA9049468}"/>
          </ac:spMkLst>
        </pc:spChg>
        <pc:spChg chg="add mod">
          <ac:chgData name="Roy Adams" userId="5faff7d1bf15181f" providerId="LiveId" clId="{6CD90D45-D90A-419A-97E9-9F1C08EEBD4D}" dt="2018-08-08T15:02:44.459" v="5375" actId="1076"/>
          <ac:spMkLst>
            <pc:docMk/>
            <pc:sldMk cId="0" sldId="257"/>
            <ac:spMk id="178" creationId="{565A73D9-4AE4-483A-9425-0F85EEDB85A5}"/>
          </ac:spMkLst>
        </pc:spChg>
        <pc:spChg chg="add del">
          <ac:chgData name="Roy Adams" userId="5faff7d1bf15181f" providerId="LiveId" clId="{6CD90D45-D90A-419A-97E9-9F1C08EEBD4D}" dt="2018-08-07T18:47:32.711" v="2625" actId="1076"/>
          <ac:spMkLst>
            <pc:docMk/>
            <pc:sldMk cId="0" sldId="257"/>
            <ac:spMk id="183" creationId="{1E5EB68B-7F98-4BB8-A599-E3134A2700EC}"/>
          </ac:spMkLst>
        </pc:spChg>
        <pc:spChg chg="add del mod">
          <ac:chgData name="Roy Adams" userId="5faff7d1bf15181f" providerId="LiveId" clId="{6CD90D45-D90A-419A-97E9-9F1C08EEBD4D}" dt="2018-08-09T14:49:57.137" v="5814" actId="1076"/>
          <ac:spMkLst>
            <pc:docMk/>
            <pc:sldMk cId="0" sldId="257"/>
            <ac:spMk id="223" creationId="{06746219-06AF-494D-A4A3-DFD2C630E312}"/>
          </ac:spMkLst>
        </pc:spChg>
        <pc:spChg chg="add del mod">
          <ac:chgData name="Roy Adams" userId="5faff7d1bf15181f" providerId="LiveId" clId="{6CD90D45-D90A-419A-97E9-9F1C08EEBD4D}" dt="2018-08-08T15:05:52.518" v="5386" actId="1076"/>
          <ac:spMkLst>
            <pc:docMk/>
            <pc:sldMk cId="0" sldId="257"/>
            <ac:spMk id="224" creationId="{DCA76E1A-82B9-4E73-9FD9-E91BC28DA869}"/>
          </ac:spMkLst>
        </pc:spChg>
        <pc:spChg chg="add del mod">
          <ac:chgData name="Roy Adams" userId="5faff7d1bf15181f" providerId="LiveId" clId="{6CD90D45-D90A-419A-97E9-9F1C08EEBD4D}" dt="2018-08-08T14:47:16.712" v="5301" actId="478"/>
          <ac:spMkLst>
            <pc:docMk/>
            <pc:sldMk cId="0" sldId="257"/>
            <ac:spMk id="233" creationId="{0B0D76E2-4A80-4184-A49D-740D26664E23}"/>
          </ac:spMkLst>
        </pc:spChg>
        <pc:graphicFrameChg chg="del">
          <ac:chgData name="Roy Adams" userId="5faff7d1bf15181f" providerId="LiveId" clId="{6CD90D45-D90A-419A-97E9-9F1C08EEBD4D}" dt="2018-08-07T14:02:10.898" v="1975" actId="478"/>
          <ac:graphicFrameMkLst>
            <pc:docMk/>
            <pc:sldMk cId="0" sldId="257"/>
            <ac:graphicFrameMk id="40" creationId="{069751AC-429D-44F4-9027-441851885EDF}"/>
          </ac:graphicFrameMkLst>
        </pc:graphicFrameChg>
        <pc:graphicFrameChg chg="add del mod modGraphic">
          <ac:chgData name="Roy Adams" userId="5faff7d1bf15181f" providerId="LiveId" clId="{6CD90D45-D90A-419A-97E9-9F1C08EEBD4D}" dt="2018-08-07T20:41:08.849" v="3105" actId="478"/>
          <ac:graphicFrameMkLst>
            <pc:docMk/>
            <pc:sldMk cId="0" sldId="257"/>
            <ac:graphicFrameMk id="227" creationId="{12FCB914-3DEC-4E0E-88AD-AFF9D5DD6BC4}"/>
          </ac:graphicFrameMkLst>
        </pc:graphicFrameChg>
        <pc:graphicFrameChg chg="add del">
          <ac:chgData name="Roy Adams" userId="5faff7d1bf15181f" providerId="LiveId" clId="{6CD90D45-D90A-419A-97E9-9F1C08EEBD4D}" dt="2018-08-07T20:41:11.734" v="3107" actId="1076"/>
          <ac:graphicFrameMkLst>
            <pc:docMk/>
            <pc:sldMk cId="0" sldId="257"/>
            <ac:graphicFrameMk id="228" creationId="{46AEAA76-328C-4193-A396-BD18C2548383}"/>
          </ac:graphicFrameMkLst>
        </pc:graphicFrameChg>
        <pc:graphicFrameChg chg="add del mod">
          <ac:chgData name="Roy Adams" userId="5faff7d1bf15181f" providerId="LiveId" clId="{6CD90D45-D90A-419A-97E9-9F1C08EEBD4D}" dt="2018-08-07T20:41:41.983" v="3113" actId="1076"/>
          <ac:graphicFrameMkLst>
            <pc:docMk/>
            <pc:sldMk cId="0" sldId="257"/>
            <ac:graphicFrameMk id="229" creationId="{D85268C7-C9B2-44D6-80FE-24BCD81EF131}"/>
          </ac:graphicFrameMkLst>
        </pc:graphicFrameChg>
        <pc:graphicFrameChg chg="add del mod">
          <ac:chgData name="Roy Adams" userId="5faff7d1bf15181f" providerId="LiveId" clId="{6CD90D45-D90A-419A-97E9-9F1C08EEBD4D}" dt="2018-08-07T20:46:11.069" v="3135" actId="478"/>
          <ac:graphicFrameMkLst>
            <pc:docMk/>
            <pc:sldMk cId="0" sldId="257"/>
            <ac:graphicFrameMk id="230" creationId="{13FD9353-4EFD-4D57-A1FD-EB5426A022DC}"/>
          </ac:graphicFrameMkLst>
        </pc:graphicFrameChg>
        <pc:graphicFrameChg chg="add del">
          <ac:chgData name="Roy Adams" userId="5faff7d1bf15181f" providerId="LiveId" clId="{6CD90D45-D90A-419A-97E9-9F1C08EEBD4D}" dt="2018-08-07T20:46:18.999" v="3137" actId="1076"/>
          <ac:graphicFrameMkLst>
            <pc:docMk/>
            <pc:sldMk cId="0" sldId="257"/>
            <ac:graphicFrameMk id="231" creationId="{FBD8BDFD-749D-4A49-A06A-EB61218CC811}"/>
          </ac:graphicFrameMkLst>
        </pc:graphicFrameChg>
        <pc:graphicFrameChg chg="add del mod">
          <ac:chgData name="Roy Adams" userId="5faff7d1bf15181f" providerId="LiveId" clId="{6CD90D45-D90A-419A-97E9-9F1C08EEBD4D}" dt="2018-08-08T14:46:36.709" v="5300" actId="478"/>
          <ac:graphicFrameMkLst>
            <pc:docMk/>
            <pc:sldMk cId="0" sldId="257"/>
            <ac:graphicFrameMk id="232" creationId="{D537AD63-03CB-42BD-BF3D-DD1B0B5D92E2}"/>
          </ac:graphicFrameMkLst>
        </pc:graphicFrameChg>
        <pc:graphicFrameChg chg="add del">
          <ac:chgData name="Roy Adams" userId="5faff7d1bf15181f" providerId="LiveId" clId="{6CD90D45-D90A-419A-97E9-9F1C08EEBD4D}" dt="2018-08-08T16:13:45.864" v="5545" actId="2711"/>
          <ac:graphicFrameMkLst>
            <pc:docMk/>
            <pc:sldMk cId="0" sldId="257"/>
            <ac:graphicFrameMk id="248" creationId="{68058A64-8F63-4C4A-A0DC-1C00B2E52564}"/>
          </ac:graphicFrameMkLst>
        </pc:graphicFrameChg>
        <pc:graphicFrameChg chg="add del mod">
          <ac:chgData name="Roy Adams" userId="5faff7d1bf15181f" providerId="LiveId" clId="{6CD90D45-D90A-419A-97E9-9F1C08EEBD4D}" dt="2018-08-08T16:29:31.308" v="5549" actId="478"/>
          <ac:graphicFrameMkLst>
            <pc:docMk/>
            <pc:sldMk cId="0" sldId="257"/>
            <ac:graphicFrameMk id="249" creationId="{5B1623F5-8D25-40FE-B31A-5523E0DFD50C}"/>
          </ac:graphicFrameMkLst>
        </pc:graphicFrameChg>
        <pc:graphicFrameChg chg="add del mod">
          <ac:chgData name="Roy Adams" userId="5faff7d1bf15181f" providerId="LiveId" clId="{6CD90D45-D90A-419A-97E9-9F1C08EEBD4D}" dt="2018-08-08T16:30:00.179" v="5558" actId="2711"/>
          <ac:graphicFrameMkLst>
            <pc:docMk/>
            <pc:sldMk cId="0" sldId="257"/>
            <ac:graphicFrameMk id="250" creationId="{7711058A-A663-4DDA-BEF2-6EB2F3D3205F}"/>
          </ac:graphicFrameMkLst>
        </pc:graphicFrameChg>
        <pc:graphicFrameChg chg="add del mod">
          <ac:chgData name="Roy Adams" userId="5faff7d1bf15181f" providerId="LiveId" clId="{6CD90D45-D90A-419A-97E9-9F1C08EEBD4D}" dt="2018-08-08T16:38:02.906" v="5560" actId="2711"/>
          <ac:graphicFrameMkLst>
            <pc:docMk/>
            <pc:sldMk cId="0" sldId="257"/>
            <ac:graphicFrameMk id="251" creationId="{77E619BB-78F6-4687-9EE3-62432A15DF67}"/>
          </ac:graphicFrameMkLst>
        </pc:graphicFrameChg>
        <pc:graphicFrameChg chg="add mod modGraphic">
          <ac:chgData name="Roy Adams" userId="5faff7d1bf15181f" providerId="LiveId" clId="{6CD90D45-D90A-419A-97E9-9F1C08EEBD4D}" dt="2018-08-09T14:34:48.690" v="5735" actId="14734"/>
          <ac:graphicFrameMkLst>
            <pc:docMk/>
            <pc:sldMk cId="0" sldId="257"/>
            <ac:graphicFrameMk id="252" creationId="{8E433596-7727-43E3-A076-BACF78A4A3CD}"/>
          </ac:graphicFrameMkLst>
        </pc:graphicFrameChg>
        <pc:picChg chg="add del mod">
          <ac:chgData name="Roy Adams" userId="5faff7d1bf15181f" providerId="LiveId" clId="{6CD90D45-D90A-419A-97E9-9F1C08EEBD4D}" dt="2018-08-09T14:26:59.943" v="5607" actId="478"/>
          <ac:picMkLst>
            <pc:docMk/>
            <pc:sldMk cId="0" sldId="257"/>
            <ac:picMk id="3" creationId="{B310484A-D741-4C8D-AE95-31974A059DF3}"/>
          </ac:picMkLst>
        </pc:picChg>
        <pc:picChg chg="add del">
          <ac:chgData name="Roy Adams" userId="5faff7d1bf15181f" providerId="LiveId" clId="{6CD90D45-D90A-419A-97E9-9F1C08EEBD4D}" dt="2018-08-09T14:26:37.347" v="5600"/>
          <ac:picMkLst>
            <pc:docMk/>
            <pc:sldMk cId="0" sldId="257"/>
            <ac:picMk id="8" creationId="{26FF7EE2-BA3C-4D6B-9EFF-A031DB3CAE52}"/>
          </ac:picMkLst>
        </pc:picChg>
        <pc:picChg chg="add mod ord">
          <ac:chgData name="Roy Adams" userId="5faff7d1bf15181f" providerId="LiveId" clId="{6CD90D45-D90A-419A-97E9-9F1C08EEBD4D}" dt="2018-08-09T14:30:12.237" v="5623" actId="208"/>
          <ac:picMkLst>
            <pc:docMk/>
            <pc:sldMk cId="0" sldId="257"/>
            <ac:picMk id="74" creationId="{6F377110-7EA9-4B85-AD15-9A0FDD9F8A0E}"/>
          </ac:picMkLst>
        </pc:picChg>
        <pc:picChg chg="add del mod">
          <ac:chgData name="Roy Adams" userId="5faff7d1bf15181f" providerId="LiveId" clId="{6CD90D45-D90A-419A-97E9-9F1C08EEBD4D}" dt="2018-08-09T14:22:56.660" v="5587" actId="478"/>
          <ac:picMkLst>
            <pc:docMk/>
            <pc:sldMk cId="0" sldId="257"/>
            <ac:picMk id="76" creationId="{94148FCB-83B1-4A9E-9114-839A28F7A4E4}"/>
          </ac:picMkLst>
        </pc:picChg>
        <pc:picChg chg="add del mod">
          <ac:chgData name="Roy Adams" userId="5faff7d1bf15181f" providerId="LiveId" clId="{6CD90D45-D90A-419A-97E9-9F1C08EEBD4D}" dt="2018-08-09T14:26:47.733" v="5604"/>
          <ac:picMkLst>
            <pc:docMk/>
            <pc:sldMk cId="0" sldId="257"/>
            <ac:picMk id="80" creationId="{9BCD4C97-8473-4B8B-A7B8-B8188154BDCE}"/>
          </ac:picMkLst>
        </pc:picChg>
        <pc:picChg chg="add del mod">
          <ac:chgData name="Roy Adams" userId="5faff7d1bf15181f" providerId="LiveId" clId="{6CD90D45-D90A-419A-97E9-9F1C08EEBD4D}" dt="2018-08-07T15:06:26.178" v="2292" actId="478"/>
          <ac:picMkLst>
            <pc:docMk/>
            <pc:sldMk cId="0" sldId="257"/>
            <ac:picMk id="142" creationId="{A0C764CD-D183-4FA7-9A62-647C1A714BB8}"/>
          </ac:picMkLst>
        </pc:picChg>
        <pc:picChg chg="add del mod ord">
          <ac:chgData name="Roy Adams" userId="5faff7d1bf15181f" providerId="LiveId" clId="{6CD90D45-D90A-419A-97E9-9F1C08EEBD4D}" dt="2018-08-07T18:01:44.852" v="2398" actId="478"/>
          <ac:picMkLst>
            <pc:docMk/>
            <pc:sldMk cId="0" sldId="257"/>
            <ac:picMk id="144" creationId="{8BC90542-D28B-468B-BAC0-7360623B58AB}"/>
          </ac:picMkLst>
        </pc:picChg>
        <pc:picChg chg="add del mod ord">
          <ac:chgData name="Roy Adams" userId="5faff7d1bf15181f" providerId="LiveId" clId="{6CD90D45-D90A-419A-97E9-9F1C08EEBD4D}" dt="2018-08-08T15:48:03.054" v="5477" actId="1076"/>
          <ac:picMkLst>
            <pc:docMk/>
            <pc:sldMk cId="0" sldId="257"/>
            <ac:picMk id="146" creationId="{8AB957D8-2C66-473F-8A71-A69DD39B4A8F}"/>
          </ac:picMkLst>
        </pc:picChg>
        <pc:picChg chg="add mod">
          <ac:chgData name="Roy Adams" userId="5faff7d1bf15181f" providerId="LiveId" clId="{6CD90D45-D90A-419A-97E9-9F1C08EEBD4D}" dt="2018-08-08T15:48:19.385" v="5479" actId="1076"/>
          <ac:picMkLst>
            <pc:docMk/>
            <pc:sldMk cId="0" sldId="257"/>
            <ac:picMk id="152" creationId="{0E35A5FA-2846-443A-8836-AFF53A9EDA7C}"/>
          </ac:picMkLst>
        </pc:picChg>
        <pc:picChg chg="add mod ord">
          <ac:chgData name="Roy Adams" userId="5faff7d1bf15181f" providerId="LiveId" clId="{6CD90D45-D90A-419A-97E9-9F1C08EEBD4D}" dt="2018-08-08T15:47:31.533" v="5475" actId="1076"/>
          <ac:picMkLst>
            <pc:docMk/>
            <pc:sldMk cId="0" sldId="257"/>
            <ac:picMk id="154" creationId="{F46C6A8A-5C23-44B7-BCF2-74A5014FDEA2}"/>
          </ac:picMkLst>
        </pc:picChg>
        <pc:picChg chg="add del mod">
          <ac:chgData name="Roy Adams" userId="5faff7d1bf15181f" providerId="LiveId" clId="{6CD90D45-D90A-419A-97E9-9F1C08EEBD4D}" dt="2018-08-08T14:48:01.252" v="5308" actId="478"/>
          <ac:picMkLst>
            <pc:docMk/>
            <pc:sldMk cId="0" sldId="257"/>
            <ac:picMk id="226" creationId="{6DF001B9-EC31-4068-8E52-4C64231C338C}"/>
          </ac:picMkLst>
        </pc:picChg>
        <pc:picChg chg="add mod ord">
          <ac:chgData name="Roy Adams" userId="5faff7d1bf15181f" providerId="LiveId" clId="{6CD90D45-D90A-419A-97E9-9F1C08EEBD4D}" dt="2018-08-08T15:49:41.492" v="5489" actId="208"/>
          <ac:picMkLst>
            <pc:docMk/>
            <pc:sldMk cId="0" sldId="257"/>
            <ac:picMk id="247" creationId="{9729D8A1-0376-43A5-AC81-34B688B8FE6A}"/>
          </ac:picMkLst>
        </pc:picChg>
        <pc:picChg chg="add del mod">
          <ac:chgData name="Roy Adams" userId="5faff7d1bf15181f" providerId="LiveId" clId="{6CD90D45-D90A-419A-97E9-9F1C08EEBD4D}" dt="2018-08-09T14:24:02.372" v="5594" actId="478"/>
          <ac:picMkLst>
            <pc:docMk/>
            <pc:sldMk cId="0" sldId="257"/>
            <ac:picMk id="1026" creationId="{73634A10-C975-4846-AD36-708FB2D5D115}"/>
          </ac:picMkLst>
        </pc:picChg>
        <pc:cxnChg chg="add del mod">
          <ac:chgData name="Roy Adams" userId="5faff7d1bf15181f" providerId="LiveId" clId="{6CD90D45-D90A-419A-97E9-9F1C08EEBD4D}" dt="2018-08-07T14:13:39.240" v="2108" actId="11529"/>
          <ac:cxnSpMkLst>
            <pc:docMk/>
            <pc:sldMk cId="0" sldId="257"/>
            <ac:cxnSpMk id="10" creationId="{7B158F4C-AB8B-4587-8F85-263204E6362C}"/>
          </ac:cxnSpMkLst>
        </pc:cxnChg>
        <pc:cxnChg chg="add del mod">
          <ac:chgData name="Roy Adams" userId="5faff7d1bf15181f" providerId="LiveId" clId="{6CD90D45-D90A-419A-97E9-9F1C08EEBD4D}" dt="2018-08-07T14:23:24.504" v="2180" actId="478"/>
          <ac:cxnSpMkLst>
            <pc:docMk/>
            <pc:sldMk cId="0" sldId="257"/>
            <ac:cxnSpMk id="17" creationId="{3EE6C2C5-40F6-4417-8C11-16E1C8C1757F}"/>
          </ac:cxnSpMkLst>
        </pc:cxnChg>
        <pc:cxnChg chg="add del mod">
          <ac:chgData name="Roy Adams" userId="5faff7d1bf15181f" providerId="LiveId" clId="{6CD90D45-D90A-419A-97E9-9F1C08EEBD4D}" dt="2018-08-08T14:57:42.065" v="5340" actId="14100"/>
          <ac:cxnSpMkLst>
            <pc:docMk/>
            <pc:sldMk cId="0" sldId="257"/>
            <ac:cxnSpMk id="26" creationId="{9424D269-D3D6-4961-9242-A3584D69EE12}"/>
          </ac:cxnSpMkLst>
        </pc:cxnChg>
        <pc:cxnChg chg="add mod">
          <ac:chgData name="Roy Adams" userId="5faff7d1bf15181f" providerId="LiveId" clId="{6CD90D45-D90A-419A-97E9-9F1C08EEBD4D}" dt="2018-08-09T14:49:42.335" v="5811" actId="1076"/>
          <ac:cxnSpMkLst>
            <pc:docMk/>
            <pc:sldMk cId="0" sldId="257"/>
            <ac:cxnSpMk id="32" creationId="{30DF1230-10BB-414D-AB71-98349B368FF6}"/>
          </ac:cxnSpMkLst>
        </pc:cxnChg>
        <pc:cxnChg chg="add mod">
          <ac:chgData name="Roy Adams" userId="5faff7d1bf15181f" providerId="LiveId" clId="{6CD90D45-D90A-419A-97E9-9F1C08EEBD4D}" dt="2018-08-08T14:56:56.004" v="5330" actId="14100"/>
          <ac:cxnSpMkLst>
            <pc:docMk/>
            <pc:sldMk cId="0" sldId="257"/>
            <ac:cxnSpMk id="79" creationId="{BBC94205-0FFC-42C1-BF6F-3B6309EE476F}"/>
          </ac:cxnSpMkLst>
        </pc:cxnChg>
        <pc:cxnChg chg="add mod">
          <ac:chgData name="Roy Adams" userId="5faff7d1bf15181f" providerId="LiveId" clId="{6CD90D45-D90A-419A-97E9-9F1C08EEBD4D}" dt="2018-08-08T15:03:02.411" v="5377" actId="14100"/>
          <ac:cxnSpMkLst>
            <pc:docMk/>
            <pc:sldMk cId="0" sldId="257"/>
            <ac:cxnSpMk id="86" creationId="{1BA9169E-D803-466A-8FC0-91370CA468A0}"/>
          </ac:cxnSpMkLst>
        </pc:cxnChg>
        <pc:cxnChg chg="add mod">
          <ac:chgData name="Roy Adams" userId="5faff7d1bf15181f" providerId="LiveId" clId="{6CD90D45-D90A-419A-97E9-9F1C08EEBD4D}" dt="2018-08-08T15:03:02.411" v="5377" actId="14100"/>
          <ac:cxnSpMkLst>
            <pc:docMk/>
            <pc:sldMk cId="0" sldId="257"/>
            <ac:cxnSpMk id="87" creationId="{3BB3D413-4FB1-4410-8647-D79C28BBBA24}"/>
          </ac:cxnSpMkLst>
        </pc:cxnChg>
        <pc:cxnChg chg="add del mod">
          <ac:chgData name="Roy Adams" userId="5faff7d1bf15181f" providerId="LiveId" clId="{6CD90D45-D90A-419A-97E9-9F1C08EEBD4D}" dt="2018-08-09T14:50:26.838" v="5820"/>
          <ac:cxnSpMkLst>
            <pc:docMk/>
            <pc:sldMk cId="0" sldId="257"/>
            <ac:cxnSpMk id="88" creationId="{A2C78B25-8A73-42ED-8FE5-834A75F31A21}"/>
          </ac:cxnSpMkLst>
        </pc:cxnChg>
        <pc:cxnChg chg="add del mod">
          <ac:chgData name="Roy Adams" userId="5faff7d1bf15181f" providerId="LiveId" clId="{6CD90D45-D90A-419A-97E9-9F1C08EEBD4D}" dt="2018-08-09T14:50:26.838" v="5820"/>
          <ac:cxnSpMkLst>
            <pc:docMk/>
            <pc:sldMk cId="0" sldId="257"/>
            <ac:cxnSpMk id="89" creationId="{DFF466F1-53E4-45F4-AB72-23FA9C488708}"/>
          </ac:cxnSpMkLst>
        </pc:cxnChg>
        <pc:cxnChg chg="add mod">
          <ac:chgData name="Roy Adams" userId="5faff7d1bf15181f" providerId="LiveId" clId="{6CD90D45-D90A-419A-97E9-9F1C08EEBD4D}" dt="2018-08-09T14:49:46.837" v="5812" actId="1076"/>
          <ac:cxnSpMkLst>
            <pc:docMk/>
            <pc:sldMk cId="0" sldId="257"/>
            <ac:cxnSpMk id="90" creationId="{DFD0FC6C-0F2B-4FB7-A378-9581B390B59D}"/>
          </ac:cxnSpMkLst>
        </pc:cxnChg>
        <pc:cxnChg chg="add del mod">
          <ac:chgData name="Roy Adams" userId="5faff7d1bf15181f" providerId="LiveId" clId="{6CD90D45-D90A-419A-97E9-9F1C08EEBD4D}" dt="2018-08-09T14:50:26.838" v="5820"/>
          <ac:cxnSpMkLst>
            <pc:docMk/>
            <pc:sldMk cId="0" sldId="257"/>
            <ac:cxnSpMk id="91" creationId="{609775AB-7F9A-45EF-B2E8-51E197DACC23}"/>
          </ac:cxnSpMkLst>
        </pc:cxnChg>
        <pc:cxnChg chg="add mod">
          <ac:chgData name="Roy Adams" userId="5faff7d1bf15181f" providerId="LiveId" clId="{6CD90D45-D90A-419A-97E9-9F1C08EEBD4D}" dt="2018-08-09T14:49:51.567" v="5813" actId="14100"/>
          <ac:cxnSpMkLst>
            <pc:docMk/>
            <pc:sldMk cId="0" sldId="257"/>
            <ac:cxnSpMk id="92" creationId="{3E67E523-D51C-4C8A-842B-B32E925BDB08}"/>
          </ac:cxnSpMkLst>
        </pc:cxnChg>
        <pc:cxnChg chg="add del mod">
          <ac:chgData name="Roy Adams" userId="5faff7d1bf15181f" providerId="LiveId" clId="{6CD90D45-D90A-419A-97E9-9F1C08EEBD4D}" dt="2018-08-09T14:50:26.838" v="5820"/>
          <ac:cxnSpMkLst>
            <pc:docMk/>
            <pc:sldMk cId="0" sldId="257"/>
            <ac:cxnSpMk id="93" creationId="{7CF84A1E-30AB-4B64-B5A9-7C1724CEA9B3}"/>
          </ac:cxnSpMkLst>
        </pc:cxnChg>
        <pc:cxnChg chg="add mod">
          <ac:chgData name="Roy Adams" userId="5faff7d1bf15181f" providerId="LiveId" clId="{6CD90D45-D90A-419A-97E9-9F1C08EEBD4D}" dt="2018-08-09T14:51:19.511" v="5834" actId="14100"/>
          <ac:cxnSpMkLst>
            <pc:docMk/>
            <pc:sldMk cId="0" sldId="257"/>
            <ac:cxnSpMk id="95" creationId="{12FC9BD9-9FE3-433C-A443-E2C62BED0EEF}"/>
          </ac:cxnSpMkLst>
        </pc:cxnChg>
        <pc:cxnChg chg="add mod">
          <ac:chgData name="Roy Adams" userId="5faff7d1bf15181f" providerId="LiveId" clId="{6CD90D45-D90A-419A-97E9-9F1C08EEBD4D}" dt="2018-08-09T14:50:55.147" v="5828" actId="1076"/>
          <ac:cxnSpMkLst>
            <pc:docMk/>
            <pc:sldMk cId="0" sldId="257"/>
            <ac:cxnSpMk id="96" creationId="{413A5D98-0098-4C05-BFF2-6591BEE86EF3}"/>
          </ac:cxnSpMkLst>
        </pc:cxnChg>
        <pc:cxnChg chg="add mod">
          <ac:chgData name="Roy Adams" userId="5faff7d1bf15181f" providerId="LiveId" clId="{6CD90D45-D90A-419A-97E9-9F1C08EEBD4D}" dt="2018-08-08T14:57:24.153" v="5335" actId="14100"/>
          <ac:cxnSpMkLst>
            <pc:docMk/>
            <pc:sldMk cId="0" sldId="257"/>
            <ac:cxnSpMk id="97" creationId="{29147BB9-DE7A-4AF3-B6BF-1D777009EC1E}"/>
          </ac:cxnSpMkLst>
        </pc:cxnChg>
        <pc:cxnChg chg="add mod">
          <ac:chgData name="Roy Adams" userId="5faff7d1bf15181f" providerId="LiveId" clId="{6CD90D45-D90A-419A-97E9-9F1C08EEBD4D}" dt="2018-08-09T14:51:13.809" v="5832" actId="1076"/>
          <ac:cxnSpMkLst>
            <pc:docMk/>
            <pc:sldMk cId="0" sldId="257"/>
            <ac:cxnSpMk id="98" creationId="{7C7B9A72-8E01-4145-A9CF-5133E21BFF36}"/>
          </ac:cxnSpMkLst>
        </pc:cxnChg>
        <pc:cxnChg chg="add mod">
          <ac:chgData name="Roy Adams" userId="5faff7d1bf15181f" providerId="LiveId" clId="{6CD90D45-D90A-419A-97E9-9F1C08EEBD4D}" dt="2018-08-09T14:51:04.469" v="5830" actId="1076"/>
          <ac:cxnSpMkLst>
            <pc:docMk/>
            <pc:sldMk cId="0" sldId="257"/>
            <ac:cxnSpMk id="100" creationId="{CFFF5B8D-8F1A-4DFC-A877-FF41A9E27AE7}"/>
          </ac:cxnSpMkLst>
        </pc:cxnChg>
        <pc:cxnChg chg="add mod">
          <ac:chgData name="Roy Adams" userId="5faff7d1bf15181f" providerId="LiveId" clId="{6CD90D45-D90A-419A-97E9-9F1C08EEBD4D}" dt="2018-08-09T14:51:30.112" v="5836" actId="14100"/>
          <ac:cxnSpMkLst>
            <pc:docMk/>
            <pc:sldMk cId="0" sldId="257"/>
            <ac:cxnSpMk id="101" creationId="{4C2894C6-B8F6-45D9-8F60-19E47BBB1550}"/>
          </ac:cxnSpMkLst>
        </pc:cxnChg>
        <pc:cxnChg chg="add mod">
          <ac:chgData name="Roy Adams" userId="5faff7d1bf15181f" providerId="LiveId" clId="{6CD90D45-D90A-419A-97E9-9F1C08EEBD4D}" dt="2018-08-08T15:00:29.279" v="5373" actId="1076"/>
          <ac:cxnSpMkLst>
            <pc:docMk/>
            <pc:sldMk cId="0" sldId="257"/>
            <ac:cxnSpMk id="103" creationId="{94DCD07F-2C17-4A99-97E5-CA9395275CD5}"/>
          </ac:cxnSpMkLst>
        </pc:cxnChg>
        <pc:cxnChg chg="add del mod">
          <ac:chgData name="Roy Adams" userId="5faff7d1bf15181f" providerId="LiveId" clId="{6CD90D45-D90A-419A-97E9-9F1C08EEBD4D}" dt="2018-08-07T14:36:26.082" v="2278" actId="478"/>
          <ac:cxnSpMkLst>
            <pc:docMk/>
            <pc:sldMk cId="0" sldId="257"/>
            <ac:cxnSpMk id="113" creationId="{0FCD0E8B-A3D2-48C0-A558-BF87FE04D576}"/>
          </ac:cxnSpMkLst>
        </pc:cxnChg>
        <pc:cxnChg chg="add del mod">
          <ac:chgData name="Roy Adams" userId="5faff7d1bf15181f" providerId="LiveId" clId="{6CD90D45-D90A-419A-97E9-9F1C08EEBD4D}" dt="2018-08-07T14:36:26.082" v="2278" actId="478"/>
          <ac:cxnSpMkLst>
            <pc:docMk/>
            <pc:sldMk cId="0" sldId="257"/>
            <ac:cxnSpMk id="118" creationId="{9FE3B45B-307C-4D83-936D-3ED2BACEAC87}"/>
          </ac:cxnSpMkLst>
        </pc:cxnChg>
        <pc:cxnChg chg="add del mod">
          <ac:chgData name="Roy Adams" userId="5faff7d1bf15181f" providerId="LiveId" clId="{6CD90D45-D90A-419A-97E9-9F1C08EEBD4D}" dt="2018-08-07T14:36:12.161" v="2276" actId="478"/>
          <ac:cxnSpMkLst>
            <pc:docMk/>
            <pc:sldMk cId="0" sldId="257"/>
            <ac:cxnSpMk id="126" creationId="{2FFBADC6-4F87-4DA3-85D4-B63D0A424E08}"/>
          </ac:cxnSpMkLst>
        </pc:cxnChg>
        <pc:cxnChg chg="add del mod">
          <ac:chgData name="Roy Adams" userId="5faff7d1bf15181f" providerId="LiveId" clId="{6CD90D45-D90A-419A-97E9-9F1C08EEBD4D}" dt="2018-08-07T14:35:49.911" v="2273" actId="478"/>
          <ac:cxnSpMkLst>
            <pc:docMk/>
            <pc:sldMk cId="0" sldId="257"/>
            <ac:cxnSpMk id="129" creationId="{E1EACD7A-53E6-4989-A49E-6A9800939502}"/>
          </ac:cxnSpMkLst>
        </pc:cxnChg>
        <pc:cxnChg chg="add mod">
          <ac:chgData name="Roy Adams" userId="5faff7d1bf15181f" providerId="LiveId" clId="{6CD90D45-D90A-419A-97E9-9F1C08EEBD4D}" dt="2018-08-09T14:57:04.848" v="5991" actId="14100"/>
          <ac:cxnSpMkLst>
            <pc:docMk/>
            <pc:sldMk cId="0" sldId="257"/>
            <ac:cxnSpMk id="131" creationId="{87AF15C3-19EE-4B18-9229-B2EE0F8BEF68}"/>
          </ac:cxnSpMkLst>
        </pc:cxnChg>
        <pc:cxnChg chg="add mod">
          <ac:chgData name="Roy Adams" userId="5faff7d1bf15181f" providerId="LiveId" clId="{6CD90D45-D90A-419A-97E9-9F1C08EEBD4D}" dt="2018-08-08T14:58:02.003" v="5343" actId="1076"/>
          <ac:cxnSpMkLst>
            <pc:docMk/>
            <pc:sldMk cId="0" sldId="257"/>
            <ac:cxnSpMk id="134" creationId="{03755A32-59CE-41A6-8640-829BE1AFB234}"/>
          </ac:cxnSpMkLst>
        </pc:cxnChg>
        <pc:cxnChg chg="add mod">
          <ac:chgData name="Roy Adams" userId="5faff7d1bf15181f" providerId="LiveId" clId="{6CD90D45-D90A-419A-97E9-9F1C08EEBD4D}" dt="2018-08-07T18:30:18.390" v="2551" actId="1076"/>
          <ac:cxnSpMkLst>
            <pc:docMk/>
            <pc:sldMk cId="0" sldId="257"/>
            <ac:cxnSpMk id="139" creationId="{9C4A4F87-7F1D-4294-BC16-B780814BBE54}"/>
          </ac:cxnSpMkLst>
        </pc:cxnChg>
        <pc:cxnChg chg="add mod">
          <ac:chgData name="Roy Adams" userId="5faff7d1bf15181f" providerId="LiveId" clId="{6CD90D45-D90A-419A-97E9-9F1C08EEBD4D}" dt="2018-08-08T15:00:20.756" v="5371" actId="14100"/>
          <ac:cxnSpMkLst>
            <pc:docMk/>
            <pc:sldMk cId="0" sldId="257"/>
            <ac:cxnSpMk id="159" creationId="{E8E85691-CE01-465A-853A-7077549DE342}"/>
          </ac:cxnSpMkLst>
        </pc:cxnChg>
        <pc:cxnChg chg="add mod">
          <ac:chgData name="Roy Adams" userId="5faff7d1bf15181f" providerId="LiveId" clId="{6CD90D45-D90A-419A-97E9-9F1C08EEBD4D}" dt="2018-08-08T15:00:02.744" v="5368" actId="14100"/>
          <ac:cxnSpMkLst>
            <pc:docMk/>
            <pc:sldMk cId="0" sldId="257"/>
            <ac:cxnSpMk id="161" creationId="{B064780C-488A-477F-B374-44F9ED5A5DF9}"/>
          </ac:cxnSpMkLst>
        </pc:cxnChg>
        <pc:cxnChg chg="add del mod">
          <ac:chgData name="Roy Adams" userId="5faff7d1bf15181f" providerId="LiveId" clId="{6CD90D45-D90A-419A-97E9-9F1C08EEBD4D}" dt="2018-08-08T14:58:23.490" v="5348" actId="478"/>
          <ac:cxnSpMkLst>
            <pc:docMk/>
            <pc:sldMk cId="0" sldId="257"/>
            <ac:cxnSpMk id="163" creationId="{3EB24220-AB30-4607-B770-5BFD85AE4925}"/>
          </ac:cxnSpMkLst>
        </pc:cxnChg>
        <pc:cxnChg chg="add mod">
          <ac:chgData name="Roy Adams" userId="5faff7d1bf15181f" providerId="LiveId" clId="{6CD90D45-D90A-419A-97E9-9F1C08EEBD4D}" dt="2018-08-08T15:00:14.092" v="5370" actId="1076"/>
          <ac:cxnSpMkLst>
            <pc:docMk/>
            <pc:sldMk cId="0" sldId="257"/>
            <ac:cxnSpMk id="164" creationId="{4F3ED7AC-5319-49F6-8508-C8DAD1061F11}"/>
          </ac:cxnSpMkLst>
        </pc:cxnChg>
        <pc:cxnChg chg="add mod">
          <ac:chgData name="Roy Adams" userId="5faff7d1bf15181f" providerId="LiveId" clId="{6CD90D45-D90A-419A-97E9-9F1C08EEBD4D}" dt="2018-08-08T15:03:29.188" v="5382" actId="14100"/>
          <ac:cxnSpMkLst>
            <pc:docMk/>
            <pc:sldMk cId="0" sldId="257"/>
            <ac:cxnSpMk id="168" creationId="{FE9D8C3C-FBE3-42A7-9099-40C305DAB35D}"/>
          </ac:cxnSpMkLst>
        </pc:cxnChg>
        <pc:cxnChg chg="add mod">
          <ac:chgData name="Roy Adams" userId="5faff7d1bf15181f" providerId="LiveId" clId="{6CD90D45-D90A-419A-97E9-9F1C08EEBD4D}" dt="2018-08-08T15:03:41.559" v="5384" actId="1076"/>
          <ac:cxnSpMkLst>
            <pc:docMk/>
            <pc:sldMk cId="0" sldId="257"/>
            <ac:cxnSpMk id="169" creationId="{F92F12F9-4D3F-4886-8ADA-097A9D783FA7}"/>
          </ac:cxnSpMkLst>
        </pc:cxnChg>
        <pc:cxnChg chg="add mod">
          <ac:chgData name="Roy Adams" userId="5faff7d1bf15181f" providerId="LiveId" clId="{6CD90D45-D90A-419A-97E9-9F1C08EEBD4D}" dt="2018-08-08T15:03:41.559" v="5384" actId="1076"/>
          <ac:cxnSpMkLst>
            <pc:docMk/>
            <pc:sldMk cId="0" sldId="257"/>
            <ac:cxnSpMk id="170" creationId="{0F20CF11-E3BA-4EDD-BBED-409D0934523F}"/>
          </ac:cxnSpMkLst>
        </pc:cxnChg>
        <pc:cxnChg chg="add mod">
          <ac:chgData name="Roy Adams" userId="5faff7d1bf15181f" providerId="LiveId" clId="{6CD90D45-D90A-419A-97E9-9F1C08EEBD4D}" dt="2018-08-08T15:03:41.559" v="5384" actId="1076"/>
          <ac:cxnSpMkLst>
            <pc:docMk/>
            <pc:sldMk cId="0" sldId="257"/>
            <ac:cxnSpMk id="171" creationId="{D5599310-AFBC-4CA0-8A86-EAD52939CD6C}"/>
          </ac:cxnSpMkLst>
        </pc:cxnChg>
        <pc:cxnChg chg="add mod">
          <ac:chgData name="Roy Adams" userId="5faff7d1bf15181f" providerId="LiveId" clId="{6CD90D45-D90A-419A-97E9-9F1C08EEBD4D}" dt="2018-08-07T19:04:35.186" v="2839" actId="14100"/>
          <ac:cxnSpMkLst>
            <pc:docMk/>
            <pc:sldMk cId="0" sldId="257"/>
            <ac:cxnSpMk id="174" creationId="{F60E2305-3C93-4835-8A40-7B5854F792E7}"/>
          </ac:cxnSpMkLst>
        </pc:cxnChg>
        <pc:cxnChg chg="add mod">
          <ac:chgData name="Roy Adams" userId="5faff7d1bf15181f" providerId="LiveId" clId="{6CD90D45-D90A-419A-97E9-9F1C08EEBD4D}" dt="2018-08-07T19:04:10.879" v="2834" actId="14100"/>
          <ac:cxnSpMkLst>
            <pc:docMk/>
            <pc:sldMk cId="0" sldId="257"/>
            <ac:cxnSpMk id="175" creationId="{DD8CE7D8-E577-42FE-9F29-FCB3A7E9FB6C}"/>
          </ac:cxnSpMkLst>
        </pc:cxnChg>
        <pc:cxnChg chg="add mod">
          <ac:chgData name="Roy Adams" userId="5faff7d1bf15181f" providerId="LiveId" clId="{6CD90D45-D90A-419A-97E9-9F1C08EEBD4D}" dt="2018-08-07T19:04:26.837" v="2837" actId="1076"/>
          <ac:cxnSpMkLst>
            <pc:docMk/>
            <pc:sldMk cId="0" sldId="257"/>
            <ac:cxnSpMk id="176" creationId="{4457219F-2302-443C-9BD7-FA587251A958}"/>
          </ac:cxnSpMkLst>
        </pc:cxnChg>
        <pc:cxnChg chg="add del mod">
          <ac:chgData name="Roy Adams" userId="5faff7d1bf15181f" providerId="LiveId" clId="{6CD90D45-D90A-419A-97E9-9F1C08EEBD4D}" dt="2018-08-07T18:49:46.197" v="2656" actId="478"/>
          <ac:cxnSpMkLst>
            <pc:docMk/>
            <pc:sldMk cId="0" sldId="257"/>
            <ac:cxnSpMk id="177" creationId="{7D2D0CF5-4C80-47BA-80E6-CA1285AE0E62}"/>
          </ac:cxnSpMkLst>
        </pc:cxnChg>
        <pc:cxnChg chg="add del">
          <ac:chgData name="Roy Adams" userId="5faff7d1bf15181f" providerId="LiveId" clId="{6CD90D45-D90A-419A-97E9-9F1C08EEBD4D}" dt="2018-08-07T18:47:32.711" v="2625" actId="1076"/>
          <ac:cxnSpMkLst>
            <pc:docMk/>
            <pc:sldMk cId="0" sldId="257"/>
            <ac:cxnSpMk id="179" creationId="{41E8AFFF-10FA-4EE9-BB82-FC6DFEA27BA4}"/>
          </ac:cxnSpMkLst>
        </pc:cxnChg>
        <pc:cxnChg chg="add del">
          <ac:chgData name="Roy Adams" userId="5faff7d1bf15181f" providerId="LiveId" clId="{6CD90D45-D90A-419A-97E9-9F1C08EEBD4D}" dt="2018-08-07T18:47:32.711" v="2625" actId="1076"/>
          <ac:cxnSpMkLst>
            <pc:docMk/>
            <pc:sldMk cId="0" sldId="257"/>
            <ac:cxnSpMk id="180" creationId="{125A57CE-1C80-41A5-982C-6AADD4960FC2}"/>
          </ac:cxnSpMkLst>
        </pc:cxnChg>
        <pc:cxnChg chg="add del">
          <ac:chgData name="Roy Adams" userId="5faff7d1bf15181f" providerId="LiveId" clId="{6CD90D45-D90A-419A-97E9-9F1C08EEBD4D}" dt="2018-08-07T18:47:32.711" v="2625" actId="1076"/>
          <ac:cxnSpMkLst>
            <pc:docMk/>
            <pc:sldMk cId="0" sldId="257"/>
            <ac:cxnSpMk id="181" creationId="{02BC639C-A4D9-45D0-A0A4-33D173ED9F29}"/>
          </ac:cxnSpMkLst>
        </pc:cxnChg>
        <pc:cxnChg chg="add del">
          <ac:chgData name="Roy Adams" userId="5faff7d1bf15181f" providerId="LiveId" clId="{6CD90D45-D90A-419A-97E9-9F1C08EEBD4D}" dt="2018-08-07T18:47:32.711" v="2625" actId="1076"/>
          <ac:cxnSpMkLst>
            <pc:docMk/>
            <pc:sldMk cId="0" sldId="257"/>
            <ac:cxnSpMk id="182" creationId="{C089AC6B-550E-4600-B2AF-7ACEC85956B7}"/>
          </ac:cxnSpMkLst>
        </pc:cxnChg>
        <pc:cxnChg chg="add mod">
          <ac:chgData name="Roy Adams" userId="5faff7d1bf15181f" providerId="LiveId" clId="{6CD90D45-D90A-419A-97E9-9F1C08EEBD4D}" dt="2018-08-07T19:04:23.571" v="2836" actId="1076"/>
          <ac:cxnSpMkLst>
            <pc:docMk/>
            <pc:sldMk cId="0" sldId="257"/>
            <ac:cxnSpMk id="194" creationId="{A68E838C-5852-4374-A010-D585D7929E1F}"/>
          </ac:cxnSpMkLst>
        </pc:cxnChg>
        <pc:cxnChg chg="add mod">
          <ac:chgData name="Roy Adams" userId="5faff7d1bf15181f" providerId="LiveId" clId="{6CD90D45-D90A-419A-97E9-9F1C08EEBD4D}" dt="2018-08-08T15:02:50.855" v="5376" actId="14100"/>
          <ac:cxnSpMkLst>
            <pc:docMk/>
            <pc:sldMk cId="0" sldId="257"/>
            <ac:cxnSpMk id="197" creationId="{AC43A331-9FB2-431B-85EE-8DB306E364BA}"/>
          </ac:cxnSpMkLst>
        </pc:cxnChg>
        <pc:cxnChg chg="add del mod">
          <ac:chgData name="Roy Adams" userId="5faff7d1bf15181f" providerId="LiveId" clId="{6CD90D45-D90A-419A-97E9-9F1C08EEBD4D}" dt="2018-08-07T19:18:34.789" v="2921" actId="478"/>
          <ac:cxnSpMkLst>
            <pc:docMk/>
            <pc:sldMk cId="0" sldId="257"/>
            <ac:cxnSpMk id="212" creationId="{D18E56EC-6542-4BE2-ACFB-319C6A3B9C6D}"/>
          </ac:cxnSpMkLst>
        </pc:cxnChg>
        <pc:cxnChg chg="add del mod">
          <ac:chgData name="Roy Adams" userId="5faff7d1bf15181f" providerId="LiveId" clId="{6CD90D45-D90A-419A-97E9-9F1C08EEBD4D}" dt="2018-08-07T19:18:33.332" v="2920" actId="478"/>
          <ac:cxnSpMkLst>
            <pc:docMk/>
            <pc:sldMk cId="0" sldId="257"/>
            <ac:cxnSpMk id="215" creationId="{6728A816-C227-4B57-A02B-6A872B35CD07}"/>
          </ac:cxnSpMkLst>
        </pc:cxnChg>
        <pc:cxnChg chg="add del mod">
          <ac:chgData name="Roy Adams" userId="5faff7d1bf15181f" providerId="LiveId" clId="{6CD90D45-D90A-419A-97E9-9F1C08EEBD4D}" dt="2018-08-07T19:18:26.230" v="2916" actId="478"/>
          <ac:cxnSpMkLst>
            <pc:docMk/>
            <pc:sldMk cId="0" sldId="257"/>
            <ac:cxnSpMk id="217" creationId="{3CD2EB62-32DA-4108-8F4F-7E0F6C3D5BE3}"/>
          </ac:cxnSpMkLst>
        </pc:cxnChg>
        <pc:cxnChg chg="add del mod">
          <ac:chgData name="Roy Adams" userId="5faff7d1bf15181f" providerId="LiveId" clId="{6CD90D45-D90A-419A-97E9-9F1C08EEBD4D}" dt="2018-08-07T19:18:28.564" v="2917" actId="478"/>
          <ac:cxnSpMkLst>
            <pc:docMk/>
            <pc:sldMk cId="0" sldId="257"/>
            <ac:cxnSpMk id="218" creationId="{21B37F81-EB31-4B99-89CC-040E5D3C22BF}"/>
          </ac:cxnSpMkLst>
        </pc:cxnChg>
        <pc:cxnChg chg="add del mod">
          <ac:chgData name="Roy Adams" userId="5faff7d1bf15181f" providerId="LiveId" clId="{6CD90D45-D90A-419A-97E9-9F1C08EEBD4D}" dt="2018-08-07T19:18:42.273" v="2922" actId="478"/>
          <ac:cxnSpMkLst>
            <pc:docMk/>
            <pc:sldMk cId="0" sldId="257"/>
            <ac:cxnSpMk id="219" creationId="{6EE7B948-5A4B-44DA-8E2E-735E3E9F7FA0}"/>
          </ac:cxnSpMkLst>
        </pc:cxnChg>
        <pc:cxnChg chg="add del">
          <ac:chgData name="Roy Adams" userId="5faff7d1bf15181f" providerId="LiveId" clId="{6CD90D45-D90A-419A-97E9-9F1C08EEBD4D}" dt="2018-08-07T19:08:00.515" v="2853" actId="1076"/>
          <ac:cxnSpMkLst>
            <pc:docMk/>
            <pc:sldMk cId="0" sldId="257"/>
            <ac:cxnSpMk id="220" creationId="{914A3966-AC8B-4F74-9BF1-2EB056475F93}"/>
          </ac:cxnSpMkLst>
        </pc:cxnChg>
        <pc:cxnChg chg="add del">
          <ac:chgData name="Roy Adams" userId="5faff7d1bf15181f" providerId="LiveId" clId="{6CD90D45-D90A-419A-97E9-9F1C08EEBD4D}" dt="2018-08-07T19:08:00.515" v="2853" actId="1076"/>
          <ac:cxnSpMkLst>
            <pc:docMk/>
            <pc:sldMk cId="0" sldId="257"/>
            <ac:cxnSpMk id="221" creationId="{50DF01D2-25DF-45F0-BBE4-4D20FEFB0D31}"/>
          </ac:cxnSpMkLst>
        </pc:cxnChg>
        <pc:cxnChg chg="add del">
          <ac:chgData name="Roy Adams" userId="5faff7d1bf15181f" providerId="LiveId" clId="{6CD90D45-D90A-419A-97E9-9F1C08EEBD4D}" dt="2018-08-07T19:08:00.515" v="2853" actId="1076"/>
          <ac:cxnSpMkLst>
            <pc:docMk/>
            <pc:sldMk cId="0" sldId="257"/>
            <ac:cxnSpMk id="222" creationId="{859CCF5F-328D-484D-9ABA-7D7AFF5DAAF6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67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7382" tIns="63690" rIns="127382" bIns="63690" numCol="1" anchor="t" anchorCtr="0" compatLnSpc="1">
            <a:prstTxWarp prst="textNoShape">
              <a:avLst/>
            </a:prstTxWarp>
          </a:bodyPr>
          <a:lstStyle>
            <a:lvl1pPr defTabSz="1273175">
              <a:defRPr sz="16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21300" y="0"/>
            <a:ext cx="4067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7382" tIns="63690" rIns="127382" bIns="63690" numCol="1" anchor="t" anchorCtr="0" compatLnSpc="1">
            <a:prstTxWarp prst="textNoShape">
              <a:avLst/>
            </a:prstTxWarp>
          </a:bodyPr>
          <a:lstStyle>
            <a:lvl1pPr algn="r" defTabSz="1273175">
              <a:defRPr sz="16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2133263"/>
            <a:ext cx="4067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7382" tIns="63690" rIns="127382" bIns="63690" numCol="1" anchor="b" anchorCtr="0" compatLnSpc="1">
            <a:prstTxWarp prst="textNoShape">
              <a:avLst/>
            </a:prstTxWarp>
          </a:bodyPr>
          <a:lstStyle>
            <a:lvl1pPr defTabSz="1273175">
              <a:defRPr sz="16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21300" y="12133263"/>
            <a:ext cx="4067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7382" tIns="63690" rIns="127382" bIns="63690" numCol="1" anchor="b" anchorCtr="0" compatLnSpc="1">
            <a:prstTxWarp prst="textNoShape">
              <a:avLst/>
            </a:prstTxWarp>
          </a:bodyPr>
          <a:lstStyle>
            <a:lvl1pPr algn="r" defTabSz="1273175">
              <a:defRPr sz="1600" smtClean="0"/>
            </a:lvl1pPr>
          </a:lstStyle>
          <a:p>
            <a:pPr>
              <a:defRPr/>
            </a:pPr>
            <a:fld id="{12B199BC-D0CF-4DA5-9741-A0772C9FE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25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59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240" tIns="13620" rIns="27240" bIns="13620" numCol="1" anchor="t" anchorCtr="0" compatLnSpc="1">
            <a:prstTxWarp prst="textNoShape">
              <a:avLst/>
            </a:prstTxWarp>
          </a:bodyPr>
          <a:lstStyle>
            <a:lvl1pPr defTabSz="273050">
              <a:defRPr sz="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4950" y="0"/>
            <a:ext cx="40814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240" tIns="13620" rIns="27240" bIns="13620" numCol="1" anchor="t" anchorCtr="0" compatLnSpc="1">
            <a:prstTxWarp prst="textNoShape">
              <a:avLst/>
            </a:prstTxWarp>
          </a:bodyPr>
          <a:lstStyle>
            <a:lvl1pPr algn="r" defTabSz="273050">
              <a:defRPr sz="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04975" y="962025"/>
            <a:ext cx="5986463" cy="4789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5713" y="6072188"/>
            <a:ext cx="6884987" cy="575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240" tIns="13620" rIns="27240" bIns="136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2122150"/>
            <a:ext cx="4059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240" tIns="13620" rIns="27240" bIns="13620" numCol="1" anchor="b" anchorCtr="0" compatLnSpc="1">
            <a:prstTxWarp prst="textNoShape">
              <a:avLst/>
            </a:prstTxWarp>
          </a:bodyPr>
          <a:lstStyle>
            <a:lvl1pPr defTabSz="273050">
              <a:defRPr sz="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14950" y="12122150"/>
            <a:ext cx="40814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240" tIns="13620" rIns="27240" bIns="13620" numCol="1" anchor="b" anchorCtr="0" compatLnSpc="1">
            <a:prstTxWarp prst="textNoShape">
              <a:avLst/>
            </a:prstTxWarp>
          </a:bodyPr>
          <a:lstStyle>
            <a:lvl1pPr algn="r" defTabSz="273050">
              <a:defRPr sz="400" smtClean="0"/>
            </a:lvl1pPr>
          </a:lstStyle>
          <a:p>
            <a:pPr>
              <a:defRPr/>
            </a:pPr>
            <a:fld id="{0D4418BF-7CE8-4AC4-BC3B-111C690969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34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27" charset="0"/>
        <a:ea typeface="+mn-ea"/>
        <a:cs typeface="+mn-cs"/>
      </a:defRPr>
    </a:lvl1pPr>
    <a:lvl2pPr marL="391864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27" charset="0"/>
        <a:ea typeface="+mn-ea"/>
        <a:cs typeface="+mn-cs"/>
      </a:defRPr>
    </a:lvl2pPr>
    <a:lvl3pPr marL="783729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27" charset="0"/>
        <a:ea typeface="+mn-ea"/>
        <a:cs typeface="+mn-cs"/>
      </a:defRPr>
    </a:lvl3pPr>
    <a:lvl4pPr marL="117559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27" charset="0"/>
        <a:ea typeface="+mn-ea"/>
        <a:cs typeface="+mn-cs"/>
      </a:defRPr>
    </a:lvl4pPr>
    <a:lvl5pPr marL="1567457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27" charset="0"/>
        <a:ea typeface="+mn-ea"/>
        <a:cs typeface="+mn-cs"/>
      </a:defRPr>
    </a:lvl5pPr>
    <a:lvl6pPr marL="1959321" algn="l" defTabSz="78372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51186" algn="l" defTabSz="78372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43051" algn="l" defTabSz="78372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34915" algn="l" defTabSz="78372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4418BF-7CE8-4AC4-BC3B-111C6909691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7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89625"/>
            <a:ext cx="31089600" cy="6272011"/>
          </a:xfrm>
          <a:prstGeom prst="rect">
            <a:avLst/>
          </a:prstGeom>
        </p:spPr>
        <p:txBody>
          <a:bodyPr lIns="90187" tIns="45094" rIns="90187" bIns="4509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0835"/>
            <a:ext cx="25603200" cy="7478332"/>
          </a:xfrm>
          <a:prstGeom prst="rect">
            <a:avLst/>
          </a:prstGeom>
        </p:spPr>
        <p:txBody>
          <a:bodyPr lIns="90187" tIns="45094" rIns="90187" bIns="45094"/>
          <a:lstStyle>
            <a:lvl1pPr marL="0" indent="0" algn="ctr">
              <a:buNone/>
              <a:defRPr/>
            </a:lvl1pPr>
            <a:lvl2pPr marL="391864" indent="0" algn="ctr">
              <a:buNone/>
              <a:defRPr/>
            </a:lvl2pPr>
            <a:lvl3pPr marL="783729" indent="0" algn="ctr">
              <a:buNone/>
              <a:defRPr/>
            </a:lvl3pPr>
            <a:lvl4pPr marL="1175593" indent="0" algn="ctr">
              <a:buNone/>
              <a:defRPr/>
            </a:lvl4pPr>
            <a:lvl5pPr marL="1567457" indent="0" algn="ctr">
              <a:buNone/>
              <a:defRPr/>
            </a:lvl5pPr>
            <a:lvl6pPr marL="1959321" indent="0" algn="ctr">
              <a:buNone/>
              <a:defRPr/>
            </a:lvl6pPr>
            <a:lvl7pPr marL="2351186" indent="0" algn="ctr">
              <a:buNone/>
              <a:defRPr/>
            </a:lvl7pPr>
            <a:lvl8pPr marL="2743051" indent="0" algn="ctr">
              <a:buNone/>
              <a:defRPr/>
            </a:lvl8pPr>
            <a:lvl9pPr marL="313491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97FD4991-B0AA-4C78-9F45-3F23A133B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1864" y="2601532"/>
            <a:ext cx="31092275" cy="4876800"/>
          </a:xfrm>
          <a:prstGeom prst="rect">
            <a:avLst/>
          </a:prstGeom>
        </p:spPr>
        <p:txBody>
          <a:bodyPr lIns="90187" tIns="45094" rIns="90187" bIns="4509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1864" y="8455696"/>
            <a:ext cx="31092275" cy="17553904"/>
          </a:xfrm>
          <a:prstGeom prst="rect">
            <a:avLst/>
          </a:prstGeom>
        </p:spPr>
        <p:txBody>
          <a:bodyPr vert="eaVert" lIns="90187" tIns="45094" rIns="90187" bIns="4509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9C542859-F12A-449A-AC2B-FAA8DA0E01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1738" y="2601533"/>
            <a:ext cx="7772400" cy="23408068"/>
          </a:xfrm>
          <a:prstGeom prst="rect">
            <a:avLst/>
          </a:prstGeom>
        </p:spPr>
        <p:txBody>
          <a:bodyPr vert="eaVert" lIns="90187" tIns="45094" rIns="90187" bIns="4509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1865" y="2601533"/>
            <a:ext cx="23191537" cy="23408068"/>
          </a:xfrm>
          <a:prstGeom prst="rect">
            <a:avLst/>
          </a:prstGeom>
        </p:spPr>
        <p:txBody>
          <a:bodyPr vert="eaVert" lIns="90187" tIns="45094" rIns="90187" bIns="4509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20DF5ECC-1565-4C5A-A3E7-30DD94B653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1864" y="2601532"/>
            <a:ext cx="31092275" cy="4876800"/>
          </a:xfrm>
          <a:prstGeom prst="rect">
            <a:avLst/>
          </a:prstGeom>
        </p:spPr>
        <p:txBody>
          <a:bodyPr lIns="90187" tIns="45094" rIns="90187" bIns="4509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1864" y="8455696"/>
            <a:ext cx="31092275" cy="17553904"/>
          </a:xfrm>
          <a:prstGeom prst="rect">
            <a:avLst/>
          </a:prstGeom>
        </p:spPr>
        <p:txBody>
          <a:bodyPr lIns="90187" tIns="45094" rIns="90187" bIns="4509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961C8139-951B-4346-AB20-7923F52BA5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8917" y="18803156"/>
            <a:ext cx="31089600" cy="5811234"/>
          </a:xfrm>
          <a:prstGeom prst="rect">
            <a:avLst/>
          </a:prstGeom>
        </p:spPr>
        <p:txBody>
          <a:bodyPr lIns="90187" tIns="45094" rIns="90187" bIns="45094" anchor="t"/>
          <a:lstStyle>
            <a:lvl1pPr algn="l">
              <a:defRPr sz="3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8917" y="12402357"/>
            <a:ext cx="31089600" cy="6400800"/>
          </a:xfrm>
          <a:prstGeom prst="rect">
            <a:avLst/>
          </a:prstGeom>
        </p:spPr>
        <p:txBody>
          <a:bodyPr lIns="90187" tIns="45094" rIns="90187" bIns="45094" anchor="b"/>
          <a:lstStyle>
            <a:lvl1pPr marL="0" indent="0">
              <a:buNone/>
              <a:defRPr sz="1700"/>
            </a:lvl1pPr>
            <a:lvl2pPr marL="391864" indent="0">
              <a:buNone/>
              <a:defRPr sz="1500"/>
            </a:lvl2pPr>
            <a:lvl3pPr marL="783729" indent="0">
              <a:buNone/>
              <a:defRPr sz="1400"/>
            </a:lvl3pPr>
            <a:lvl4pPr marL="1175593" indent="0">
              <a:buNone/>
              <a:defRPr sz="1200"/>
            </a:lvl4pPr>
            <a:lvl5pPr marL="1567457" indent="0">
              <a:buNone/>
              <a:defRPr sz="1200"/>
            </a:lvl5pPr>
            <a:lvl6pPr marL="1959321" indent="0">
              <a:buNone/>
              <a:defRPr sz="1200"/>
            </a:lvl6pPr>
            <a:lvl7pPr marL="2351186" indent="0">
              <a:buNone/>
              <a:defRPr sz="1200"/>
            </a:lvl7pPr>
            <a:lvl8pPr marL="2743051" indent="0">
              <a:buNone/>
              <a:defRPr sz="1200"/>
            </a:lvl8pPr>
            <a:lvl9pPr marL="313491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64600EBC-7D1B-49A5-86C2-37AAAE6777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1864" y="2601532"/>
            <a:ext cx="31092275" cy="4876800"/>
          </a:xfrm>
          <a:prstGeom prst="rect">
            <a:avLst/>
          </a:prstGeom>
        </p:spPr>
        <p:txBody>
          <a:bodyPr lIns="90187" tIns="45094" rIns="90187" bIns="4509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1866" y="8455696"/>
            <a:ext cx="15481967" cy="17553904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25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52170" y="8455696"/>
            <a:ext cx="15481968" cy="17553904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25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83796770-0A6D-4276-A1D0-832F75DE5C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71978"/>
            <a:ext cx="32918400" cy="4876800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6549624"/>
            <a:ext cx="16161084" cy="2730322"/>
          </a:xfrm>
          <a:prstGeom prst="rect">
            <a:avLst/>
          </a:prstGeom>
        </p:spPr>
        <p:txBody>
          <a:bodyPr lIns="90187" tIns="45094" rIns="90187" bIns="45094" anchor="b"/>
          <a:lstStyle>
            <a:lvl1pPr marL="0" indent="0">
              <a:buNone/>
              <a:defRPr sz="2100" b="1"/>
            </a:lvl1pPr>
            <a:lvl2pPr marL="391864" indent="0">
              <a:buNone/>
              <a:defRPr sz="1700" b="1"/>
            </a:lvl2pPr>
            <a:lvl3pPr marL="783729" indent="0">
              <a:buNone/>
              <a:defRPr sz="1500" b="1"/>
            </a:lvl3pPr>
            <a:lvl4pPr marL="1175593" indent="0">
              <a:buNone/>
              <a:defRPr sz="1400" b="1"/>
            </a:lvl4pPr>
            <a:lvl5pPr marL="1567457" indent="0">
              <a:buNone/>
              <a:defRPr sz="1400" b="1"/>
            </a:lvl5pPr>
            <a:lvl6pPr marL="1959321" indent="0">
              <a:buNone/>
              <a:defRPr sz="1400" b="1"/>
            </a:lvl6pPr>
            <a:lvl7pPr marL="2351186" indent="0">
              <a:buNone/>
              <a:defRPr sz="1400" b="1"/>
            </a:lvl7pPr>
            <a:lvl8pPr marL="2743051" indent="0">
              <a:buNone/>
              <a:defRPr sz="1400" b="1"/>
            </a:lvl8pPr>
            <a:lvl9pPr marL="3134915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1" y="9279945"/>
            <a:ext cx="16161084" cy="16858444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769" y="6549624"/>
            <a:ext cx="16166432" cy="2730322"/>
          </a:xfrm>
          <a:prstGeom prst="rect">
            <a:avLst/>
          </a:prstGeom>
        </p:spPr>
        <p:txBody>
          <a:bodyPr lIns="90187" tIns="45094" rIns="90187" bIns="45094" anchor="b"/>
          <a:lstStyle>
            <a:lvl1pPr marL="0" indent="0">
              <a:buNone/>
              <a:defRPr sz="2100" b="1"/>
            </a:lvl1pPr>
            <a:lvl2pPr marL="391864" indent="0">
              <a:buNone/>
              <a:defRPr sz="1700" b="1"/>
            </a:lvl2pPr>
            <a:lvl3pPr marL="783729" indent="0">
              <a:buNone/>
              <a:defRPr sz="1500" b="1"/>
            </a:lvl3pPr>
            <a:lvl4pPr marL="1175593" indent="0">
              <a:buNone/>
              <a:defRPr sz="1400" b="1"/>
            </a:lvl4pPr>
            <a:lvl5pPr marL="1567457" indent="0">
              <a:buNone/>
              <a:defRPr sz="1400" b="1"/>
            </a:lvl5pPr>
            <a:lvl6pPr marL="1959321" indent="0">
              <a:buNone/>
              <a:defRPr sz="1400" b="1"/>
            </a:lvl6pPr>
            <a:lvl7pPr marL="2351186" indent="0">
              <a:buNone/>
              <a:defRPr sz="1400" b="1"/>
            </a:lvl7pPr>
            <a:lvl8pPr marL="2743051" indent="0">
              <a:buNone/>
              <a:defRPr sz="1400" b="1"/>
            </a:lvl8pPr>
            <a:lvl9pPr marL="3134915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769" y="9279945"/>
            <a:ext cx="16166432" cy="16858444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B8FBEA6E-6B58-4CC6-8D61-D7A483A210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1864" y="2601532"/>
            <a:ext cx="31092275" cy="4876800"/>
          </a:xfrm>
          <a:prstGeom prst="rect">
            <a:avLst/>
          </a:prstGeom>
        </p:spPr>
        <p:txBody>
          <a:bodyPr lIns="90187" tIns="45094" rIns="90187" bIns="4509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497FA94F-F46C-4767-8B52-928E2037B1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4FEB4570-57DB-462E-93B8-C404F64FC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1164824"/>
            <a:ext cx="12032917" cy="4958367"/>
          </a:xfrm>
          <a:prstGeom prst="rect">
            <a:avLst/>
          </a:prstGeom>
        </p:spPr>
        <p:txBody>
          <a:bodyPr lIns="90187" tIns="45094" rIns="90187" bIns="45094"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1" y="1164823"/>
            <a:ext cx="20447000" cy="24973566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1" y="6123190"/>
            <a:ext cx="12032917" cy="20015200"/>
          </a:xfrm>
          <a:prstGeom prst="rect">
            <a:avLst/>
          </a:prstGeom>
        </p:spPr>
        <p:txBody>
          <a:bodyPr lIns="90187" tIns="45094" rIns="90187" bIns="45094"/>
          <a:lstStyle>
            <a:lvl1pPr marL="0" indent="0">
              <a:buNone/>
              <a:defRPr sz="1200"/>
            </a:lvl1pPr>
            <a:lvl2pPr marL="391864" indent="0">
              <a:buNone/>
              <a:defRPr sz="1000"/>
            </a:lvl2pPr>
            <a:lvl3pPr marL="783729" indent="0">
              <a:buNone/>
              <a:defRPr sz="800"/>
            </a:lvl3pPr>
            <a:lvl4pPr marL="1175593" indent="0">
              <a:buNone/>
              <a:defRPr sz="800"/>
            </a:lvl4pPr>
            <a:lvl5pPr marL="1567457" indent="0">
              <a:buNone/>
              <a:defRPr sz="800"/>
            </a:lvl5pPr>
            <a:lvl6pPr marL="1959321" indent="0">
              <a:buNone/>
              <a:defRPr sz="800"/>
            </a:lvl6pPr>
            <a:lvl7pPr marL="2351186" indent="0">
              <a:buNone/>
              <a:defRPr sz="800"/>
            </a:lvl7pPr>
            <a:lvl8pPr marL="2743051" indent="0">
              <a:buNone/>
              <a:defRPr sz="800"/>
            </a:lvl8pPr>
            <a:lvl9pPr marL="313491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0B1BBA61-B487-4C09-AFBE-F608CC0882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484" y="20483134"/>
            <a:ext cx="21945600" cy="2416935"/>
          </a:xfrm>
          <a:prstGeom prst="rect">
            <a:avLst/>
          </a:prstGeom>
        </p:spPr>
        <p:txBody>
          <a:bodyPr lIns="90187" tIns="45094" rIns="90187" bIns="45094"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484" y="2614414"/>
            <a:ext cx="21945600" cy="17556766"/>
          </a:xfrm>
          <a:prstGeom prst="rect">
            <a:avLst/>
          </a:prstGeom>
        </p:spPr>
        <p:txBody>
          <a:bodyPr lIns="90187" tIns="45094" rIns="90187" bIns="45094"/>
          <a:lstStyle>
            <a:lvl1pPr marL="0" indent="0">
              <a:buNone/>
              <a:defRPr sz="2800"/>
            </a:lvl1pPr>
            <a:lvl2pPr marL="391864" indent="0">
              <a:buNone/>
              <a:defRPr sz="2500"/>
            </a:lvl2pPr>
            <a:lvl3pPr marL="783729" indent="0">
              <a:buNone/>
              <a:defRPr sz="2100"/>
            </a:lvl3pPr>
            <a:lvl4pPr marL="1175593" indent="0">
              <a:buNone/>
              <a:defRPr sz="1700"/>
            </a:lvl4pPr>
            <a:lvl5pPr marL="1567457" indent="0">
              <a:buNone/>
              <a:defRPr sz="1700"/>
            </a:lvl5pPr>
            <a:lvl6pPr marL="1959321" indent="0">
              <a:buNone/>
              <a:defRPr sz="1700"/>
            </a:lvl6pPr>
            <a:lvl7pPr marL="2351186" indent="0">
              <a:buNone/>
              <a:defRPr sz="1700"/>
            </a:lvl7pPr>
            <a:lvl8pPr marL="2743051" indent="0">
              <a:buNone/>
              <a:defRPr sz="1700"/>
            </a:lvl8pPr>
            <a:lvl9pPr marL="3134915" indent="0">
              <a:buNone/>
              <a:defRPr sz="1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484" y="22900068"/>
            <a:ext cx="21945600" cy="3434366"/>
          </a:xfrm>
          <a:prstGeom prst="rect">
            <a:avLst/>
          </a:prstGeom>
        </p:spPr>
        <p:txBody>
          <a:bodyPr lIns="90187" tIns="45094" rIns="90187" bIns="45094"/>
          <a:lstStyle>
            <a:lvl1pPr marL="0" indent="0">
              <a:buNone/>
              <a:defRPr sz="1200"/>
            </a:lvl1pPr>
            <a:lvl2pPr marL="391864" indent="0">
              <a:buNone/>
              <a:defRPr sz="1000"/>
            </a:lvl2pPr>
            <a:lvl3pPr marL="783729" indent="0">
              <a:buNone/>
              <a:defRPr sz="800"/>
            </a:lvl3pPr>
            <a:lvl4pPr marL="1175593" indent="0">
              <a:buNone/>
              <a:defRPr sz="800"/>
            </a:lvl4pPr>
            <a:lvl5pPr marL="1567457" indent="0">
              <a:buNone/>
              <a:defRPr sz="800"/>
            </a:lvl5pPr>
            <a:lvl6pPr marL="1959321" indent="0">
              <a:buNone/>
              <a:defRPr sz="800"/>
            </a:lvl6pPr>
            <a:lvl7pPr marL="2351186" indent="0">
              <a:buNone/>
              <a:defRPr sz="800"/>
            </a:lvl7pPr>
            <a:lvl8pPr marL="2743051" indent="0">
              <a:buNone/>
              <a:defRPr sz="800"/>
            </a:lvl8pPr>
            <a:lvl9pPr marL="313491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6214137" y="26660700"/>
            <a:ext cx="7620000" cy="1950433"/>
          </a:xfrm>
          <a:prstGeom prst="rect">
            <a:avLst/>
          </a:prstGeom>
          <a:ln/>
        </p:spPr>
        <p:txBody>
          <a:bodyPr lIns="90187" tIns="45094" rIns="90187" bIns="45094"/>
          <a:lstStyle>
            <a:lvl1pPr>
              <a:defRPr/>
            </a:lvl1pPr>
          </a:lstStyle>
          <a:p>
            <a:fld id="{53EDBD1D-0B06-493F-9B9E-7B6F9BBD04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24760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824760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27" charset="0"/>
        </a:defRPr>
      </a:lvl2pPr>
      <a:lvl3pPr algn="ctr" defTabSz="3824760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27" charset="0"/>
        </a:defRPr>
      </a:lvl3pPr>
      <a:lvl4pPr algn="ctr" defTabSz="3824760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27" charset="0"/>
        </a:defRPr>
      </a:lvl4pPr>
      <a:lvl5pPr algn="ctr" defTabSz="3824760" rtl="0" eaLnBrk="0" fontAlgn="base" hangingPunct="0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27" charset="0"/>
        </a:defRPr>
      </a:lvl5pPr>
      <a:lvl6pPr marL="391864" algn="ctr" defTabSz="3824760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27" charset="0"/>
        </a:defRPr>
      </a:lvl6pPr>
      <a:lvl7pPr marL="783729" algn="ctr" defTabSz="3824760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27" charset="0"/>
        </a:defRPr>
      </a:lvl7pPr>
      <a:lvl8pPr marL="1175593" algn="ctr" defTabSz="3824760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27" charset="0"/>
        </a:defRPr>
      </a:lvl8pPr>
      <a:lvl9pPr marL="1567457" algn="ctr" defTabSz="3824760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Times New Roman" pitchFamily="27" charset="0"/>
        </a:defRPr>
      </a:lvl9pPr>
    </p:titleStyle>
    <p:bodyStyle>
      <a:lvl1pPr marL="1432755" indent="-1432755" algn="l" defTabSz="3824760" rtl="0" eaLnBrk="0" fontAlgn="base" hangingPunct="0">
        <a:spcBef>
          <a:spcPct val="20000"/>
        </a:spcBef>
        <a:spcAft>
          <a:spcPct val="0"/>
        </a:spcAft>
        <a:buChar char="•"/>
        <a:defRPr sz="13400">
          <a:solidFill>
            <a:schemeClr val="tx1"/>
          </a:solidFill>
          <a:latin typeface="+mn-lt"/>
          <a:ea typeface="+mn-ea"/>
          <a:cs typeface="+mn-cs"/>
        </a:defRPr>
      </a:lvl1pPr>
      <a:lvl2pPr marL="3104981" indent="-1193282" algn="l" defTabSz="3824760" rtl="0" eaLnBrk="0" fontAlgn="base" hangingPunct="0">
        <a:spcBef>
          <a:spcPct val="20000"/>
        </a:spcBef>
        <a:spcAft>
          <a:spcPct val="0"/>
        </a:spcAft>
        <a:buChar char="–"/>
        <a:defRPr sz="11400">
          <a:solidFill>
            <a:schemeClr val="tx1"/>
          </a:solidFill>
          <a:latin typeface="+mn-lt"/>
        </a:defRPr>
      </a:lvl2pPr>
      <a:lvl3pPr marL="4775847" indent="-951088" algn="l" defTabSz="3824760" rtl="0" eaLnBrk="0" fontAlgn="base" hangingPunct="0">
        <a:spcBef>
          <a:spcPct val="20000"/>
        </a:spcBef>
        <a:spcAft>
          <a:spcPct val="0"/>
        </a:spcAft>
        <a:buChar char="•"/>
        <a:defRPr sz="10100">
          <a:solidFill>
            <a:schemeClr val="tx1"/>
          </a:solidFill>
          <a:latin typeface="+mn-lt"/>
        </a:defRPr>
      </a:lvl3pPr>
      <a:lvl4pPr marL="6688907" indent="-952448" algn="l" defTabSz="3824760" rtl="0" eaLnBrk="0" fontAlgn="base" hangingPunct="0">
        <a:spcBef>
          <a:spcPct val="20000"/>
        </a:spcBef>
        <a:spcAft>
          <a:spcPct val="0"/>
        </a:spcAft>
        <a:buChar char="–"/>
        <a:defRPr sz="8400">
          <a:solidFill>
            <a:schemeClr val="tx1"/>
          </a:solidFill>
          <a:latin typeface="+mn-lt"/>
        </a:defRPr>
      </a:lvl4pPr>
      <a:lvl5pPr marL="8600606" indent="-955169" algn="l" defTabSz="3824760" rtl="0" eaLnBrk="0" fontAlgn="base" hangingPunct="0">
        <a:spcBef>
          <a:spcPct val="20000"/>
        </a:spcBef>
        <a:spcAft>
          <a:spcPct val="0"/>
        </a:spcAft>
        <a:buChar char="»"/>
        <a:defRPr sz="8400">
          <a:solidFill>
            <a:schemeClr val="tx1"/>
          </a:solidFill>
          <a:latin typeface="+mn-lt"/>
        </a:defRPr>
      </a:lvl5pPr>
      <a:lvl6pPr marL="8992471" indent="-955169" algn="l" defTabSz="3824760" rtl="0" fontAlgn="base">
        <a:spcBef>
          <a:spcPct val="20000"/>
        </a:spcBef>
        <a:spcAft>
          <a:spcPct val="0"/>
        </a:spcAft>
        <a:buChar char="»"/>
        <a:defRPr sz="8400">
          <a:solidFill>
            <a:schemeClr val="tx1"/>
          </a:solidFill>
          <a:latin typeface="+mn-lt"/>
        </a:defRPr>
      </a:lvl6pPr>
      <a:lvl7pPr marL="9384335" indent="-955169" algn="l" defTabSz="3824760" rtl="0" fontAlgn="base">
        <a:spcBef>
          <a:spcPct val="20000"/>
        </a:spcBef>
        <a:spcAft>
          <a:spcPct val="0"/>
        </a:spcAft>
        <a:buChar char="»"/>
        <a:defRPr sz="8400">
          <a:solidFill>
            <a:schemeClr val="tx1"/>
          </a:solidFill>
          <a:latin typeface="+mn-lt"/>
        </a:defRPr>
      </a:lvl7pPr>
      <a:lvl8pPr marL="9776200" indent="-955169" algn="l" defTabSz="3824760" rtl="0" fontAlgn="base">
        <a:spcBef>
          <a:spcPct val="20000"/>
        </a:spcBef>
        <a:spcAft>
          <a:spcPct val="0"/>
        </a:spcAft>
        <a:buChar char="»"/>
        <a:defRPr sz="8400">
          <a:solidFill>
            <a:schemeClr val="tx1"/>
          </a:solidFill>
          <a:latin typeface="+mn-lt"/>
        </a:defRPr>
      </a:lvl8pPr>
      <a:lvl9pPr marL="10168065" indent="-955169" algn="l" defTabSz="3824760" rtl="0" fontAlgn="base">
        <a:spcBef>
          <a:spcPct val="20000"/>
        </a:spcBef>
        <a:spcAft>
          <a:spcPct val="0"/>
        </a:spcAft>
        <a:buChar char="»"/>
        <a:defRPr sz="8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837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1864" algn="l" defTabSz="7837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29" algn="l" defTabSz="7837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3" algn="l" defTabSz="7837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7457" algn="l" defTabSz="7837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9321" algn="l" defTabSz="7837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1186" algn="l" defTabSz="7837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051" algn="l" defTabSz="7837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34915" algn="l" defTabSz="78372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425173" y="18551073"/>
            <a:ext cx="8540496" cy="980942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551" tIns="38275" rIns="76551" bIns="3827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2100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27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7585215" y="16989785"/>
            <a:ext cx="8540496" cy="314081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551" tIns="38275" rIns="76551" bIns="3827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2100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27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25173" y="6503469"/>
            <a:ext cx="8540496" cy="1004296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551" tIns="38275" rIns="76551" bIns="3827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2100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27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579" y="4759117"/>
            <a:ext cx="8525621" cy="1371600"/>
          </a:xfrm>
          <a:prstGeom prst="rect">
            <a:avLst/>
          </a:prstGeom>
          <a:solidFill>
            <a:srgbClr val="87212E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29653" tIns="45720" rIns="229653" bIns="137160" rtlCol="0" anchor="ctr" anchorCtr="0"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sz="4000" b="1" dirty="0">
                <a:latin typeface="Arial"/>
                <a:cs typeface="Arial"/>
              </a:rPr>
              <a:t>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61499" y="4759117"/>
            <a:ext cx="17602201" cy="1371600"/>
          </a:xfrm>
          <a:prstGeom prst="rect">
            <a:avLst/>
          </a:prstGeom>
          <a:solidFill>
            <a:srgbClr val="87212E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29653" tIns="45720" rIns="229653" bIns="137160" rtlCol="0" anchor="ctr" anchorCtr="0"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sz="4000" b="1" dirty="0">
                <a:latin typeface="Arial"/>
                <a:cs typeface="Arial"/>
              </a:rPr>
              <a:t>Methods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544989" y="15277875"/>
            <a:ext cx="8580722" cy="1371600"/>
          </a:xfrm>
          <a:prstGeom prst="rect">
            <a:avLst/>
          </a:prstGeom>
          <a:solidFill>
            <a:srgbClr val="87212E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29653" tIns="45720" rIns="229653" bIns="137160" rtlCol="0" anchor="ctr" anchorCtr="0"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sz="4000" b="1" dirty="0">
                <a:latin typeface="Arial"/>
                <a:cs typeface="Arial"/>
              </a:rPr>
              <a:t>Conclusions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77523" y="6651564"/>
            <a:ext cx="8060077" cy="907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3179816">
              <a:spcBef>
                <a:spcPts val="0"/>
              </a:spcBef>
              <a:spcAft>
                <a:spcPts val="1200"/>
              </a:spcAft>
            </a:pPr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</a:rPr>
              <a:t>A company needs permission from the government to operate, but they also need “social permission” to operate from the community. This Social License to Operate (SLO) references a community’s level of approval towards a company’s operations. This community can contain stakeholders in the company, a geographic region within which a company operates, etc. </a:t>
            </a:r>
          </a:p>
          <a:p>
            <a:pPr defTabSz="3179816">
              <a:spcBef>
                <a:spcPts val="0"/>
              </a:spcBef>
              <a:spcAft>
                <a:spcPts val="1200"/>
              </a:spcAft>
            </a:pPr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</a:rPr>
              <a:t>In the context of this project, we are analyzing data from the social media platform Twitter in order to determine the SLO for different mining companies in Australia. We use a machine learning model to predict whether or not a particular tweet is in favor, in opposition, or neutral to a given mining company.</a:t>
            </a:r>
          </a:p>
          <a:p>
            <a:pPr defTabSz="3179816">
              <a:spcBef>
                <a:spcPts val="0"/>
              </a:spcBef>
              <a:spcAft>
                <a:spcPts val="1200"/>
              </a:spcAft>
            </a:pPr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  <a:cs typeface="Cambria" charset="0"/>
              </a:rPr>
              <a:t>We discovered that auto-coding tweets and including profile texts can be beneficial to stance classification of tweets.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7523" y="18721318"/>
            <a:ext cx="7907677" cy="8925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2180" indent="-42180" defTabSz="3179816">
              <a:spcBef>
                <a:spcPts val="0"/>
              </a:spcBef>
              <a:spcAft>
                <a:spcPts val="1200"/>
              </a:spcAft>
            </a:pPr>
            <a:r>
              <a:rPr lang="en-US" sz="3000" b="1" dirty="0">
                <a:solidFill>
                  <a:srgbClr val="87212E"/>
                </a:solidFill>
                <a:latin typeface="Arial"/>
                <a:cs typeface="Arial"/>
              </a:rPr>
              <a:t>For This Summer:</a:t>
            </a:r>
          </a:p>
          <a:p>
            <a:pPr marL="427241" indent="-385061" defTabSz="3179816">
              <a:spcBef>
                <a:spcPts val="0"/>
              </a:spcBef>
              <a:spcAft>
                <a:spcPts val="1200"/>
              </a:spcAft>
              <a:buFontTx/>
              <a:buChar char="•"/>
            </a:pPr>
            <a:r>
              <a:rPr lang="en-US" sz="3000" dirty="0">
                <a:latin typeface="Cambria" charset="0"/>
                <a:ea typeface="Cambria" charset="0"/>
                <a:cs typeface="Cambria" charset="0"/>
              </a:rPr>
              <a:t>Build two datasets, one for a training set and one for a testing set, finding the optimal features and balance for each.</a:t>
            </a:r>
          </a:p>
          <a:p>
            <a:pPr marL="427241" indent="-385061" defTabSz="3179816">
              <a:spcBef>
                <a:spcPts val="0"/>
              </a:spcBef>
              <a:spcAft>
                <a:spcPts val="1200"/>
              </a:spcAft>
              <a:buFontTx/>
              <a:buChar char="•"/>
            </a:pPr>
            <a:r>
              <a:rPr lang="en-US" sz="3000" dirty="0">
                <a:latin typeface="Cambria" charset="0"/>
                <a:ea typeface="Cambria" charset="0"/>
                <a:cs typeface="Cambria" charset="0"/>
              </a:rPr>
              <a:t>Use a Support Vector Machine (SVM) to determine the effectiveness of auto-coding and of profile texts when conducting stance detection.</a:t>
            </a:r>
            <a:endParaRPr lang="en-US" sz="3000" dirty="0">
              <a:highlight>
                <a:srgbClr val="FFFF00"/>
              </a:highlight>
              <a:latin typeface="Cambria" charset="0"/>
              <a:ea typeface="Cambria" charset="0"/>
              <a:cs typeface="Cambria" charset="0"/>
            </a:endParaRPr>
          </a:p>
          <a:p>
            <a:pPr marL="427241" indent="-385061" defTabSz="3179816">
              <a:spcBef>
                <a:spcPts val="0"/>
              </a:spcBef>
              <a:spcAft>
                <a:spcPts val="1200"/>
              </a:spcAft>
              <a:buFontTx/>
              <a:buChar char="•"/>
            </a:pPr>
            <a:r>
              <a:rPr lang="en-US" sz="3000" dirty="0">
                <a:latin typeface="Cambria" charset="0"/>
                <a:ea typeface="Cambria" charset="0"/>
                <a:cs typeface="Cambria" charset="0"/>
              </a:rPr>
              <a:t>Run the new training and testing sets through three custom-built neural networks. These neural networks are </a:t>
            </a:r>
            <a:r>
              <a:rPr lang="en-US" sz="3000" dirty="0" err="1">
                <a:latin typeface="Cambria" charset="0"/>
                <a:ea typeface="Cambria" charset="0"/>
                <a:cs typeface="Cambria" charset="0"/>
              </a:rPr>
              <a:t>CrossNet</a:t>
            </a:r>
            <a:r>
              <a:rPr lang="en-US" sz="3000" dirty="0">
                <a:latin typeface="Cambria" charset="0"/>
                <a:ea typeface="Cambria" charset="0"/>
                <a:cs typeface="Cambria" charset="0"/>
              </a:rPr>
              <a:t>, </a:t>
            </a:r>
            <a:r>
              <a:rPr lang="en-US" sz="3000" dirty="0" err="1">
                <a:latin typeface="Cambria" charset="0"/>
                <a:ea typeface="Cambria" charset="0"/>
                <a:cs typeface="Cambria" charset="0"/>
              </a:rPr>
              <a:t>MemoryNet</a:t>
            </a:r>
            <a:r>
              <a:rPr lang="en-US" sz="3000" dirty="0">
                <a:latin typeface="Cambria" charset="0"/>
                <a:ea typeface="Cambria" charset="0"/>
                <a:cs typeface="Cambria" charset="0"/>
              </a:rPr>
              <a:t>, and Transformer.</a:t>
            </a:r>
          </a:p>
          <a:p>
            <a:pPr marL="42180" defTabSz="3179816">
              <a:spcBef>
                <a:spcPts val="0"/>
              </a:spcBef>
              <a:spcAft>
                <a:spcPts val="1200"/>
              </a:spcAft>
            </a:pPr>
            <a:r>
              <a:rPr lang="en-US" sz="3000" b="1" dirty="0">
                <a:solidFill>
                  <a:srgbClr val="87212E"/>
                </a:solidFill>
                <a:latin typeface="Arial"/>
                <a:ea typeface="Cambria" charset="0"/>
                <a:cs typeface="Arial"/>
              </a:rPr>
              <a:t>Extension Goals:</a:t>
            </a:r>
          </a:p>
          <a:p>
            <a:pPr marL="499380" indent="-457200" defTabSz="3179816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Cambria" charset="0"/>
                <a:ea typeface="Cambria" charset="0"/>
                <a:cs typeface="Cambria" charset="0"/>
              </a:rPr>
              <a:t>Try Self-Training to expand the training set.</a:t>
            </a:r>
          </a:p>
          <a:p>
            <a:pPr marL="499380" indent="-457200" defTabSz="3179816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Cambria" charset="0"/>
                <a:ea typeface="Cambria" charset="0"/>
                <a:cs typeface="Cambria" charset="0"/>
              </a:rPr>
              <a:t>Train a relevance classifier to find only tweets that are relevant to the target.</a:t>
            </a:r>
          </a:p>
          <a:p>
            <a:pPr marL="499380" indent="-457200" defTabSz="3179816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Cambria" charset="0"/>
                <a:ea typeface="Cambria" charset="0"/>
                <a:cs typeface="Cambria" charset="0"/>
              </a:rPr>
              <a:t>Try topic analysis.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" y="16998483"/>
            <a:ext cx="8555567" cy="1371600"/>
          </a:xfrm>
          <a:prstGeom prst="rect">
            <a:avLst/>
          </a:prstGeom>
          <a:solidFill>
            <a:srgbClr val="87212E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29653" tIns="45720" rIns="229653" bIns="137160" rtlCol="0" anchor="ctr" anchorCtr="0"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sz="4000" b="1" dirty="0">
                <a:latin typeface="Arial"/>
                <a:cs typeface="Arial"/>
              </a:rPr>
              <a:t>Objectives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34964" y="360123"/>
            <a:ext cx="35709248" cy="3860940"/>
          </a:xfrm>
          <a:prstGeom prst="rect">
            <a:avLst/>
          </a:prstGeom>
          <a:solidFill>
            <a:srgbClr val="87212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551" tIns="38275" rIns="76551" bIns="3827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2100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27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8884" y="631371"/>
            <a:ext cx="29115059" cy="3186851"/>
          </a:xfrm>
          <a:prstGeom prst="rect">
            <a:avLst/>
          </a:prstGeom>
          <a:noFill/>
        </p:spPr>
        <p:txBody>
          <a:bodyPr wrap="square" lIns="76551" tIns="0" rIns="76551" bIns="38275" rtlCol="0" anchor="ctr" anchorCtr="0">
            <a:noAutofit/>
          </a:bodyPr>
          <a:lstStyle/>
          <a:p>
            <a:pPr>
              <a:spcAft>
                <a:spcPts val="418"/>
              </a:spcAft>
            </a:pPr>
            <a:r>
              <a:rPr lang="en-US" sz="8000" b="1" dirty="0">
                <a:solidFill>
                  <a:schemeClr val="bg1"/>
                </a:solidFill>
                <a:latin typeface="Arial"/>
                <a:cs typeface="Arial"/>
              </a:rPr>
              <a:t>Monitoring Social Media using Machine Learning</a:t>
            </a:r>
          </a:p>
          <a:p>
            <a:pPr>
              <a:spcAft>
                <a:spcPts val="418"/>
              </a:spcAft>
            </a:pPr>
            <a:r>
              <a:rPr lang="en-US" sz="4000" b="1" dirty="0">
                <a:solidFill>
                  <a:schemeClr val="bg1"/>
                </a:solidFill>
                <a:latin typeface="Arial"/>
                <a:cs typeface="Arial"/>
              </a:rPr>
              <a:t>Roy Adams, Professor Keith </a:t>
            </a:r>
            <a:r>
              <a:rPr lang="en-US" sz="4000" b="1" dirty="0" err="1">
                <a:solidFill>
                  <a:schemeClr val="bg1"/>
                </a:solidFill>
                <a:latin typeface="Arial"/>
                <a:cs typeface="Arial"/>
              </a:rPr>
              <a:t>VanderLinden</a:t>
            </a:r>
            <a:r>
              <a:rPr lang="en-US" sz="4000" b="1" dirty="0">
                <a:solidFill>
                  <a:schemeClr val="bg1"/>
                </a:solidFill>
                <a:latin typeface="Arial"/>
                <a:cs typeface="Arial"/>
              </a:rPr>
              <a:t>. Calvin College, Grand Rapids, Michigan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206" y="903709"/>
            <a:ext cx="2610257" cy="267551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 bwMode="auto">
          <a:xfrm>
            <a:off x="27610331" y="21960069"/>
            <a:ext cx="8565277" cy="222848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551" tIns="38275" rIns="76551" bIns="3827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2100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27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588645" y="20395955"/>
            <a:ext cx="8555567" cy="1371600"/>
          </a:xfrm>
          <a:prstGeom prst="rect">
            <a:avLst/>
          </a:prstGeom>
          <a:solidFill>
            <a:srgbClr val="87212E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29653" tIns="45720" rIns="229653" bIns="137160" rtlCol="0" anchor="ctr" anchorCtr="0"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sz="4000" b="1" dirty="0">
                <a:latin typeface="Arial"/>
                <a:cs typeface="Arial"/>
              </a:rPr>
              <a:t>Acknowledgements</a:t>
            </a: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27783930" y="22070941"/>
            <a:ext cx="8282474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3824760">
              <a:spcBef>
                <a:spcPts val="0"/>
              </a:spcBef>
              <a:spcAft>
                <a:spcPts val="1200"/>
              </a:spcAft>
            </a:pPr>
            <a:r>
              <a:rPr lang="en-US" sz="3000" dirty="0">
                <a:latin typeface="Cambria" charset="0"/>
                <a:ea typeface="Cambria" charset="0"/>
                <a:cs typeface="Cambria" charset="0"/>
              </a:rPr>
              <a:t>I would like to thank Professor Keith </a:t>
            </a:r>
            <a:r>
              <a:rPr lang="en-US" sz="3000" dirty="0" err="1">
                <a:latin typeface="Cambria" charset="0"/>
                <a:ea typeface="Cambria" charset="0"/>
                <a:cs typeface="Cambria" charset="0"/>
              </a:rPr>
              <a:t>VanderLinden</a:t>
            </a:r>
            <a:r>
              <a:rPr lang="en-US" sz="3000" dirty="0">
                <a:latin typeface="Cambria" charset="0"/>
                <a:ea typeface="Cambria" charset="0"/>
                <a:cs typeface="Cambria" charset="0"/>
              </a:rPr>
              <a:t>, the Calvin College Science Division, and the Funding Source for supporting me in this research project.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253543" y="28481645"/>
            <a:ext cx="6856790" cy="261963"/>
          </a:xfrm>
          <a:prstGeom prst="rect">
            <a:avLst/>
          </a:prstGeom>
        </p:spPr>
        <p:txBody>
          <a:bodyPr wrap="square" lIns="76551" tIns="38275" rIns="76551" bIns="38275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10548A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calvingraphics@gmail.com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7" name="Text Box 23">
            <a:extLst>
              <a:ext uri="{FF2B5EF4-FFF2-40B4-BE49-F238E27FC236}">
                <a16:creationId xmlns:a16="http://schemas.microsoft.com/office/drawing/2014/main" id="{D9BE81A3-D085-4233-88FD-00B2E6FC0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4113" y="22361601"/>
            <a:ext cx="6006629" cy="661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42180" lvl="1" indent="-42180" defTabSz="3179816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87212E"/>
                </a:solidFill>
                <a:latin typeface="Arial"/>
                <a:cs typeface="Arial"/>
              </a:rPr>
              <a:t>Trainset</a:t>
            </a:r>
          </a:p>
          <a:p>
            <a:pPr marL="42180" lvl="1" indent="-42180" defTabSz="3179816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Cambria" charset="0"/>
                <a:ea typeface="Cambria" charset="0"/>
                <a:cs typeface="Cambria" charset="0"/>
              </a:rPr>
              <a:t>We built an trainset with only tweets about the mining company Adani. We used the following rules for our auto-coding process:</a:t>
            </a:r>
          </a:p>
          <a:p>
            <a:pPr marL="457200" lvl="1" indent="-457200" defTabSz="3179816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Cambria" charset="0"/>
                <a:ea typeface="Cambria" charset="0"/>
                <a:cs typeface="Cambria" charset="0"/>
              </a:rPr>
              <a:t>Stance For </a:t>
            </a:r>
            <a:r>
              <a:rPr lang="en-US" sz="2400" dirty="0">
                <a:latin typeface="Cambria" charset="0"/>
                <a:ea typeface="Cambria" charset="0"/>
                <a:cs typeface="Cambria" charset="0"/>
              </a:rPr>
              <a:t>– #</a:t>
            </a:r>
            <a:r>
              <a:rPr lang="en-US" sz="2400" dirty="0" err="1">
                <a:latin typeface="Cambria" charset="0"/>
                <a:ea typeface="Cambria" charset="0"/>
                <a:cs typeface="Cambria" charset="0"/>
              </a:rPr>
              <a:t>goadani</a:t>
            </a:r>
            <a:r>
              <a:rPr lang="en-US" sz="2400" dirty="0">
                <a:latin typeface="Cambria" charset="0"/>
                <a:ea typeface="Cambria" charset="0"/>
                <a:cs typeface="Cambria" charset="0"/>
              </a:rPr>
              <a:t>, #</a:t>
            </a:r>
            <a:r>
              <a:rPr lang="en-US" sz="2400" dirty="0" err="1">
                <a:latin typeface="Cambria" charset="0"/>
                <a:ea typeface="Cambria" charset="0"/>
                <a:cs typeface="Cambria" charset="0"/>
              </a:rPr>
              <a:t>stopstopadani</a:t>
            </a:r>
            <a:endParaRPr lang="en-US" sz="2400" dirty="0">
              <a:latin typeface="Cambria" charset="0"/>
              <a:ea typeface="Cambria" charset="0"/>
              <a:cs typeface="Cambria" charset="0"/>
            </a:endParaRPr>
          </a:p>
          <a:p>
            <a:pPr marL="457200" lvl="1" indent="-457200" defTabSz="3179816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Cambria" charset="0"/>
                <a:ea typeface="Cambria" charset="0"/>
                <a:cs typeface="Cambria" charset="0"/>
              </a:rPr>
              <a:t>Stance Against </a:t>
            </a:r>
            <a:r>
              <a:rPr lang="en-US" sz="2400" dirty="0">
                <a:latin typeface="Cambria" charset="0"/>
                <a:ea typeface="Cambria" charset="0"/>
                <a:cs typeface="Cambria" charset="0"/>
              </a:rPr>
              <a:t>– #</a:t>
            </a:r>
            <a:r>
              <a:rPr lang="en-US" sz="2400" dirty="0" err="1">
                <a:latin typeface="Cambria" charset="0"/>
                <a:ea typeface="Cambria" charset="0"/>
                <a:cs typeface="Cambria" charset="0"/>
              </a:rPr>
              <a:t>stopadani</a:t>
            </a:r>
            <a:endParaRPr lang="en-US" sz="2400" dirty="0">
              <a:latin typeface="Cambria" charset="0"/>
              <a:ea typeface="Cambria" charset="0"/>
              <a:cs typeface="Cambria" charset="0"/>
            </a:endParaRPr>
          </a:p>
          <a:p>
            <a:pPr marL="457200" lvl="1" indent="-457200" defTabSz="3179816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Cambria" charset="0"/>
                <a:ea typeface="Cambria" charset="0"/>
                <a:cs typeface="Cambria" charset="0"/>
              </a:rPr>
              <a:t>Stance Neutral </a:t>
            </a:r>
            <a:r>
              <a:rPr lang="en-US" sz="2400" dirty="0">
                <a:latin typeface="Cambria" charset="0"/>
                <a:ea typeface="Cambria" charset="0"/>
                <a:cs typeface="Cambria" charset="0"/>
              </a:rPr>
              <a:t>– News Sources</a:t>
            </a:r>
          </a:p>
          <a:p>
            <a:pPr marL="0" lvl="1" defTabSz="3179816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Cambria" charset="0"/>
                <a:ea typeface="Cambria" charset="0"/>
                <a:cs typeface="Cambria" charset="0"/>
              </a:rPr>
              <a:t>We also built a trainset of tweets from all companies.</a:t>
            </a:r>
          </a:p>
          <a:p>
            <a:pPr marL="0" lvl="1" defTabSz="3179816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87212E"/>
                </a:solidFill>
                <a:latin typeface="Arial"/>
                <a:cs typeface="Arial"/>
              </a:rPr>
              <a:t>Testing</a:t>
            </a:r>
          </a:p>
          <a:p>
            <a:pPr marL="0" lvl="1" defTabSz="3179816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Cambria" charset="0"/>
                <a:ea typeface="Cambria" charset="0"/>
                <a:cs typeface="Cambria" charset="0"/>
              </a:rPr>
              <a:t>We also hand-coded 200 tweets to use as a “Gold-standard” </a:t>
            </a:r>
            <a:r>
              <a:rPr lang="en-US" sz="2400" dirty="0" err="1">
                <a:latin typeface="Cambria" charset="0"/>
                <a:ea typeface="Cambria" charset="0"/>
                <a:cs typeface="Cambria" charset="0"/>
              </a:rPr>
              <a:t>testset</a:t>
            </a:r>
            <a:r>
              <a:rPr lang="en-US" sz="2400" dirty="0">
                <a:latin typeface="Cambria" charset="0"/>
                <a:ea typeface="Cambria" charset="0"/>
                <a:cs typeface="Cambria" charset="0"/>
              </a:rPr>
              <a:t> when testing our model. We wanted to test whether an author’s profile text would help the models classify tweet stance.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3260F8-38D3-4851-B2F0-27C792A315C0}"/>
              </a:ext>
            </a:extLst>
          </p:cNvPr>
          <p:cNvSpPr txBox="1"/>
          <p:nvPr/>
        </p:nvSpPr>
        <p:spPr>
          <a:xfrm>
            <a:off x="27610331" y="24390831"/>
            <a:ext cx="8555567" cy="1371600"/>
          </a:xfrm>
          <a:prstGeom prst="rect">
            <a:avLst/>
          </a:prstGeom>
          <a:solidFill>
            <a:srgbClr val="87212E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29653" tIns="45720" rIns="229653" bIns="137160" rtlCol="0" anchor="ctr" anchorCtr="0"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sz="4000" b="1" dirty="0">
                <a:latin typeface="Arial"/>
                <a:cs typeface="Arial"/>
              </a:rPr>
              <a:t>References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EEEEC60-7426-4894-8EB4-A00C7FCA204A}"/>
              </a:ext>
            </a:extLst>
          </p:cNvPr>
          <p:cNvSpPr/>
          <p:nvPr/>
        </p:nvSpPr>
        <p:spPr bwMode="auto">
          <a:xfrm>
            <a:off x="27600621" y="25964709"/>
            <a:ext cx="8565277" cy="251693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551" tIns="38275" rIns="76551" bIns="3827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2100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27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13772C-14DC-492E-BBB0-E44F4E57771A}"/>
              </a:ext>
            </a:extLst>
          </p:cNvPr>
          <p:cNvSpPr/>
          <p:nvPr/>
        </p:nvSpPr>
        <p:spPr>
          <a:xfrm>
            <a:off x="27646433" y="25964710"/>
            <a:ext cx="820811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824760">
              <a:spcBef>
                <a:spcPts val="0"/>
              </a:spcBef>
              <a:spcAft>
                <a:spcPts val="1200"/>
              </a:spcAft>
            </a:pPr>
            <a:r>
              <a:rPr lang="en-US" sz="3000" dirty="0">
                <a:latin typeface="Cambria" charset="0"/>
                <a:ea typeface="Cambria" charset="0"/>
                <a:cs typeface="Cambria" charset="0"/>
              </a:rPr>
              <a:t>Mohammad, S. M.; </a:t>
            </a:r>
            <a:r>
              <a:rPr lang="en-US" sz="3000" dirty="0" err="1">
                <a:latin typeface="Cambria" charset="0"/>
                <a:ea typeface="Cambria" charset="0"/>
                <a:cs typeface="Cambria" charset="0"/>
              </a:rPr>
              <a:t>Kiritchenko</a:t>
            </a:r>
            <a:r>
              <a:rPr lang="en-US" sz="3000" dirty="0">
                <a:latin typeface="Cambria" charset="0"/>
                <a:ea typeface="Cambria" charset="0"/>
                <a:cs typeface="Cambria" charset="0"/>
              </a:rPr>
              <a:t>, S.; </a:t>
            </a:r>
            <a:r>
              <a:rPr lang="en-US" sz="3000" dirty="0" err="1">
                <a:latin typeface="Cambria" charset="0"/>
                <a:ea typeface="Cambria" charset="0"/>
                <a:cs typeface="Cambria" charset="0"/>
              </a:rPr>
              <a:t>Sobhani</a:t>
            </a:r>
            <a:r>
              <a:rPr lang="en-US" sz="3000" dirty="0">
                <a:latin typeface="Cambria" charset="0"/>
                <a:ea typeface="Cambria" charset="0"/>
                <a:cs typeface="Cambria" charset="0"/>
              </a:rPr>
              <a:t>, P.; Zhu, X.; and Cherry, C. 2016. SemEval-2016 Task 6: Detecting stance in tweets. In Proceeds of the International Workshop on Semantic Evaluation, 31–41. ACM.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53916-AEB2-4CAC-8249-C5F892272489}"/>
              </a:ext>
            </a:extLst>
          </p:cNvPr>
          <p:cNvSpPr/>
          <p:nvPr/>
        </p:nvSpPr>
        <p:spPr>
          <a:xfrm>
            <a:off x="27621317" y="17093098"/>
            <a:ext cx="84199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latin typeface="Cambria" charset="0"/>
                <a:ea typeface="Cambria" charset="0"/>
                <a:cs typeface="Cambria" charset="0"/>
              </a:rPr>
              <a:t>Twitter produces noisy data, but it is possible to discern patterns in the noise. Our project looks to channel that noise into a Social License to Operate. We discovered that Twitter profile text and use of auto-coders can be beneficial to the stance-detection problem.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6CF9E5-77C2-4A67-992B-E4EB67B1BB03}"/>
              </a:ext>
            </a:extLst>
          </p:cNvPr>
          <p:cNvSpPr txBox="1"/>
          <p:nvPr/>
        </p:nvSpPr>
        <p:spPr>
          <a:xfrm>
            <a:off x="27544989" y="4759117"/>
            <a:ext cx="8590432" cy="1371600"/>
          </a:xfrm>
          <a:prstGeom prst="rect">
            <a:avLst/>
          </a:prstGeom>
          <a:solidFill>
            <a:srgbClr val="87212E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29653" tIns="45720" rIns="229653" bIns="137160" rtlCol="0" anchor="ctr" anchorCtr="0"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sz="4000" b="1" dirty="0">
                <a:latin typeface="Arial"/>
                <a:cs typeface="Arial"/>
              </a:rPr>
              <a:t>Results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648279-473A-4352-B858-2EE9EBF6B330}"/>
              </a:ext>
            </a:extLst>
          </p:cNvPr>
          <p:cNvSpPr/>
          <p:nvPr/>
        </p:nvSpPr>
        <p:spPr bwMode="auto">
          <a:xfrm>
            <a:off x="27581409" y="6563693"/>
            <a:ext cx="8510862" cy="859006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551" tIns="38275" rIns="76551" bIns="3827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2100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27" charset="0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27744587" y="6683465"/>
            <a:ext cx="8109961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42180" lvl="1" indent="-42180" defTabSz="3179816">
              <a:spcBef>
                <a:spcPts val="0"/>
              </a:spcBef>
              <a:spcAft>
                <a:spcPts val="1200"/>
              </a:spcAft>
            </a:pPr>
            <a:r>
              <a:rPr lang="en-US" sz="3000" dirty="0">
                <a:latin typeface="Cambria" charset="0"/>
                <a:ea typeface="Cambria" charset="0"/>
                <a:cs typeface="Cambria" charset="0"/>
              </a:rPr>
              <a:t>We tested our models using the F1-score. It is a measure between zero and one, the closer to one the better the classifier. As seen in Figure 1, adding the profile text associated with a tweet’s author significantly improved the F1-score of the model, from a mean of 0.425 to a mean of 0.597. </a:t>
            </a:r>
          </a:p>
          <a:p>
            <a:pPr marL="42180" lvl="1" indent="-42180" defTabSz="3179816">
              <a:spcBef>
                <a:spcPts val="0"/>
              </a:spcBef>
              <a:spcAft>
                <a:spcPts val="1200"/>
              </a:spcAft>
            </a:pPr>
            <a:r>
              <a:rPr lang="en-US" sz="3000" dirty="0">
                <a:latin typeface="Cambria" charset="0"/>
                <a:ea typeface="Cambria" charset="0"/>
                <a:cs typeface="Cambria" charset="0"/>
              </a:rPr>
              <a:t>We also discovered that an auto-coder can be useful in increasing the size of a training set, given that auto-coding rules can be determined through inspection of the domain.</a:t>
            </a:r>
          </a:p>
          <a:p>
            <a:pPr marL="42180" lvl="1" indent="-42180" defTabSz="3179816">
              <a:spcBef>
                <a:spcPts val="0"/>
              </a:spcBef>
              <a:spcAft>
                <a:spcPts val="1200"/>
              </a:spcAft>
            </a:pPr>
            <a:r>
              <a:rPr lang="en-US" sz="3000" dirty="0">
                <a:latin typeface="Cambria" charset="0"/>
                <a:ea typeface="Cambria" charset="0"/>
                <a:cs typeface="Cambria" charset="0"/>
              </a:rPr>
              <a:t>The final system is now integrated into the CSIRO SLO demonstrator, see Figure 2.</a:t>
            </a:r>
          </a:p>
          <a:p>
            <a:pPr marL="42180" lvl="1" indent="-42180" defTabSz="3179816">
              <a:spcBef>
                <a:spcPts val="0"/>
              </a:spcBef>
              <a:spcAft>
                <a:spcPts val="1200"/>
              </a:spcAft>
            </a:pPr>
            <a:r>
              <a:rPr lang="en-US" sz="1500" dirty="0">
                <a:latin typeface="Cambria" charset="0"/>
                <a:ea typeface="Cambria" charset="0"/>
                <a:cs typeface="Cambria" charset="0"/>
              </a:rPr>
              <a:t>Figure 1. Table of Comparing SVM Profile/No-Profile Results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929BF6C-6C54-4A3C-9CE0-01E6F933B7E7}"/>
              </a:ext>
            </a:extLst>
          </p:cNvPr>
          <p:cNvSpPr/>
          <p:nvPr/>
        </p:nvSpPr>
        <p:spPr bwMode="auto">
          <a:xfrm>
            <a:off x="12253195" y="6667566"/>
            <a:ext cx="4572000" cy="1624366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00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Twitter API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A82114D-6FB4-4BCA-B5BD-CD0485885482}"/>
              </a:ext>
            </a:extLst>
          </p:cNvPr>
          <p:cNvSpPr/>
          <p:nvPr/>
        </p:nvSpPr>
        <p:spPr bwMode="auto">
          <a:xfrm>
            <a:off x="12794960" y="9729358"/>
            <a:ext cx="3498269" cy="1198905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00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Raw Tweet Dataset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DC100B2-303E-4CFD-B1C3-90B9AC2DEA18}"/>
              </a:ext>
            </a:extLst>
          </p:cNvPr>
          <p:cNvSpPr/>
          <p:nvPr/>
        </p:nvSpPr>
        <p:spPr bwMode="auto">
          <a:xfrm>
            <a:off x="12799891" y="12503126"/>
            <a:ext cx="3498269" cy="964799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100138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endParaRPr kumimoji="0" lang="en-US" sz="3600" b="0" i="0" u="none" strike="noStrike" cap="none" normalizeH="0" baseline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ECDD32E-1E70-4482-B486-9C1A8F91AC1D}"/>
              </a:ext>
            </a:extLst>
          </p:cNvPr>
          <p:cNvSpPr/>
          <p:nvPr/>
        </p:nvSpPr>
        <p:spPr bwMode="auto">
          <a:xfrm>
            <a:off x="10232509" y="15277875"/>
            <a:ext cx="3498269" cy="964799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00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“Gold” </a:t>
            </a:r>
            <a:r>
              <a:rPr kumimoji="0" lang="en-US" sz="3600" b="0" i="0" u="none" strike="noStrike" cap="none" normalizeH="0" baseline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Testset</a:t>
            </a:r>
            <a:endParaRPr kumimoji="0" lang="en-US" sz="3600" b="0" i="0" u="none" strike="noStrike" cap="none" normalizeH="0" baseline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944BB5F-FC90-453A-B3D6-42CB1F57B047}"/>
              </a:ext>
            </a:extLst>
          </p:cNvPr>
          <p:cNvSpPr/>
          <p:nvPr/>
        </p:nvSpPr>
        <p:spPr bwMode="auto">
          <a:xfrm>
            <a:off x="15387706" y="15277875"/>
            <a:ext cx="3498269" cy="964799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00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Trainset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785CCD6-13C1-47E8-BEDA-6830EA825C1E}"/>
              </a:ext>
            </a:extLst>
          </p:cNvPr>
          <p:cNvSpPr/>
          <p:nvPr/>
        </p:nvSpPr>
        <p:spPr bwMode="auto">
          <a:xfrm>
            <a:off x="15387706" y="17665627"/>
            <a:ext cx="3498269" cy="964799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00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Model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24D269-D3D6-4961-9242-A3584D69EE12}"/>
              </a:ext>
            </a:extLst>
          </p:cNvPr>
          <p:cNvCxnSpPr>
            <a:cxnSpLocks/>
            <a:stCxn id="50" idx="2"/>
          </p:cNvCxnSpPr>
          <p:nvPr/>
        </p:nvCxnSpPr>
        <p:spPr bwMode="auto">
          <a:xfrm>
            <a:off x="14549026" y="13467925"/>
            <a:ext cx="0" cy="48240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0DF1230-10BB-414D-AB71-98349B368FF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>
            <a:off x="14698818" y="13950326"/>
            <a:ext cx="2438023" cy="1327549"/>
          </a:xfrm>
          <a:prstGeom prst="bentConnector2">
            <a:avLst/>
          </a:prstGeom>
          <a:solidFill>
            <a:schemeClr val="accent1"/>
          </a:solidFill>
          <a:ln w="762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BBC94205-0FFC-42C1-BF6F-3B6309EE476F}"/>
              </a:ext>
            </a:extLst>
          </p:cNvPr>
          <p:cNvCxnSpPr>
            <a:cxnSpLocks/>
            <a:endCxn id="53" idx="0"/>
          </p:cNvCxnSpPr>
          <p:nvPr/>
        </p:nvCxnSpPr>
        <p:spPr bwMode="auto">
          <a:xfrm rot="10800000" flipV="1">
            <a:off x="11981645" y="13950325"/>
            <a:ext cx="3489877" cy="1327550"/>
          </a:xfrm>
          <a:prstGeom prst="bentConnector2">
            <a:avLst/>
          </a:prstGeom>
          <a:solidFill>
            <a:schemeClr val="accent1"/>
          </a:solidFill>
          <a:ln w="762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BA9169E-D803-466A-8FC0-91370CA468A0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 bwMode="auto">
          <a:xfrm>
            <a:off x="14544095" y="10928263"/>
            <a:ext cx="4931" cy="1574863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BB3D413-4FB1-4410-8647-D79C28BBBA24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 bwMode="auto">
          <a:xfrm>
            <a:off x="14539195" y="8291932"/>
            <a:ext cx="4900" cy="143742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FD0FC6C-0F2B-4FB7-A378-9581B390B59D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 bwMode="auto">
          <a:xfrm>
            <a:off x="17136841" y="16242674"/>
            <a:ext cx="0" cy="1422953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3E67E523-D51C-4C8A-842B-B32E925BDB08}"/>
              </a:ext>
            </a:extLst>
          </p:cNvPr>
          <p:cNvCxnSpPr>
            <a:cxnSpLocks/>
            <a:stCxn id="65" idx="1"/>
            <a:endCxn id="109" idx="0"/>
          </p:cNvCxnSpPr>
          <p:nvPr/>
        </p:nvCxnSpPr>
        <p:spPr bwMode="auto">
          <a:xfrm rot="10800000" flipV="1">
            <a:off x="11981644" y="18148026"/>
            <a:ext cx="3406062" cy="1447593"/>
          </a:xfrm>
          <a:prstGeom prst="bentConnector2">
            <a:avLst/>
          </a:prstGeom>
          <a:solidFill>
            <a:schemeClr val="accent1"/>
          </a:solidFill>
          <a:ln w="762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9147BB9-DE7A-4AF3-B6BF-1D777009EC1E}"/>
              </a:ext>
            </a:extLst>
          </p:cNvPr>
          <p:cNvCxnSpPr>
            <a:cxnSpLocks/>
            <a:stCxn id="53" idx="2"/>
          </p:cNvCxnSpPr>
          <p:nvPr/>
        </p:nvCxnSpPr>
        <p:spPr bwMode="auto">
          <a:xfrm>
            <a:off x="11981644" y="16242674"/>
            <a:ext cx="0" cy="188119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FCEDA56-A83A-4C52-8BAF-4A314F983159}"/>
              </a:ext>
            </a:extLst>
          </p:cNvPr>
          <p:cNvSpPr/>
          <p:nvPr/>
        </p:nvSpPr>
        <p:spPr bwMode="auto">
          <a:xfrm>
            <a:off x="10232509" y="19595620"/>
            <a:ext cx="3498269" cy="964799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00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87AF15C3-19EE-4B18-9229-B2EE0F8BEF68}"/>
              </a:ext>
            </a:extLst>
          </p:cNvPr>
          <p:cNvCxnSpPr>
            <a:cxnSpLocks/>
            <a:stCxn id="65" idx="2"/>
          </p:cNvCxnSpPr>
          <p:nvPr/>
        </p:nvCxnSpPr>
        <p:spPr bwMode="auto">
          <a:xfrm rot="5400000">
            <a:off x="12325815" y="16108442"/>
            <a:ext cx="2289042" cy="7333011"/>
          </a:xfrm>
          <a:prstGeom prst="bentConnector2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03755A32-59CE-41A6-8640-829BE1AFB234}"/>
              </a:ext>
            </a:extLst>
          </p:cNvPr>
          <p:cNvCxnSpPr>
            <a:cxnSpLocks/>
            <a:stCxn id="46" idx="1"/>
          </p:cNvCxnSpPr>
          <p:nvPr/>
        </p:nvCxnSpPr>
        <p:spPr bwMode="auto">
          <a:xfrm rot="10800000" flipV="1">
            <a:off x="9803831" y="7479748"/>
            <a:ext cx="2449365" cy="13431379"/>
          </a:xfrm>
          <a:prstGeom prst="bentConnector2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C4A4F87-7F1D-4294-BC16-B780814BBE54}"/>
              </a:ext>
            </a:extLst>
          </p:cNvPr>
          <p:cNvCxnSpPr>
            <a:cxnSpLocks/>
          </p:cNvCxnSpPr>
          <p:nvPr/>
        </p:nvCxnSpPr>
        <p:spPr bwMode="auto">
          <a:xfrm>
            <a:off x="15459001" y="20907615"/>
            <a:ext cx="0" cy="970273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9FE86E7A-2647-4362-B962-E4B9FD30694D}"/>
              </a:ext>
            </a:extLst>
          </p:cNvPr>
          <p:cNvSpPr/>
          <p:nvPr/>
        </p:nvSpPr>
        <p:spPr bwMode="auto">
          <a:xfrm>
            <a:off x="21231791" y="15291206"/>
            <a:ext cx="5814093" cy="2206197"/>
          </a:xfrm>
          <a:prstGeom prst="roundRect">
            <a:avLst>
              <a:gd name="adj" fmla="val 5693"/>
            </a:avLst>
          </a:prstGeom>
          <a:solidFill>
            <a:srgbClr val="1DA1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00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27" charset="0"/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5CBC815E-977B-4320-BBBC-7805736542C9}"/>
              </a:ext>
            </a:extLst>
          </p:cNvPr>
          <p:cNvSpPr/>
          <p:nvPr/>
        </p:nvSpPr>
        <p:spPr bwMode="auto">
          <a:xfrm>
            <a:off x="21225128" y="10127812"/>
            <a:ext cx="5844259" cy="4147533"/>
          </a:xfrm>
          <a:prstGeom prst="roundRect">
            <a:avLst>
              <a:gd name="adj" fmla="val 5693"/>
            </a:avLst>
          </a:prstGeom>
          <a:solidFill>
            <a:srgbClr val="1DA1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00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27" charset="0"/>
            </a:endParaRPr>
          </a:p>
        </p:txBody>
      </p:sp>
      <p:pic>
        <p:nvPicPr>
          <p:cNvPr id="146" name="Picture 14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B957D8-2C66-473F-8A71-A69DD39B4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6627" y="10284784"/>
            <a:ext cx="5494496" cy="38408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1C054E68-0F36-4390-9787-31681B5545FC}"/>
              </a:ext>
            </a:extLst>
          </p:cNvPr>
          <p:cNvSpPr txBox="1"/>
          <p:nvPr/>
        </p:nvSpPr>
        <p:spPr>
          <a:xfrm>
            <a:off x="21547766" y="17497403"/>
            <a:ext cx="51120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an Adani sponsored tweet.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0CBB954-2DC7-4814-BA16-BF0634031C1A}"/>
              </a:ext>
            </a:extLst>
          </p:cNvPr>
          <p:cNvSpPr txBox="1"/>
          <p:nvPr/>
        </p:nvSpPr>
        <p:spPr>
          <a:xfrm>
            <a:off x="21563816" y="14291979"/>
            <a:ext cx="46775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a stance-against tweet, with a positive sentiment,</a:t>
            </a: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0E35A5FA-2846-443A-8836-AFF53A9ED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290" y="15379098"/>
            <a:ext cx="5494496" cy="19649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0E9468C6-DB8A-486A-9D00-78C1B62A2F45}"/>
              </a:ext>
            </a:extLst>
          </p:cNvPr>
          <p:cNvSpPr/>
          <p:nvPr/>
        </p:nvSpPr>
        <p:spPr bwMode="auto">
          <a:xfrm>
            <a:off x="21220524" y="18119736"/>
            <a:ext cx="5844259" cy="3140820"/>
          </a:xfrm>
          <a:prstGeom prst="roundRect">
            <a:avLst>
              <a:gd name="adj" fmla="val 5693"/>
            </a:avLst>
          </a:prstGeom>
          <a:solidFill>
            <a:srgbClr val="1DA1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00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27" charset="0"/>
            </a:endParaRPr>
          </a:p>
        </p:txBody>
      </p:sp>
      <p:pic>
        <p:nvPicPr>
          <p:cNvPr id="154" name="Picture 15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6C6A8A-5C23-44B7-BCF2-74A5014FDE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4922" y="18219715"/>
            <a:ext cx="5555461" cy="28882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D91F5D60-4458-48CE-B2DD-A011459E3A7A}"/>
              </a:ext>
            </a:extLst>
          </p:cNvPr>
          <p:cNvSpPr txBox="1"/>
          <p:nvPr/>
        </p:nvSpPr>
        <p:spPr>
          <a:xfrm>
            <a:off x="21547416" y="21335166"/>
            <a:ext cx="54701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a news source tweeting about Adani, classified as stance-neutral.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8E85691-CE01-465A-853A-7077549DE342}"/>
              </a:ext>
            </a:extLst>
          </p:cNvPr>
          <p:cNvCxnSpPr>
            <a:cxnSpLocks/>
          </p:cNvCxnSpPr>
          <p:nvPr/>
        </p:nvCxnSpPr>
        <p:spPr bwMode="auto">
          <a:xfrm>
            <a:off x="14630400" y="8764558"/>
            <a:ext cx="186152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064780C-488A-477F-B374-44F9ED5A5DF9}"/>
              </a:ext>
            </a:extLst>
          </p:cNvPr>
          <p:cNvCxnSpPr>
            <a:cxnSpLocks/>
          </p:cNvCxnSpPr>
          <p:nvPr/>
        </p:nvCxnSpPr>
        <p:spPr bwMode="auto">
          <a:xfrm>
            <a:off x="16493679" y="8366421"/>
            <a:ext cx="0" cy="12409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F3ED7AC-5319-49F6-8508-C8DAD1061F11}"/>
              </a:ext>
            </a:extLst>
          </p:cNvPr>
          <p:cNvCxnSpPr>
            <a:cxnSpLocks/>
          </p:cNvCxnSpPr>
          <p:nvPr/>
        </p:nvCxnSpPr>
        <p:spPr bwMode="auto">
          <a:xfrm>
            <a:off x="16491929" y="9607342"/>
            <a:ext cx="3971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44D57A71-0AED-4D20-8281-C396845A20C1}"/>
              </a:ext>
            </a:extLst>
          </p:cNvPr>
          <p:cNvSpPr txBox="1"/>
          <p:nvPr/>
        </p:nvSpPr>
        <p:spPr>
          <a:xfrm>
            <a:off x="16586535" y="8592276"/>
            <a:ext cx="477053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 Regional Tweets/profiles</a:t>
            </a:r>
          </a:p>
          <a:p>
            <a:r>
              <a:rPr lang="en-US" dirty="0"/>
              <a:t>Location data no longer available.</a:t>
            </a:r>
          </a:p>
          <a:p>
            <a:endParaRPr lang="en-US" dirty="0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E9D8C3C-FBE3-42A7-9099-40C305DAB35D}"/>
              </a:ext>
            </a:extLst>
          </p:cNvPr>
          <p:cNvCxnSpPr>
            <a:cxnSpLocks/>
          </p:cNvCxnSpPr>
          <p:nvPr/>
        </p:nvCxnSpPr>
        <p:spPr bwMode="auto">
          <a:xfrm flipV="1">
            <a:off x="14719796" y="11604085"/>
            <a:ext cx="739205" cy="64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92F12F9-4D3F-4886-8ADA-097A9D783FA7}"/>
              </a:ext>
            </a:extLst>
          </p:cNvPr>
          <p:cNvCxnSpPr>
            <a:cxnSpLocks/>
          </p:cNvCxnSpPr>
          <p:nvPr/>
        </p:nvCxnSpPr>
        <p:spPr bwMode="auto">
          <a:xfrm>
            <a:off x="15484511" y="11246898"/>
            <a:ext cx="0" cy="10344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F20CF11-E3BA-4EDD-BBED-409D0934523F}"/>
              </a:ext>
            </a:extLst>
          </p:cNvPr>
          <p:cNvCxnSpPr/>
          <p:nvPr/>
        </p:nvCxnSpPr>
        <p:spPr bwMode="auto">
          <a:xfrm>
            <a:off x="15484511" y="11246898"/>
            <a:ext cx="25790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5599310-AFBC-4CA0-8A86-EAD52939CD6C}"/>
              </a:ext>
            </a:extLst>
          </p:cNvPr>
          <p:cNvCxnSpPr/>
          <p:nvPr/>
        </p:nvCxnSpPr>
        <p:spPr bwMode="auto">
          <a:xfrm>
            <a:off x="15484511" y="12281313"/>
            <a:ext cx="25790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0716263-097C-4653-AB60-A756FC47540E}"/>
              </a:ext>
            </a:extLst>
          </p:cNvPr>
          <p:cNvSpPr txBox="1"/>
          <p:nvPr/>
        </p:nvSpPr>
        <p:spPr>
          <a:xfrm>
            <a:off x="15643653" y="11305317"/>
            <a:ext cx="525524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Format, Regularize, Tokenize Tweets</a:t>
            </a:r>
          </a:p>
          <a:p>
            <a:r>
              <a:rPr lang="en-US" dirty="0"/>
              <a:t>Remove non-English/irrelevant tweets.</a:t>
            </a:r>
          </a:p>
          <a:p>
            <a:endParaRPr lang="en-US" dirty="0"/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F60E2305-3C93-4835-8A40-7B5854F792E7}"/>
              </a:ext>
            </a:extLst>
          </p:cNvPr>
          <p:cNvCxnSpPr>
            <a:cxnSpLocks/>
          </p:cNvCxnSpPr>
          <p:nvPr/>
        </p:nvCxnSpPr>
        <p:spPr bwMode="auto">
          <a:xfrm>
            <a:off x="11223191" y="11764106"/>
            <a:ext cx="0" cy="22871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D8CE7D8-E577-42FE-9F29-FCB3A7E9FB6C}"/>
              </a:ext>
            </a:extLst>
          </p:cNvPr>
          <p:cNvCxnSpPr>
            <a:cxnSpLocks/>
          </p:cNvCxnSpPr>
          <p:nvPr/>
        </p:nvCxnSpPr>
        <p:spPr bwMode="auto">
          <a:xfrm flipV="1">
            <a:off x="9951720" y="11751803"/>
            <a:ext cx="2735664" cy="123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457219F-2302-443C-9BD7-FA587251A958}"/>
              </a:ext>
            </a:extLst>
          </p:cNvPr>
          <p:cNvCxnSpPr>
            <a:cxnSpLocks/>
          </p:cNvCxnSpPr>
          <p:nvPr/>
        </p:nvCxnSpPr>
        <p:spPr bwMode="auto">
          <a:xfrm flipV="1">
            <a:off x="9951720" y="11444065"/>
            <a:ext cx="0" cy="3200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565A73D9-4AE4-483A-9425-0F85EEDB85A5}"/>
              </a:ext>
            </a:extLst>
          </p:cNvPr>
          <p:cNvSpPr txBox="1"/>
          <p:nvPr/>
        </p:nvSpPr>
        <p:spPr>
          <a:xfrm>
            <a:off x="10087243" y="9600248"/>
            <a:ext cx="246999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Hand-Coded Tweets for Gold-Standard </a:t>
            </a:r>
            <a:r>
              <a:rPr lang="en-US" dirty="0" err="1"/>
              <a:t>Testset</a:t>
            </a:r>
            <a:r>
              <a:rPr lang="en-US" dirty="0"/>
              <a:t>.</a:t>
            </a:r>
          </a:p>
          <a:p>
            <a:r>
              <a:rPr lang="en-US" dirty="0"/>
              <a:t>Inter-coder agreement: 0.64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A68E838C-5852-4374-A010-D585D7929E1F}"/>
              </a:ext>
            </a:extLst>
          </p:cNvPr>
          <p:cNvCxnSpPr>
            <a:cxnSpLocks/>
          </p:cNvCxnSpPr>
          <p:nvPr/>
        </p:nvCxnSpPr>
        <p:spPr bwMode="auto">
          <a:xfrm flipV="1">
            <a:off x="12687384" y="11431762"/>
            <a:ext cx="0" cy="3200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AC43A331-9FB2-431B-85EE-8DB306E364BA}"/>
              </a:ext>
            </a:extLst>
          </p:cNvPr>
          <p:cNvCxnSpPr>
            <a:cxnSpLocks/>
          </p:cNvCxnSpPr>
          <p:nvPr/>
        </p:nvCxnSpPr>
        <p:spPr bwMode="auto">
          <a:xfrm>
            <a:off x="11223191" y="14051280"/>
            <a:ext cx="6068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06746219-06AF-494D-A4A3-DFD2C630E312}"/>
              </a:ext>
            </a:extLst>
          </p:cNvPr>
          <p:cNvSpPr txBox="1"/>
          <p:nvPr/>
        </p:nvSpPr>
        <p:spPr>
          <a:xfrm>
            <a:off x="17361397" y="13295971"/>
            <a:ext cx="31357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Auto-code to get more tweets into trainset.</a:t>
            </a:r>
          </a:p>
          <a:p>
            <a:r>
              <a:rPr lang="en-US" dirty="0"/>
              <a:t>Auto-code vs hand-code agreement: 0.71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CA76E1A-82B9-4E73-9FD9-E91BC28DA869}"/>
              </a:ext>
            </a:extLst>
          </p:cNvPr>
          <p:cNvSpPr txBox="1"/>
          <p:nvPr/>
        </p:nvSpPr>
        <p:spPr>
          <a:xfrm>
            <a:off x="12210378" y="17114282"/>
            <a:ext cx="33164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trained model on gold-standard </a:t>
            </a:r>
            <a:r>
              <a:rPr lang="en-US" dirty="0" err="1"/>
              <a:t>testset</a:t>
            </a:r>
            <a:endParaRPr lang="en-US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DCD07F-2C17-4A99-97E5-CA9395275CD5}"/>
              </a:ext>
            </a:extLst>
          </p:cNvPr>
          <p:cNvCxnSpPr>
            <a:cxnSpLocks/>
          </p:cNvCxnSpPr>
          <p:nvPr/>
        </p:nvCxnSpPr>
        <p:spPr bwMode="auto">
          <a:xfrm>
            <a:off x="16491929" y="8366421"/>
            <a:ext cx="3971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B965148-C881-463B-B5D6-A65BC381C218}"/>
              </a:ext>
            </a:extLst>
          </p:cNvPr>
          <p:cNvSpPr/>
          <p:nvPr/>
        </p:nvSpPr>
        <p:spPr bwMode="auto">
          <a:xfrm>
            <a:off x="21138257" y="6330110"/>
            <a:ext cx="5925443" cy="2864213"/>
          </a:xfrm>
          <a:prstGeom prst="roundRect">
            <a:avLst>
              <a:gd name="adj" fmla="val 5693"/>
            </a:avLst>
          </a:prstGeom>
          <a:solidFill>
            <a:srgbClr val="1DA1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00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27" charset="0"/>
            </a:endParaRPr>
          </a:p>
        </p:txBody>
      </p:sp>
      <p:pic>
        <p:nvPicPr>
          <p:cNvPr id="247" name="Picture 246">
            <a:extLst>
              <a:ext uri="{FF2B5EF4-FFF2-40B4-BE49-F238E27FC236}">
                <a16:creationId xmlns:a16="http://schemas.microsoft.com/office/drawing/2014/main" id="{9729D8A1-0376-43A5-AC81-34B688B8FE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9643" y="6435481"/>
            <a:ext cx="5681146" cy="26429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F3610CB3-CEE5-472A-B66C-689B08A11F50}"/>
              </a:ext>
            </a:extLst>
          </p:cNvPr>
          <p:cNvSpPr txBox="1"/>
          <p:nvPr/>
        </p:nvSpPr>
        <p:spPr>
          <a:xfrm>
            <a:off x="21393290" y="9214017"/>
            <a:ext cx="46775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a stance-against tweet, difficult to detect language.</a:t>
            </a:r>
          </a:p>
        </p:txBody>
      </p:sp>
      <p:graphicFrame>
        <p:nvGraphicFramePr>
          <p:cNvPr id="252" name="Table 251">
            <a:extLst>
              <a:ext uri="{FF2B5EF4-FFF2-40B4-BE49-F238E27FC236}">
                <a16:creationId xmlns:a16="http://schemas.microsoft.com/office/drawing/2014/main" id="{8E433596-7727-43E3-A076-BACF78A4A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7207"/>
              </p:ext>
            </p:extLst>
          </p:nvPr>
        </p:nvGraphicFramePr>
        <p:xfrm>
          <a:off x="27646433" y="12868143"/>
          <a:ext cx="8229204" cy="2224585"/>
        </p:xfrm>
        <a:graphic>
          <a:graphicData uri="http://schemas.openxmlformats.org/drawingml/2006/table">
            <a:tbl>
              <a:tblPr/>
              <a:tblGrid>
                <a:gridCol w="903167">
                  <a:extLst>
                    <a:ext uri="{9D8B030D-6E8A-4147-A177-3AD203B41FA5}">
                      <a16:colId xmlns:a16="http://schemas.microsoft.com/office/drawing/2014/main" val="1360528680"/>
                    </a:ext>
                  </a:extLst>
                </a:gridCol>
                <a:gridCol w="1277642">
                  <a:extLst>
                    <a:ext uri="{9D8B030D-6E8A-4147-A177-3AD203B41FA5}">
                      <a16:colId xmlns:a16="http://schemas.microsoft.com/office/drawing/2014/main" val="2986008238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3800949761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3315266774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751778067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3440557898"/>
                    </a:ext>
                  </a:extLst>
                </a:gridCol>
                <a:gridCol w="1202075">
                  <a:extLst>
                    <a:ext uri="{9D8B030D-6E8A-4147-A177-3AD203B41FA5}">
                      <a16:colId xmlns:a16="http://schemas.microsoft.com/office/drawing/2014/main" val="501670132"/>
                    </a:ext>
                  </a:extLst>
                </a:gridCol>
              </a:tblGrid>
              <a:tr h="2571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Adani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BHP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Santos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RioTinto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Fortescue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Combined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756841"/>
                  </a:ext>
                </a:extLst>
              </a:tr>
              <a:tr h="2459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 Profile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428937"/>
                  </a:ext>
                </a:extLst>
              </a:tr>
              <a:tr h="2459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Mean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0.42723077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0.36752159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0.33273892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0.54478625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0.4570619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0.42586788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427216"/>
                  </a:ext>
                </a:extLst>
              </a:tr>
              <a:tr h="2459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Median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0.41317123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0.36939203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0.33931624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0.55228758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0.46666667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0.42871629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209988"/>
                  </a:ext>
                </a:extLst>
              </a:tr>
              <a:tr h="2459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Std. Dev.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0.0508125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0.05449423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0.06944893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0.06322667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0.10025326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0.02941527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546738"/>
                  </a:ext>
                </a:extLst>
              </a:tr>
              <a:tr h="2459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Profile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43492"/>
                  </a:ext>
                </a:extLst>
              </a:tr>
              <a:tr h="2459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Mean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0.74446146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0.60334734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0.52167726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0.66901135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0.44860725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0.59742093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425704"/>
                  </a:ext>
                </a:extLst>
              </a:tr>
              <a:tr h="2459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Median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0.75704413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0.60869018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0.51599512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0.66448802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0.42195767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0.59764535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701594"/>
                  </a:ext>
                </a:extLst>
              </a:tr>
              <a:tr h="2459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Std. Dev.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0.04475489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0.04016374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0.0345319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0.0878687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0.12450859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0.0429343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937392"/>
                  </a:ext>
                </a:extLst>
              </a:tr>
            </a:tbl>
          </a:graphicData>
        </a:graphic>
      </p:graphicFrame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22E95F9-FD7A-4E19-B38E-C9FC205F2DB2}"/>
              </a:ext>
            </a:extLst>
          </p:cNvPr>
          <p:cNvSpPr/>
          <p:nvPr/>
        </p:nvSpPr>
        <p:spPr bwMode="auto">
          <a:xfrm>
            <a:off x="9074789" y="21872413"/>
            <a:ext cx="11824103" cy="6757016"/>
          </a:xfrm>
          <a:prstGeom prst="roundRect">
            <a:avLst>
              <a:gd name="adj" fmla="val 5693"/>
            </a:avLst>
          </a:prstGeom>
          <a:solidFill>
            <a:srgbClr val="1DA1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00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27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F377110-7EA9-4B85-AD15-9A0FDD9F8A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11534" y="22082894"/>
            <a:ext cx="11400510" cy="6336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EEC23E-C00C-4E2F-903F-1DB63E0BA94F}"/>
              </a:ext>
            </a:extLst>
          </p:cNvPr>
          <p:cNvSpPr txBox="1"/>
          <p:nvPr/>
        </p:nvSpPr>
        <p:spPr>
          <a:xfrm>
            <a:off x="9311534" y="28743608"/>
            <a:ext cx="108287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Leelawadee UI Semilight" panose="020B0402040204020203" pitchFamily="34" charset="-34"/>
              </a:rPr>
              <a:t>Figure 2. SLO Demonstrator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2FC9BD9-9FE3-433C-A443-E2C62BED0EEF}"/>
              </a:ext>
            </a:extLst>
          </p:cNvPr>
          <p:cNvCxnSpPr>
            <a:cxnSpLocks/>
          </p:cNvCxnSpPr>
          <p:nvPr/>
        </p:nvCxnSpPr>
        <p:spPr bwMode="auto">
          <a:xfrm>
            <a:off x="19587367" y="16998483"/>
            <a:ext cx="0" cy="1959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13A5D98-0098-4C05-BFF2-6591BEE86EF3}"/>
              </a:ext>
            </a:extLst>
          </p:cNvPr>
          <p:cNvCxnSpPr>
            <a:cxnSpLocks/>
          </p:cNvCxnSpPr>
          <p:nvPr/>
        </p:nvCxnSpPr>
        <p:spPr bwMode="auto">
          <a:xfrm flipV="1">
            <a:off x="17866516" y="18945186"/>
            <a:ext cx="2735664" cy="123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C7B9A72-8E01-4145-A9CF-5133E21BFF36}"/>
              </a:ext>
            </a:extLst>
          </p:cNvPr>
          <p:cNvCxnSpPr>
            <a:cxnSpLocks/>
          </p:cNvCxnSpPr>
          <p:nvPr/>
        </p:nvCxnSpPr>
        <p:spPr bwMode="auto">
          <a:xfrm flipV="1">
            <a:off x="17866516" y="18957489"/>
            <a:ext cx="0" cy="3200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384D59E-653F-47E3-8B13-E70761E14965}"/>
              </a:ext>
            </a:extLst>
          </p:cNvPr>
          <p:cNvSpPr txBox="1"/>
          <p:nvPr/>
        </p:nvSpPr>
        <p:spPr>
          <a:xfrm>
            <a:off x="17976563" y="19071870"/>
            <a:ext cx="252683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rarest stance value constrains size of trainset, training model randomly samples other stance tags.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FFF5B8D-8F1A-4DFC-A877-FF41A9E27AE7}"/>
              </a:ext>
            </a:extLst>
          </p:cNvPr>
          <p:cNvCxnSpPr>
            <a:cxnSpLocks/>
          </p:cNvCxnSpPr>
          <p:nvPr/>
        </p:nvCxnSpPr>
        <p:spPr bwMode="auto">
          <a:xfrm flipV="1">
            <a:off x="20587824" y="18957489"/>
            <a:ext cx="0" cy="3200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C2894C6-B8F6-45D9-8F60-19E47BBB1550}"/>
              </a:ext>
            </a:extLst>
          </p:cNvPr>
          <p:cNvCxnSpPr>
            <a:cxnSpLocks/>
          </p:cNvCxnSpPr>
          <p:nvPr/>
        </p:nvCxnSpPr>
        <p:spPr bwMode="auto">
          <a:xfrm>
            <a:off x="17361397" y="16998483"/>
            <a:ext cx="222597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1001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1001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7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4837</TotalTime>
  <Words>797</Words>
  <Application>Microsoft Office PowerPoint</Application>
  <PresentationFormat>Custom</PresentationFormat>
  <Paragraphs>116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</vt:lpstr>
      <vt:lpstr>Leelawadee UI Semilight</vt:lpstr>
      <vt:lpstr>Times New Roman</vt:lpstr>
      <vt:lpstr>Blank</vt:lpstr>
      <vt:lpstr>PowerPoint Presentation</vt:lpstr>
    </vt:vector>
  </TitlesOfParts>
  <Manager/>
  <Company>Calvin College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32x40 CMS POSTER TEMPLATE 2015</dc:title>
  <dc:subject/>
  <dc:creator>Victoria Seaburg</dc:creator>
  <cp:keywords/>
  <dc:description/>
  <cp:lastModifiedBy>Roy Adams</cp:lastModifiedBy>
  <cp:revision>138</cp:revision>
  <cp:lastPrinted>2002-12-02T18:20:07Z</cp:lastPrinted>
  <dcterms:created xsi:type="dcterms:W3CDTF">2011-04-04T18:01:39Z</dcterms:created>
  <dcterms:modified xsi:type="dcterms:W3CDTF">2018-08-09T17:37:44Z</dcterms:modified>
  <cp:category/>
</cp:coreProperties>
</file>