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arpanch"/>
      <p:regular r:id="rId12"/>
      <p:bold r:id="rId13"/>
    </p:embeddedFont>
    <p:embeddedFont>
      <p:font typeface="Black Ops One"/>
      <p:regular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Sarpanch-bold.fntdata"/><Relationship Id="rId12" Type="http://schemas.openxmlformats.org/officeDocument/2006/relationships/font" Target="fonts/Sarpanch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BlackOpsOne-regular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e1601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e1601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71e05291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71e05291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2e16011f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2e16011f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2e16011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2e16011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2e16011f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2e16011f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0" y="639975"/>
            <a:ext cx="9144000" cy="113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5755">
                <a:latin typeface="Sarpanch"/>
                <a:ea typeface="Sarpanch"/>
                <a:cs typeface="Sarpanch"/>
                <a:sym typeface="Sarpan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0" y="497250"/>
            <a:ext cx="9144000" cy="1403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977"/>
              <a:t> s</a:t>
            </a:r>
            <a:r>
              <a:rPr lang="es" sz="7977"/>
              <a:t>eminario: </a:t>
            </a:r>
            <a:r>
              <a:rPr lang="es" sz="10088"/>
              <a:t>P</a:t>
            </a:r>
            <a:r>
              <a:rPr lang="es" sz="7977"/>
              <a:t>yth   n</a:t>
            </a:r>
            <a:endParaRPr sz="7977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0" y="2240450"/>
            <a:ext cx="9598500" cy="161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A="17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900">
                <a:latin typeface="Black Ops One"/>
                <a:ea typeface="Black Ops One"/>
                <a:cs typeface="Black Ops One"/>
                <a:sym typeface="Black Ops One"/>
              </a:rPr>
              <a:t>Grupo 27</a:t>
            </a:r>
            <a:endParaRPr b="1" sz="9900"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825" y="1056525"/>
            <a:ext cx="655475" cy="6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2787525" y="1391875"/>
            <a:ext cx="70566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-434621" lvl="0" marL="1828800" rtl="0" algn="l">
              <a:spcBef>
                <a:spcPts val="0"/>
              </a:spcBef>
              <a:spcAft>
                <a:spcPts val="0"/>
              </a:spcAft>
              <a:buSzPts val="3244"/>
              <a:buFont typeface="Black Ops One"/>
              <a:buChar char="🐍"/>
            </a:pPr>
            <a:r>
              <a:rPr lang="es" sz="3244">
                <a:latin typeface="Black Ops One"/>
                <a:ea typeface="Black Ops One"/>
                <a:cs typeface="Black Ops One"/>
                <a:sym typeface="Black Ops One"/>
              </a:rPr>
              <a:t>Gallardo Lucas</a:t>
            </a:r>
            <a:endParaRPr sz="3244"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-434621" lvl="0" marL="1828800" rtl="0" algn="l">
              <a:spcBef>
                <a:spcPts val="0"/>
              </a:spcBef>
              <a:spcAft>
                <a:spcPts val="0"/>
              </a:spcAft>
              <a:buSzPts val="3244"/>
              <a:buFont typeface="Black Ops One"/>
              <a:buChar char="🐍"/>
            </a:pPr>
            <a:r>
              <a:rPr lang="es" sz="3244">
                <a:latin typeface="Black Ops One"/>
                <a:ea typeface="Black Ops One"/>
                <a:cs typeface="Black Ops One"/>
                <a:sym typeface="Black Ops One"/>
              </a:rPr>
              <a:t>Lapeyre Iñaki</a:t>
            </a:r>
            <a:endParaRPr sz="3244"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-434621" lvl="0" marL="1828800" rtl="0" algn="l">
              <a:spcBef>
                <a:spcPts val="0"/>
              </a:spcBef>
              <a:spcAft>
                <a:spcPts val="0"/>
              </a:spcAft>
              <a:buSzPts val="3244"/>
              <a:buFont typeface="Black Ops One"/>
              <a:buChar char="🐍"/>
            </a:pPr>
            <a:r>
              <a:rPr lang="es" sz="3244">
                <a:latin typeface="Black Ops One"/>
                <a:ea typeface="Black Ops One"/>
                <a:cs typeface="Black Ops One"/>
                <a:sym typeface="Black Ops One"/>
              </a:rPr>
              <a:t>Martinez Fabián</a:t>
            </a:r>
            <a:endParaRPr sz="3244"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-434621" lvl="0" marL="1828800" rtl="0" algn="l">
              <a:spcBef>
                <a:spcPts val="0"/>
              </a:spcBef>
              <a:spcAft>
                <a:spcPts val="0"/>
              </a:spcAft>
              <a:buSzPts val="3244"/>
              <a:buFont typeface="Black Ops One"/>
              <a:buChar char="🐍"/>
            </a:pPr>
            <a:r>
              <a:rPr lang="es" sz="3244">
                <a:latin typeface="Black Ops One"/>
                <a:ea typeface="Black Ops One"/>
                <a:cs typeface="Black Ops One"/>
                <a:sym typeface="Black Ops One"/>
              </a:rPr>
              <a:t>Suárez Josué</a:t>
            </a:r>
            <a:endParaRPr sz="4300"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675175" y="452875"/>
            <a:ext cx="6270900" cy="93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 u="sng">
                <a:solidFill>
                  <a:schemeClr val="lt1"/>
                </a:solidFill>
                <a:latin typeface="Black Ops One"/>
                <a:ea typeface="Black Ops One"/>
                <a:cs typeface="Black Ops One"/>
                <a:sym typeface="Black Ops One"/>
              </a:rPr>
              <a:t>Integrantes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816750" y="1953300"/>
            <a:ext cx="7510500" cy="123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lt1"/>
                </a:solidFill>
                <a:latin typeface="Black Ops One"/>
                <a:ea typeface="Black Ops One"/>
                <a:cs typeface="Black Ops One"/>
                <a:sym typeface="Black Ops One"/>
              </a:rPr>
              <a:t>Comenzando…</a:t>
            </a:r>
            <a:endParaRPr sz="7200">
              <a:solidFill>
                <a:schemeClr val="lt1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1287150" y="1953300"/>
            <a:ext cx="6569700" cy="123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lt1"/>
                </a:solidFill>
                <a:latin typeface="Black Ops One"/>
                <a:ea typeface="Black Ops One"/>
                <a:cs typeface="Black Ops One"/>
                <a:sym typeface="Black Ops One"/>
              </a:rPr>
              <a:t>Concluyendo</a:t>
            </a:r>
            <a:endParaRPr sz="7200">
              <a:solidFill>
                <a:schemeClr val="lt1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804125" y="1766700"/>
            <a:ext cx="4344000" cy="161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A="17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0">
                <a:latin typeface="Black Ops One"/>
                <a:ea typeface="Black Ops One"/>
                <a:cs typeface="Black Ops One"/>
                <a:sym typeface="Black Ops One"/>
              </a:rPr>
              <a:t>Fin</a:t>
            </a:r>
            <a:endParaRPr b="1" sz="10100">
              <a:latin typeface="Black Ops One"/>
              <a:ea typeface="Black Ops One"/>
              <a:cs typeface="Black Ops One"/>
              <a:sym typeface="Black Ops On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