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867B-27D5-43CC-A6D0-F449B5C83BF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6144" y="940279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52855" y="1242204"/>
            <a:ext cx="2820839" cy="2035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42387" y="1095247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71849" y="862694"/>
            <a:ext cx="2820837" cy="2028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52855" y="4031822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81138" y="4165172"/>
            <a:ext cx="2826378" cy="2035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31102" y="4031821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25117" y="37664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&gt;0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0576" y="27403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 0 dy &lt; 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725116" y="361117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&lt;0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81526" y="331353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&lt;0 dy &gt;0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 rot="5400000">
            <a:off x="1702568" y="652766"/>
            <a:ext cx="183860" cy="3167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81138" y="376642"/>
            <a:ext cx="58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Dy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1397278" y="940279"/>
            <a:ext cx="183860" cy="301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5200" y="872872"/>
            <a:ext cx="4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Dx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0" y="731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蓝色为上一张，黄色为下一张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456981" y="1258039"/>
            <a:ext cx="0" cy="17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647428" y="2976113"/>
            <a:ext cx="2809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75405" y="1258039"/>
            <a:ext cx="7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Roi_lt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71875" y="2599472"/>
            <a:ext cx="9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Roi_rb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8042386" y="1057538"/>
            <a:ext cx="1" cy="183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8042386" y="1091240"/>
            <a:ext cx="2809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/>
          <p:cNvSpPr/>
          <p:nvPr/>
        </p:nvSpPr>
        <p:spPr>
          <a:xfrm rot="5400000">
            <a:off x="7702213" y="441753"/>
            <a:ext cx="196754" cy="5059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91375" y="253815"/>
            <a:ext cx="10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Dy&lt;0</a:t>
            </a:r>
            <a:endParaRPr lang="zh-CN" altLang="en-US" dirty="0"/>
          </a:p>
        </p:txBody>
      </p:sp>
      <p:sp>
        <p:nvSpPr>
          <p:cNvPr id="34" name="左大括号 33"/>
          <p:cNvSpPr/>
          <p:nvPr/>
        </p:nvSpPr>
        <p:spPr>
          <a:xfrm>
            <a:off x="7264228" y="879781"/>
            <a:ext cx="123847" cy="2114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324600" y="812373"/>
            <a:ext cx="93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 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033826" y="1073373"/>
            <a:ext cx="7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Roi_lt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566242" y="2526208"/>
            <a:ext cx="9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Roi_rb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1952855" y="4031822"/>
            <a:ext cx="0" cy="203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952854" y="6067655"/>
            <a:ext cx="2809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/>
          <p:cNvSpPr/>
          <p:nvPr/>
        </p:nvSpPr>
        <p:spPr>
          <a:xfrm rot="5400000">
            <a:off x="1676172" y="3698889"/>
            <a:ext cx="202280" cy="3961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328473" y="3454096"/>
            <a:ext cx="8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Dy&lt;0</a:t>
            </a:r>
            <a:endParaRPr lang="zh-CN" altLang="en-US" dirty="0"/>
          </a:p>
        </p:txBody>
      </p:sp>
      <p:sp>
        <p:nvSpPr>
          <p:cNvPr id="46" name="左大括号 45"/>
          <p:cNvSpPr/>
          <p:nvPr/>
        </p:nvSpPr>
        <p:spPr>
          <a:xfrm>
            <a:off x="1328473" y="4047913"/>
            <a:ext cx="183860" cy="301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05208" y="3979562"/>
            <a:ext cx="4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Dx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972090" y="4164228"/>
            <a:ext cx="7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Roi_lt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500635" y="5698323"/>
            <a:ext cx="9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Roi_rb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47438" y="3690913"/>
            <a:ext cx="2820837" cy="2028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324822" y="4066409"/>
            <a:ext cx="7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Roi_lt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945057" y="5328991"/>
            <a:ext cx="9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Roi_rb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10840654" y="4047912"/>
            <a:ext cx="11284" cy="200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8042385" y="4047912"/>
            <a:ext cx="2809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括号 54"/>
          <p:cNvSpPr/>
          <p:nvPr/>
        </p:nvSpPr>
        <p:spPr>
          <a:xfrm rot="5400000">
            <a:off x="7995749" y="3359485"/>
            <a:ext cx="158641" cy="3447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41367" y="3124698"/>
            <a:ext cx="100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Dy&gt;0</a:t>
            </a:r>
            <a:endParaRPr lang="zh-CN" altLang="en-US" dirty="0"/>
          </a:p>
        </p:txBody>
      </p:sp>
      <p:sp>
        <p:nvSpPr>
          <p:cNvPr id="58" name="左大括号 57"/>
          <p:cNvSpPr/>
          <p:nvPr/>
        </p:nvSpPr>
        <p:spPr>
          <a:xfrm>
            <a:off x="7721805" y="3690913"/>
            <a:ext cx="183860" cy="301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984850" y="3623506"/>
            <a:ext cx="70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&lt;0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0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博渊</dc:creator>
  <cp:lastModifiedBy>马 博渊</cp:lastModifiedBy>
  <cp:revision>19</cp:revision>
  <dcterms:created xsi:type="dcterms:W3CDTF">2019-03-03T13:11:41Z</dcterms:created>
  <dcterms:modified xsi:type="dcterms:W3CDTF">2019-03-04T11:49:44Z</dcterms:modified>
</cp:coreProperties>
</file>