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FCFB"/>
    <a:srgbClr val="0BC5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BDE84-004A-7BF3-CFA3-D5ADEDE74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3587C9-25AF-0FAF-ED15-6D71582F8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EDB25-7BD1-A7C7-6E88-4A5F5E4BB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A6CF2-0B26-E1D6-AFA2-7D0000FF6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2ACBB-3E97-906C-1F33-BC1D9722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737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1F428-A047-A48C-5DD2-3D9BA1CC0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D8883-F185-698B-D7EC-0D5298000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A0E70-C580-7B35-4B84-573B84C32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4CF3-0E18-C101-8D93-9B1A5F12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DA261-43EE-CE04-5978-E2EC8385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04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87766-0E52-7320-E789-C2E164A20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2CA71-5299-BB78-0648-4942E7A610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CDC88-46C8-CA8D-289E-3A68932A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168A-A660-1938-0785-C4D12669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50583-8160-F3C9-77C9-3914D650C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888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FB831-9598-9672-75C1-A60BC4B4F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779B6-2186-D293-8200-41AFF33C0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141B1-3DE0-F177-A000-FA1AAFD60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B95B4-5268-9C14-C5D8-0EB761FD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3F2C7-78BB-02DB-ED50-FB8ADCA1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657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D311-C0C8-F51F-8D1F-4E08E8783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55B3-10A4-0A9B-1748-3CC525EFF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B8916-96C3-5367-60A8-D4011FF4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BA31-4B95-3F99-2988-C78862106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E3CAD-4F3C-0E3A-216D-0A43356D6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751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5FA78-FAC0-C79D-B8BC-6DDB96F54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30AA2-596B-40C8-E243-EF2A8FC339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0DB86-0A37-5687-DFC1-D2F2745E2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60715-36B6-DFE5-084E-34D7C139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B15A6-B3E0-D518-867D-163D183BF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3A8A67-D575-0B34-72DA-5A5DD2BD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712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12BB-FAD0-BDC5-3666-F1A00B2DE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7D38A-99D4-23AC-175F-8CFA118EC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FB85D1-64A7-A874-9D5F-39E79A2F6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F961D-5AE4-1CEE-DD01-C5765F394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F13E59-3790-E825-43AC-7BE7905BA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CC840-EBBE-9CCF-B30E-40129A19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C24408-544B-4986-57CC-EE616A61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FB609A-AA51-5469-F9A7-DCFF4D7CB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72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8CA90-B7E8-B5FB-0D48-C494E11D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226EB-ACF8-2795-06AB-BBCE4117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45F18-A9C0-B3A7-5967-54BEC3BD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8C7469-11FC-304B-3C2A-16788D71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43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A64947-3C6F-1A17-C399-6567BC959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7B29F-5150-1A62-59B6-E2B6C0CB5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7B6AB-9788-7C2A-8E2A-3C087B29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61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A7FD4-D942-E2ED-DED3-8B21314B0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AA333-8F10-D239-82EA-BB8F11779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D0A4D9-2FBD-6DB5-07FD-6EA3C5F7F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8E5DE4-1DCC-B645-4FF2-B2F9299E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C5E587-2686-D928-DDEC-8432021D9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47C00A-3365-5B5B-3417-ACAE199AF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7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310AB-6C9E-9EA7-E63D-CA4F2A049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A7D373-EEE4-02CD-4DB7-6C366D3AA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1DEC5-DAB6-57E0-9199-9B2F42A56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4D62F5-4A5D-DF66-D849-990F10BD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0FF8A-9CF1-2B4B-2F61-E10869479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0858D-181B-E9D7-4DF6-AA29734F3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37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DC2989-8DD6-594B-9B15-C0C11EE4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8B621-BFEC-28B4-0094-AA283B0235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7C623-6D35-C117-62AE-3ED3208A5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913753-25DD-43A4-90E2-E622B5A26E45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0049D-A2C4-78D5-F5D0-BC4B861AE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169A5-0967-961B-7452-8F17B1628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DE161-9732-4954-AA64-CA19B637F8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736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62B5-8FAD-3AFE-149E-4562C2C4A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27513"/>
            <a:ext cx="9144000" cy="1082449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Sales Report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B5EDBE-D850-A8D9-FE99-C52500571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8010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IN" dirty="0"/>
              <a:t>By: Karunya J</a:t>
            </a:r>
          </a:p>
        </p:txBody>
      </p:sp>
    </p:spTree>
    <p:extLst>
      <p:ext uri="{BB962C8B-B14F-4D97-AF65-F5344CB8AC3E}">
        <p14:creationId xmlns:p14="http://schemas.microsoft.com/office/powerpoint/2010/main" val="11584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870E-CCB0-F50D-BEDD-18EAFAD2F39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F0502020204030204" pitchFamily="34" charset="0"/>
              </a:rPr>
              <a:t>KPI Cards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B2CAB-C0B5-D781-0A02-B1F1D2D7E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First KPI: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Measure: </a:t>
            </a:r>
            <a:r>
              <a:rPr lang="en-IN" dirty="0"/>
              <a:t>Sum of sales.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Purpose:</a:t>
            </a:r>
            <a:r>
              <a:rPr lang="en-IN" dirty="0"/>
              <a:t> Displays total revenue across all orders.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Insight:</a:t>
            </a:r>
            <a:r>
              <a:rPr lang="en-IN" dirty="0"/>
              <a:t> Instant overview of the company’s gross revenue performance.</a:t>
            </a:r>
          </a:p>
          <a:p>
            <a:r>
              <a:rPr lang="en-IN" b="1" dirty="0"/>
              <a:t>Second KPI: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Measure: </a:t>
            </a:r>
            <a:r>
              <a:rPr lang="en-IN" dirty="0"/>
              <a:t>Sum of profits.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Purpose:</a:t>
            </a:r>
            <a:r>
              <a:rPr lang="en-IN" dirty="0"/>
              <a:t> Shows net earnings after discounts.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/>
              <a:t>Insight: </a:t>
            </a:r>
            <a:r>
              <a:rPr lang="en-IN" dirty="0"/>
              <a:t>Instant overview of the company’s profitability.</a:t>
            </a:r>
          </a:p>
          <a:p>
            <a:pPr marL="457200" lvl="1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8632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DAB94-F758-AB39-3F76-5BF37EF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F0502020204030204" pitchFamily="34" charset="0"/>
              </a:rPr>
              <a:t>Slicers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5009D-5880-AB09-CB2D-ADF34FC7C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slicers are based on the region of sales in the country USA.</a:t>
            </a:r>
          </a:p>
          <a:p>
            <a:r>
              <a:rPr lang="en-IN" dirty="0"/>
              <a:t>It has a sub-category for the cities in each region.</a:t>
            </a:r>
          </a:p>
          <a:p>
            <a:r>
              <a:rPr lang="en-IN" dirty="0"/>
              <a:t>This is really useful if we need the sales and profit for each city.</a:t>
            </a:r>
          </a:p>
          <a:p>
            <a:r>
              <a:rPr lang="en-IN" dirty="0"/>
              <a:t>All observations can be classified for each city separately.</a:t>
            </a:r>
          </a:p>
        </p:txBody>
      </p:sp>
    </p:spTree>
    <p:extLst>
      <p:ext uri="{BB962C8B-B14F-4D97-AF65-F5344CB8AC3E}">
        <p14:creationId xmlns:p14="http://schemas.microsoft.com/office/powerpoint/2010/main" val="2944575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1FBC-89AA-E88A-D802-4B33AE177A9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F0502020204030204" pitchFamily="34" charset="0"/>
              </a:rPr>
              <a:t>Donut</a:t>
            </a:r>
            <a:r>
              <a:rPr lang="en-IN" dirty="0"/>
              <a:t> </a:t>
            </a: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F0502020204030204" pitchFamily="34" charset="0"/>
              </a:rPr>
              <a:t>Chart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83668-D655-2572-A985-6E1DF4408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8282"/>
            <a:ext cx="10515600" cy="4351338"/>
          </a:xfrm>
        </p:spPr>
        <p:txBody>
          <a:bodyPr/>
          <a:lstStyle/>
          <a:p>
            <a:r>
              <a:rPr lang="en-IN" dirty="0"/>
              <a:t>The donut chart provides the details of profit per city based on the selected region in the slicer.</a:t>
            </a:r>
          </a:p>
          <a:p>
            <a:r>
              <a:rPr lang="en-IN" b="1" dirty="0"/>
              <a:t>Central:</a:t>
            </a:r>
            <a:r>
              <a:rPr lang="en-IN" dirty="0"/>
              <a:t> Maximum sales in Houston.</a:t>
            </a:r>
          </a:p>
          <a:p>
            <a:r>
              <a:rPr lang="en-IN" b="1" dirty="0"/>
              <a:t>East:</a:t>
            </a:r>
            <a:r>
              <a:rPr lang="en-IN" dirty="0"/>
              <a:t> Maximum sales in Philadelphia.</a:t>
            </a:r>
          </a:p>
          <a:p>
            <a:r>
              <a:rPr lang="en-IN" b="1" dirty="0"/>
              <a:t>South:</a:t>
            </a:r>
            <a:r>
              <a:rPr lang="en-IN" dirty="0"/>
              <a:t> Maximum sales in Memphis.</a:t>
            </a:r>
          </a:p>
          <a:p>
            <a:r>
              <a:rPr lang="en-IN" b="1" dirty="0"/>
              <a:t>West:</a:t>
            </a:r>
            <a:r>
              <a:rPr lang="en-IN" dirty="0"/>
              <a:t> Maximum sales in Los Angeles.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676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A40B-F969-5369-0232-CDCB30CFF9F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F0502020204030204" pitchFamily="34" charset="0"/>
              </a:rPr>
              <a:t>Card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49EEE-1588-EE97-95E6-36FED1E9B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card has been used to give the count of different products in different cities based on the different regions of USA.</a:t>
            </a:r>
          </a:p>
          <a:p>
            <a:r>
              <a:rPr lang="en-IN" b="1" dirty="0"/>
              <a:t>It provides the count for: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Accessories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Appliances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Art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Blinders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Furnishings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Labels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Paper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Phones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Storage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IN" dirty="0"/>
              <a:t>Tables</a:t>
            </a:r>
          </a:p>
        </p:txBody>
      </p:sp>
    </p:spTree>
    <p:extLst>
      <p:ext uri="{BB962C8B-B14F-4D97-AF65-F5344CB8AC3E}">
        <p14:creationId xmlns:p14="http://schemas.microsoft.com/office/powerpoint/2010/main" val="4133634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DFC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CE6D9-EF8C-B146-C490-A187E407F1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F0502020204030204" pitchFamily="34" charset="0"/>
              </a:rPr>
              <a:t>Scatter</a:t>
            </a:r>
            <a:r>
              <a:rPr lang="en-IN" dirty="0"/>
              <a:t> </a:t>
            </a:r>
            <a:r>
              <a:rPr lang="en-IN" sz="4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 Extra Light" panose="020F0502020204030204" pitchFamily="34" charset="0"/>
              </a:rPr>
              <a:t>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7E17-7FB8-AF41-A405-EE4FBDA54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scatter plot is between the sum of profit and different cities based on the chosen area in the slicer.</a:t>
            </a:r>
          </a:p>
          <a:p>
            <a:r>
              <a:rPr lang="en-IN" b="1" dirty="0"/>
              <a:t>Central:</a:t>
            </a:r>
            <a:r>
              <a:rPr lang="en-IN" dirty="0"/>
              <a:t> Maximum profit in New Albany.</a:t>
            </a:r>
          </a:p>
          <a:p>
            <a:r>
              <a:rPr lang="en-IN" b="1" dirty="0"/>
              <a:t>East:</a:t>
            </a:r>
            <a:r>
              <a:rPr lang="en-IN" dirty="0"/>
              <a:t> Maximum profit in New York City.</a:t>
            </a:r>
          </a:p>
          <a:p>
            <a:r>
              <a:rPr lang="en-IN" b="1" dirty="0"/>
              <a:t>South:</a:t>
            </a:r>
            <a:r>
              <a:rPr lang="en-IN" dirty="0"/>
              <a:t> Maximum profit in Henderson.</a:t>
            </a:r>
          </a:p>
          <a:p>
            <a:r>
              <a:rPr lang="en-IN" b="1" dirty="0"/>
              <a:t>West:</a:t>
            </a:r>
            <a:r>
              <a:rPr lang="en-IN" dirty="0"/>
              <a:t> Maximum profit in Los Angeles.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0441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260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Abadi Extra Light</vt:lpstr>
      <vt:lpstr>Aptos</vt:lpstr>
      <vt:lpstr>Aptos Display</vt:lpstr>
      <vt:lpstr>Arial</vt:lpstr>
      <vt:lpstr>Wingdings</vt:lpstr>
      <vt:lpstr>Office Theme</vt:lpstr>
      <vt:lpstr>Sales Report Analysis</vt:lpstr>
      <vt:lpstr>KPI Cards</vt:lpstr>
      <vt:lpstr>Slicers</vt:lpstr>
      <vt:lpstr>Donut Chart</vt:lpstr>
      <vt:lpstr>Card</vt:lpstr>
      <vt:lpstr>Scatter Plot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a89893</dc:creator>
  <cp:lastModifiedBy>a89893</cp:lastModifiedBy>
  <cp:revision>5</cp:revision>
  <dcterms:created xsi:type="dcterms:W3CDTF">2025-04-25T19:23:48Z</dcterms:created>
  <dcterms:modified xsi:type="dcterms:W3CDTF">2025-04-25T20:08:13Z</dcterms:modified>
</cp:coreProperties>
</file>