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5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1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3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5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4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5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5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36F2-BB2F-4A81-AE51-C80BA334C22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5FEF-8ABD-4DAD-8B5D-C1222E606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414219" y="1782305"/>
            <a:ext cx="4091552" cy="92989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Bouton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4107051"/>
            <a:ext cx="6858000" cy="8084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/ Vidéo / image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3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84862" y="1326278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Connexion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776045" y="1847225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E-mail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76045" y="2165044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76045" y="2576923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67252" y="2919389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78467" y="3338329"/>
            <a:ext cx="15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smtClean="0"/>
              <a:t>Mot de passe oublier</a:t>
            </a:r>
            <a:endParaRPr lang="fr-FR" sz="1200" i="1" u="sng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13473" y="3701898"/>
            <a:ext cx="2231048" cy="412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Connexion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491390" y="4254500"/>
            <a:ext cx="58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993653" y="4308898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Inscription</a:t>
            </a:r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05677" y="5418564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05677" y="5716104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Prénom: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5677" y="5981242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Email: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05677" y="6276687"/>
            <a:ext cx="205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Email: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05677" y="6544130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5677" y="6835753"/>
            <a:ext cx="312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de mot de passe: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91390" y="7101991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Telephone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05676" y="7394607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Naissance: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91390" y="7665412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Sex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2569326" y="8444787"/>
            <a:ext cx="1743077" cy="4172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Inscription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1214895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378200" y="1214895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0" y="2150604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78200" y="2150604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	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670300" y="2177403"/>
            <a:ext cx="876300" cy="8763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107051"/>
            <a:ext cx="6858000" cy="8084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/ Vidéo / image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5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0" y="1065823"/>
            <a:ext cx="6858000" cy="68208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2195007" y="1143050"/>
            <a:ext cx="2467985" cy="22016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00561" y="3398443"/>
            <a:ext cx="285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Prénom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63819" y="5602654"/>
            <a:ext cx="4606901" cy="7738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Paramètres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0366" y="3841391"/>
            <a:ext cx="6237265" cy="352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de suivi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7991628"/>
            <a:ext cx="6858000" cy="4200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49471" y="8141096"/>
            <a:ext cx="647296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Informations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564" y="10136138"/>
            <a:ext cx="647296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Objectif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102885" y="8176264"/>
            <a:ext cx="1470366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065586" y="10171306"/>
            <a:ext cx="1470366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19810" y="8686219"/>
            <a:ext cx="6315330" cy="3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19810" y="8989554"/>
            <a:ext cx="6315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126055" y="10748535"/>
            <a:ext cx="6315330" cy="3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26055" y="11051870"/>
            <a:ext cx="6315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1203775"/>
            <a:ext cx="6858000" cy="968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Paramètres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35758"/>
            <a:ext cx="6858000" cy="5227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12127" y="2324794"/>
            <a:ext cx="246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C00000"/>
                </a:solidFill>
              </a:rPr>
              <a:t>Listes des paramètres</a:t>
            </a:r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6766" y="2891898"/>
            <a:ext cx="2450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Changer de mot de passe</a:t>
            </a:r>
          </a:p>
          <a:p>
            <a:endParaRPr lang="fr-FR" sz="1600" dirty="0"/>
          </a:p>
          <a:p>
            <a:r>
              <a:rPr lang="fr-FR" sz="1600" dirty="0" smtClean="0"/>
              <a:t>Changer informations personnelle </a:t>
            </a:r>
          </a:p>
          <a:p>
            <a:endParaRPr lang="fr-FR" sz="1600" dirty="0"/>
          </a:p>
          <a:p>
            <a:r>
              <a:rPr lang="fr-FR" sz="1600" dirty="0" smtClean="0"/>
              <a:t>Activer/Désactiver Notifications</a:t>
            </a:r>
          </a:p>
          <a:p>
            <a:endParaRPr lang="fr-FR" sz="1600" dirty="0"/>
          </a:p>
          <a:p>
            <a:r>
              <a:rPr lang="fr-FR" sz="1600" dirty="0" smtClean="0"/>
              <a:t>Changer Le Thème</a:t>
            </a:r>
          </a:p>
          <a:p>
            <a:endParaRPr lang="fr-FR" sz="1600" dirty="0" smtClean="0"/>
          </a:p>
          <a:p>
            <a:r>
              <a:rPr lang="fr-FR" sz="1600" dirty="0" smtClean="0"/>
              <a:t>Règles confidentialité</a:t>
            </a:r>
          </a:p>
          <a:p>
            <a:endParaRPr lang="fr-FR" sz="1600" dirty="0"/>
          </a:p>
          <a:p>
            <a:r>
              <a:rPr lang="fr-FR" sz="1600" dirty="0" smtClean="0"/>
              <a:t>Effacer mon compte</a:t>
            </a:r>
          </a:p>
          <a:p>
            <a:endParaRPr lang="fr-FR" sz="1600" dirty="0"/>
          </a:p>
          <a:p>
            <a:r>
              <a:rPr lang="fr-FR" sz="1600" dirty="0" smtClean="0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21753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1214895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378200" y="1214895"/>
            <a:ext cx="3479800" cy="9298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0" y="2150604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78200" y="2150604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	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670300" y="2177403"/>
            <a:ext cx="876300" cy="8763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112" y="3509057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486" y="3605773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3323845" y="3824115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22031" y="4001426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2031" y="4150895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2031" y="4326741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112" y="4788337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486" y="4885053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3323845" y="5103395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22031" y="5280706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2031" y="5430175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22031" y="5606021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1111" y="6067620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0485" y="6164336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3323844" y="6382678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22030" y="6559989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22030" y="6709458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22030" y="6885304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112" y="7330859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0486" y="7427575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3323845" y="7645917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22031" y="7823228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2031" y="7972697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22031" y="8148543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112" y="8610139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0486" y="8706855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3323845" y="8925197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22031" y="9102508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22031" y="9251977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22031" y="9427823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1111" y="9889422"/>
            <a:ext cx="6620530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0485" y="9986138"/>
            <a:ext cx="2785988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3323844" y="10204480"/>
            <a:ext cx="312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22030" y="10381791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22030" y="10531260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22030" y="10707106"/>
            <a:ext cx="6023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9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1214895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378200" y="1214895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0" y="2150604"/>
            <a:ext cx="3378200" cy="9298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78200" y="2150604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	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670300" y="2177403"/>
            <a:ext cx="876300" cy="8763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835" y="3470341"/>
            <a:ext cx="5081799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6829" y="3483529"/>
            <a:ext cx="2469971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49115" y="3874787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9115" y="4068218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9115" y="4288026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9115" y="4525418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55885" y="4912277"/>
            <a:ext cx="5081799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19879" y="4925465"/>
            <a:ext cx="2469971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1792165" y="5316723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792165" y="5510154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792165" y="5729962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792165" y="5967354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2835" y="6345422"/>
            <a:ext cx="5081799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6829" y="6358610"/>
            <a:ext cx="2469971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249115" y="6749868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49115" y="6943299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49115" y="7163107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49115" y="7400499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606306" y="7774170"/>
            <a:ext cx="5081799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70300" y="7787358"/>
            <a:ext cx="2469971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1742586" y="8178616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742586" y="8372047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742586" y="8591855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742586" y="8829247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256" y="9207315"/>
            <a:ext cx="5081799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27250" y="9220503"/>
            <a:ext cx="2469971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199536" y="9611761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99536" y="9805192"/>
            <a:ext cx="48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99536" y="10025000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99536" y="10262392"/>
            <a:ext cx="4856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0" y="1214895"/>
            <a:ext cx="3378200" cy="9298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378200" y="1214895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0" y="2150604"/>
            <a:ext cx="33782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78200" y="2150604"/>
            <a:ext cx="3479800" cy="929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	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670300" y="2177403"/>
            <a:ext cx="876300" cy="8763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0" y="3267632"/>
            <a:ext cx="6858002" cy="2208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des 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" y="5475735"/>
            <a:ext cx="6858002" cy="6716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62011" y="5893424"/>
            <a:ext cx="3009589" cy="25819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2308" y="6061627"/>
            <a:ext cx="24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exercices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01679" y="6970656"/>
            <a:ext cx="102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Difficulté</a:t>
            </a:r>
            <a:r>
              <a:rPr lang="fr-FR" sz="800" dirty="0" smtClean="0">
                <a:solidFill>
                  <a:schemeClr val="bg1"/>
                </a:solidFill>
              </a:rPr>
              <a:t>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4936" y="7005721"/>
            <a:ext cx="102193" cy="20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941244" y="6874916"/>
            <a:ext cx="107282" cy="32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108721" y="6774703"/>
            <a:ext cx="109807" cy="43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97452" y="7327268"/>
            <a:ext cx="1938705" cy="879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541897" y="5893424"/>
            <a:ext cx="3009589" cy="25819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812194" y="6061627"/>
            <a:ext cx="24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exercices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981565" y="6970656"/>
            <a:ext cx="102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Difficulté</a:t>
            </a:r>
            <a:r>
              <a:rPr lang="fr-FR" sz="800" dirty="0" smtClean="0">
                <a:solidFill>
                  <a:schemeClr val="bg1"/>
                </a:solidFill>
              </a:rPr>
              <a:t>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54822" y="7005721"/>
            <a:ext cx="102193" cy="20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221130" y="6874916"/>
            <a:ext cx="107282" cy="32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388607" y="6774703"/>
            <a:ext cx="109807" cy="43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077338" y="7327268"/>
            <a:ext cx="1938705" cy="879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219162" y="8893066"/>
            <a:ext cx="3009589" cy="25819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489459" y="9061269"/>
            <a:ext cx="24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exercices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58830" y="9970298"/>
            <a:ext cx="102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Difficulté</a:t>
            </a:r>
            <a:r>
              <a:rPr lang="fr-FR" sz="800" dirty="0" smtClean="0">
                <a:solidFill>
                  <a:schemeClr val="bg1"/>
                </a:solidFill>
              </a:rPr>
              <a:t>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32087" y="10005363"/>
            <a:ext cx="102193" cy="20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898395" y="9874558"/>
            <a:ext cx="107282" cy="32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2065872" y="9774345"/>
            <a:ext cx="109807" cy="43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754603" y="10326910"/>
            <a:ext cx="1938705" cy="879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3499048" y="8893066"/>
            <a:ext cx="3009589" cy="25819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3769345" y="9061269"/>
            <a:ext cx="24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exercices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3938716" y="9970298"/>
            <a:ext cx="102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Difficulté</a:t>
            </a:r>
            <a:r>
              <a:rPr lang="fr-FR" sz="800" dirty="0" smtClean="0">
                <a:solidFill>
                  <a:schemeClr val="bg1"/>
                </a:solidFill>
              </a:rPr>
              <a:t>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11973" y="10005363"/>
            <a:ext cx="102193" cy="20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178281" y="9874558"/>
            <a:ext cx="107282" cy="328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345758" y="9774345"/>
            <a:ext cx="109807" cy="43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034489" y="10326910"/>
            <a:ext cx="1938705" cy="879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4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766807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66806" y="0"/>
            <a:ext cx="5091194" cy="9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 du site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-1" y="1074821"/>
            <a:ext cx="6858000" cy="32886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09578" y="1308943"/>
            <a:ext cx="396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de </a:t>
            </a:r>
            <a:r>
              <a:rPr lang="fr-FR" sz="2400" dirty="0" smtClean="0"/>
              <a:t>Exercice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63573" y="1770608"/>
            <a:ext cx="6130852" cy="2329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Informations complet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Sur l’exercice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63573" y="5059240"/>
            <a:ext cx="6130852" cy="53360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26429" y="6422046"/>
            <a:ext cx="2067264" cy="180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 rot="5400000">
            <a:off x="2936983" y="7091996"/>
            <a:ext cx="565531" cy="466147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990400" y="8162925"/>
            <a:ext cx="757490" cy="65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243053" y="8372718"/>
            <a:ext cx="282475" cy="23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3438" y="8453071"/>
            <a:ext cx="3417253" cy="38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répétions:  X/X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87776" y="8927883"/>
            <a:ext cx="3417253" cy="38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</a:t>
            </a:r>
            <a:r>
              <a:rPr lang="fr-FR" dirty="0" err="1" smtClean="0"/>
              <a:t>Series</a:t>
            </a:r>
            <a:r>
              <a:rPr lang="fr-FR" dirty="0" smtClean="0"/>
              <a:t>:  X/X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3438" y="9380645"/>
            <a:ext cx="3417253" cy="38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Pause  </a:t>
            </a:r>
            <a:r>
              <a:rPr lang="fr-FR" dirty="0" err="1" smtClean="0"/>
              <a:t>Xs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735171" y="5204326"/>
            <a:ext cx="2969157" cy="108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Minuteur:</a:t>
            </a:r>
          </a:p>
          <a:p>
            <a:pPr algn="ctr"/>
            <a:r>
              <a:rPr lang="fr-FR" sz="4400" dirty="0" smtClean="0"/>
              <a:t>00:00:00</a:t>
            </a:r>
            <a:r>
              <a:rPr lang="fr-FR" sz="2400" dirty="0" smtClean="0"/>
              <a:t>m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058900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213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12</cp:revision>
  <dcterms:created xsi:type="dcterms:W3CDTF">2020-10-08T17:45:22Z</dcterms:created>
  <dcterms:modified xsi:type="dcterms:W3CDTF">2020-10-08T18:19:35Z</dcterms:modified>
</cp:coreProperties>
</file>