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58" r:id="rId4"/>
    <p:sldId id="263" r:id="rId5"/>
    <p:sldId id="266" r:id="rId6"/>
    <p:sldId id="259" r:id="rId7"/>
    <p:sldId id="260" r:id="rId8"/>
    <p:sldId id="264" r:id="rId9"/>
    <p:sldId id="265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F3441-0683-4F0B-B176-94CDE5C8FF87}" type="datetimeFigureOut">
              <a:rPr lang="fr-FR" smtClean="0"/>
              <a:t>08/10/2020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C19C4-8B81-400D-BD9E-12826F9E3A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9460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F3441-0683-4F0B-B176-94CDE5C8FF87}" type="datetimeFigureOut">
              <a:rPr lang="fr-FR" smtClean="0"/>
              <a:t>08/10/2020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C19C4-8B81-400D-BD9E-12826F9E3A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3553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F3441-0683-4F0B-B176-94CDE5C8FF87}" type="datetimeFigureOut">
              <a:rPr lang="fr-FR" smtClean="0"/>
              <a:t>08/10/2020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C19C4-8B81-400D-BD9E-12826F9E3A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3422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F3441-0683-4F0B-B176-94CDE5C8FF87}" type="datetimeFigureOut">
              <a:rPr lang="fr-FR" smtClean="0"/>
              <a:t>08/10/2020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C19C4-8B81-400D-BD9E-12826F9E3A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3601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F3441-0683-4F0B-B176-94CDE5C8FF87}" type="datetimeFigureOut">
              <a:rPr lang="fr-FR" smtClean="0"/>
              <a:t>08/10/2020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C19C4-8B81-400D-BD9E-12826F9E3A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1543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F3441-0683-4F0B-B176-94CDE5C8FF87}" type="datetimeFigureOut">
              <a:rPr lang="fr-FR" smtClean="0"/>
              <a:t>08/10/2020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C19C4-8B81-400D-BD9E-12826F9E3A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8297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F3441-0683-4F0B-B176-94CDE5C8FF87}" type="datetimeFigureOut">
              <a:rPr lang="fr-FR" smtClean="0"/>
              <a:t>08/10/2020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C19C4-8B81-400D-BD9E-12826F9E3A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6816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F3441-0683-4F0B-B176-94CDE5C8FF87}" type="datetimeFigureOut">
              <a:rPr lang="fr-FR" smtClean="0"/>
              <a:t>08/10/2020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C19C4-8B81-400D-BD9E-12826F9E3A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0563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F3441-0683-4F0B-B176-94CDE5C8FF87}" type="datetimeFigureOut">
              <a:rPr lang="fr-FR" smtClean="0"/>
              <a:t>08/10/2020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C19C4-8B81-400D-BD9E-12826F9E3A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5496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F3441-0683-4F0B-B176-94CDE5C8FF87}" type="datetimeFigureOut">
              <a:rPr lang="fr-FR" smtClean="0"/>
              <a:t>08/10/2020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C19C4-8B81-400D-BD9E-12826F9E3A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3575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F3441-0683-4F0B-B176-94CDE5C8FF87}" type="datetimeFigureOut">
              <a:rPr lang="fr-FR" smtClean="0"/>
              <a:t>08/10/2020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C19C4-8B81-400D-BD9E-12826F9E3A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9126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9F3441-0683-4F0B-B176-94CDE5C8FF87}" type="datetimeFigureOut">
              <a:rPr lang="fr-FR" smtClean="0"/>
              <a:t>08/10/2020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6C19C4-8B81-400D-BD9E-12826F9E3A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5518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89085" y="0"/>
            <a:ext cx="11034346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Rectangle 1"/>
          <p:cNvSpPr/>
          <p:nvPr/>
        </p:nvSpPr>
        <p:spPr>
          <a:xfrm>
            <a:off x="1332035" y="2751992"/>
            <a:ext cx="9548446" cy="37367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PUB – VIDEO - IMAGE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" name="Rectangle à coins arrondis 2"/>
          <p:cNvSpPr/>
          <p:nvPr/>
        </p:nvSpPr>
        <p:spPr>
          <a:xfrm>
            <a:off x="4853354" y="1820007"/>
            <a:ext cx="2505808" cy="56270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BOUTON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332035" y="298939"/>
            <a:ext cx="1543050" cy="9803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LOGO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310303" y="298939"/>
            <a:ext cx="7570177" cy="9803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TITRE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5609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89085" y="0"/>
            <a:ext cx="11034346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Rectangle 1"/>
          <p:cNvSpPr/>
          <p:nvPr/>
        </p:nvSpPr>
        <p:spPr>
          <a:xfrm>
            <a:off x="1332035" y="2532185"/>
            <a:ext cx="3776296" cy="39565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332035" y="298939"/>
            <a:ext cx="1543050" cy="9803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LOGO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310303" y="298939"/>
            <a:ext cx="7570177" cy="9803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TITRE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775921" y="2028779"/>
            <a:ext cx="28882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/>
              <a:t>Connexion</a:t>
            </a:r>
            <a:endParaRPr lang="fr-FR" sz="3200" dirty="0"/>
          </a:p>
        </p:txBody>
      </p:sp>
      <p:sp>
        <p:nvSpPr>
          <p:cNvPr id="8" name="ZoneTexte 7"/>
          <p:cNvSpPr txBox="1"/>
          <p:nvPr/>
        </p:nvSpPr>
        <p:spPr>
          <a:xfrm>
            <a:off x="1485899" y="2790442"/>
            <a:ext cx="3323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E-mail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4552217" y="2028779"/>
            <a:ext cx="28882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/>
              <a:t>Inscription</a:t>
            </a:r>
            <a:endParaRPr lang="fr-FR" sz="3200" dirty="0"/>
          </a:p>
        </p:txBody>
      </p:sp>
      <p:sp>
        <p:nvSpPr>
          <p:cNvPr id="13" name="Rectangle 12"/>
          <p:cNvSpPr/>
          <p:nvPr/>
        </p:nvSpPr>
        <p:spPr>
          <a:xfrm>
            <a:off x="5108331" y="2532185"/>
            <a:ext cx="5772149" cy="39565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485899" y="3116960"/>
            <a:ext cx="3323491" cy="400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/>
          <p:cNvSpPr txBox="1"/>
          <p:nvPr/>
        </p:nvSpPr>
        <p:spPr>
          <a:xfrm>
            <a:off x="1485899" y="3861333"/>
            <a:ext cx="3323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Mot de Passe</a:t>
            </a:r>
            <a:endParaRPr lang="fr-FR" dirty="0"/>
          </a:p>
        </p:txBody>
      </p:sp>
      <p:sp>
        <p:nvSpPr>
          <p:cNvPr id="16" name="Rectangle 15"/>
          <p:cNvSpPr/>
          <p:nvPr/>
        </p:nvSpPr>
        <p:spPr>
          <a:xfrm>
            <a:off x="1485899" y="4187851"/>
            <a:ext cx="3323491" cy="400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/>
          <p:cNvSpPr txBox="1"/>
          <p:nvPr/>
        </p:nvSpPr>
        <p:spPr>
          <a:xfrm>
            <a:off x="3437791" y="4597277"/>
            <a:ext cx="15210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i="1" u="sng" dirty="0" smtClean="0"/>
              <a:t>Mot de passe oublier</a:t>
            </a:r>
            <a:endParaRPr lang="fr-FR" sz="1200" i="1" u="sng" dirty="0"/>
          </a:p>
        </p:txBody>
      </p:sp>
      <p:sp>
        <p:nvSpPr>
          <p:cNvPr id="18" name="Rectangle à coins arrondis 17"/>
          <p:cNvSpPr/>
          <p:nvPr/>
        </p:nvSpPr>
        <p:spPr>
          <a:xfrm>
            <a:off x="2133235" y="5377682"/>
            <a:ext cx="2231048" cy="41240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Connexion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5610590" y="3018927"/>
            <a:ext cx="1454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Nom:</a:t>
            </a:r>
            <a:endParaRPr lang="fr-FR" dirty="0"/>
          </a:p>
        </p:txBody>
      </p:sp>
      <p:sp>
        <p:nvSpPr>
          <p:cNvPr id="20" name="ZoneTexte 19"/>
          <p:cNvSpPr txBox="1"/>
          <p:nvPr/>
        </p:nvSpPr>
        <p:spPr>
          <a:xfrm>
            <a:off x="5610590" y="3316467"/>
            <a:ext cx="1454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Prénom:</a:t>
            </a:r>
            <a:endParaRPr lang="fr-FR" dirty="0"/>
          </a:p>
        </p:txBody>
      </p:sp>
      <p:sp>
        <p:nvSpPr>
          <p:cNvPr id="24" name="ZoneTexte 23"/>
          <p:cNvSpPr txBox="1"/>
          <p:nvPr/>
        </p:nvSpPr>
        <p:spPr>
          <a:xfrm>
            <a:off x="5610590" y="3581605"/>
            <a:ext cx="1454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Email:</a:t>
            </a:r>
            <a:endParaRPr lang="fr-FR" dirty="0"/>
          </a:p>
        </p:txBody>
      </p:sp>
      <p:sp>
        <p:nvSpPr>
          <p:cNvPr id="25" name="ZoneTexte 24"/>
          <p:cNvSpPr txBox="1"/>
          <p:nvPr/>
        </p:nvSpPr>
        <p:spPr>
          <a:xfrm>
            <a:off x="5610590" y="3877050"/>
            <a:ext cx="2057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Confirmation Email:</a:t>
            </a:r>
            <a:endParaRPr lang="fr-FR" dirty="0"/>
          </a:p>
        </p:txBody>
      </p:sp>
      <p:sp>
        <p:nvSpPr>
          <p:cNvPr id="28" name="ZoneTexte 27"/>
          <p:cNvSpPr txBox="1"/>
          <p:nvPr/>
        </p:nvSpPr>
        <p:spPr>
          <a:xfrm>
            <a:off x="5610590" y="4144493"/>
            <a:ext cx="1454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Mot de Passe</a:t>
            </a:r>
            <a:endParaRPr lang="fr-FR" dirty="0"/>
          </a:p>
        </p:txBody>
      </p:sp>
      <p:sp>
        <p:nvSpPr>
          <p:cNvPr id="29" name="ZoneTexte 28"/>
          <p:cNvSpPr txBox="1"/>
          <p:nvPr/>
        </p:nvSpPr>
        <p:spPr>
          <a:xfrm>
            <a:off x="5610590" y="4436116"/>
            <a:ext cx="3124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Confirmation de mot de passe:</a:t>
            </a:r>
            <a:endParaRPr lang="fr-FR" dirty="0"/>
          </a:p>
        </p:txBody>
      </p:sp>
      <p:sp>
        <p:nvSpPr>
          <p:cNvPr id="33" name="ZoneTexte 32"/>
          <p:cNvSpPr txBox="1"/>
          <p:nvPr/>
        </p:nvSpPr>
        <p:spPr>
          <a:xfrm>
            <a:off x="5596303" y="4702354"/>
            <a:ext cx="1454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Telephone</a:t>
            </a:r>
            <a:r>
              <a:rPr lang="fr-FR" dirty="0" smtClean="0"/>
              <a:t>:</a:t>
            </a:r>
            <a:endParaRPr lang="fr-FR" dirty="0"/>
          </a:p>
        </p:txBody>
      </p:sp>
      <p:sp>
        <p:nvSpPr>
          <p:cNvPr id="34" name="ZoneTexte 33"/>
          <p:cNvSpPr txBox="1"/>
          <p:nvPr/>
        </p:nvSpPr>
        <p:spPr>
          <a:xfrm>
            <a:off x="5610589" y="4994970"/>
            <a:ext cx="1995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Date de Naissance:</a:t>
            </a:r>
            <a:endParaRPr lang="fr-FR" dirty="0"/>
          </a:p>
        </p:txBody>
      </p:sp>
      <p:sp>
        <p:nvSpPr>
          <p:cNvPr id="35" name="ZoneTexte 34"/>
          <p:cNvSpPr txBox="1"/>
          <p:nvPr/>
        </p:nvSpPr>
        <p:spPr>
          <a:xfrm>
            <a:off x="5596303" y="5265775"/>
            <a:ext cx="1454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Sex</a:t>
            </a:r>
            <a:r>
              <a:rPr lang="fr-FR" dirty="0" smtClean="0"/>
              <a:t>:</a:t>
            </a:r>
            <a:endParaRPr lang="fr-FR" dirty="0"/>
          </a:p>
        </p:txBody>
      </p:sp>
      <p:sp>
        <p:nvSpPr>
          <p:cNvPr id="37" name="Rectangle à coins arrondis 36"/>
          <p:cNvSpPr/>
          <p:nvPr/>
        </p:nvSpPr>
        <p:spPr>
          <a:xfrm>
            <a:off x="5610589" y="5822003"/>
            <a:ext cx="1743077" cy="417287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Inscription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2017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89085" y="0"/>
            <a:ext cx="11034346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Rectangle 1"/>
          <p:cNvSpPr/>
          <p:nvPr/>
        </p:nvSpPr>
        <p:spPr>
          <a:xfrm>
            <a:off x="1332035" y="2751992"/>
            <a:ext cx="9548446" cy="37367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PUB – VIDEO - IMAGE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332035" y="298939"/>
            <a:ext cx="1543050" cy="9803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LOGO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310303" y="298939"/>
            <a:ext cx="7570177" cy="9803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TITRE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7" name="Rectangle à coins arrondis 6"/>
          <p:cNvSpPr/>
          <p:nvPr/>
        </p:nvSpPr>
        <p:spPr>
          <a:xfrm>
            <a:off x="1332035" y="1617785"/>
            <a:ext cx="9548445" cy="90560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à coins arrondis 7"/>
          <p:cNvSpPr/>
          <p:nvPr/>
        </p:nvSpPr>
        <p:spPr>
          <a:xfrm>
            <a:off x="7913079" y="1617785"/>
            <a:ext cx="2967402" cy="90560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profil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9" name="Rectangle à coins arrondis 8"/>
          <p:cNvSpPr/>
          <p:nvPr/>
        </p:nvSpPr>
        <p:spPr>
          <a:xfrm>
            <a:off x="1332035" y="1604597"/>
            <a:ext cx="2193681" cy="90560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Exercices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0" name="Rectangle à coins arrondis 9"/>
          <p:cNvSpPr/>
          <p:nvPr/>
        </p:nvSpPr>
        <p:spPr>
          <a:xfrm>
            <a:off x="3525716" y="1630973"/>
            <a:ext cx="2193681" cy="90560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Conseils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1" name="Rectangle à coins arrondis 10"/>
          <p:cNvSpPr/>
          <p:nvPr/>
        </p:nvSpPr>
        <p:spPr>
          <a:xfrm>
            <a:off x="5719397" y="1630973"/>
            <a:ext cx="2193681" cy="90560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Alimentation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2" name="Ellipse 11"/>
          <p:cNvSpPr/>
          <p:nvPr/>
        </p:nvSpPr>
        <p:spPr>
          <a:xfrm>
            <a:off x="8185639" y="1705707"/>
            <a:ext cx="729762" cy="72976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 smtClean="0">
                <a:solidFill>
                  <a:schemeClr val="tx1"/>
                </a:solidFill>
              </a:rPr>
              <a:t>image</a:t>
            </a:r>
            <a:endParaRPr lang="fr-FR" sz="10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3198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89085" y="0"/>
            <a:ext cx="11034346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1332035" y="298939"/>
            <a:ext cx="1543050" cy="9803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LOGO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310303" y="298939"/>
            <a:ext cx="7570177" cy="9803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TITRE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" name="Rectangle à coins arrondis 1"/>
          <p:cNvSpPr/>
          <p:nvPr/>
        </p:nvSpPr>
        <p:spPr>
          <a:xfrm>
            <a:off x="1332035" y="1573823"/>
            <a:ext cx="4031273" cy="522263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Ellipse 2"/>
          <p:cNvSpPr/>
          <p:nvPr/>
        </p:nvSpPr>
        <p:spPr>
          <a:xfrm>
            <a:off x="2622305" y="1718896"/>
            <a:ext cx="1450732" cy="14507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image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2508006" y="3244334"/>
            <a:ext cx="1679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Nom Prénom</a:t>
            </a:r>
            <a:endParaRPr lang="fr-FR" dirty="0"/>
          </a:p>
        </p:txBody>
      </p:sp>
      <p:sp>
        <p:nvSpPr>
          <p:cNvPr id="8" name="Rectangle à coins arrondis 7"/>
          <p:cNvSpPr/>
          <p:nvPr/>
        </p:nvSpPr>
        <p:spPr>
          <a:xfrm>
            <a:off x="1995854" y="6110654"/>
            <a:ext cx="2708031" cy="50995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Paramètres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477606" y="1569428"/>
            <a:ext cx="5402874" cy="52226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Rectangle 9"/>
          <p:cNvSpPr/>
          <p:nvPr/>
        </p:nvSpPr>
        <p:spPr>
          <a:xfrm>
            <a:off x="1514475" y="3618063"/>
            <a:ext cx="3666392" cy="232114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Information de suivi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627077" y="1718896"/>
            <a:ext cx="5099538" cy="37367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 smtClean="0">
                <a:solidFill>
                  <a:schemeClr val="tx1"/>
                </a:solidFill>
              </a:rPr>
              <a:t>Informations Personnel: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627077" y="4255477"/>
            <a:ext cx="5099538" cy="37367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 smtClean="0">
                <a:solidFill>
                  <a:schemeClr val="tx1"/>
                </a:solidFill>
              </a:rPr>
              <a:t>Objectif Personnel: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4" name="Rectangle à coins arrondis 13"/>
          <p:cNvSpPr/>
          <p:nvPr/>
        </p:nvSpPr>
        <p:spPr>
          <a:xfrm>
            <a:off x="9514378" y="1754064"/>
            <a:ext cx="1158385" cy="303335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Modifier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5" name="Rectangle à coins arrondis 14"/>
          <p:cNvSpPr/>
          <p:nvPr/>
        </p:nvSpPr>
        <p:spPr>
          <a:xfrm>
            <a:off x="9514378" y="4290645"/>
            <a:ext cx="1158385" cy="303335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Modifier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17" name="Connecteur droit 16"/>
          <p:cNvCxnSpPr/>
          <p:nvPr/>
        </p:nvCxnSpPr>
        <p:spPr>
          <a:xfrm flipV="1">
            <a:off x="5697416" y="2277208"/>
            <a:ext cx="4975347" cy="263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>
            <a:off x="5697416" y="2567354"/>
            <a:ext cx="49753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>
            <a:off x="5697416" y="2839915"/>
            <a:ext cx="49753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>
            <a:off x="5697416" y="3169628"/>
            <a:ext cx="49753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/>
          <p:cNvCxnSpPr/>
          <p:nvPr/>
        </p:nvCxnSpPr>
        <p:spPr>
          <a:xfrm>
            <a:off x="5697416" y="3525715"/>
            <a:ext cx="49753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>
          <a:xfrm flipV="1">
            <a:off x="5627077" y="4765431"/>
            <a:ext cx="4975347" cy="263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/>
          <p:cNvCxnSpPr/>
          <p:nvPr/>
        </p:nvCxnSpPr>
        <p:spPr>
          <a:xfrm>
            <a:off x="5627077" y="5055577"/>
            <a:ext cx="49753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/>
          <p:nvPr/>
        </p:nvCxnSpPr>
        <p:spPr>
          <a:xfrm>
            <a:off x="5627077" y="5328138"/>
            <a:ext cx="49753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/>
          <p:cNvCxnSpPr/>
          <p:nvPr/>
        </p:nvCxnSpPr>
        <p:spPr>
          <a:xfrm>
            <a:off x="5627077" y="5657851"/>
            <a:ext cx="49753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/>
          <p:nvPr/>
        </p:nvCxnSpPr>
        <p:spPr>
          <a:xfrm>
            <a:off x="5627077" y="6013938"/>
            <a:ext cx="49753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8859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89085" y="0"/>
            <a:ext cx="11034346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1332035" y="298939"/>
            <a:ext cx="1543050" cy="9803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LOGO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310303" y="298939"/>
            <a:ext cx="7570177" cy="9803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TITRE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332035" y="1652954"/>
            <a:ext cx="9548444" cy="7473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 smtClean="0">
                <a:solidFill>
                  <a:schemeClr val="tx1"/>
                </a:solidFill>
              </a:rPr>
              <a:t>Paramètres</a:t>
            </a:r>
            <a:endParaRPr lang="fr-FR" sz="2800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332035" y="2584938"/>
            <a:ext cx="9548444" cy="40356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1644162" y="2773973"/>
            <a:ext cx="2268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 smtClean="0">
                <a:solidFill>
                  <a:srgbClr val="C00000"/>
                </a:solidFill>
              </a:rPr>
              <a:t>Listes des paramètres</a:t>
            </a:r>
            <a:endParaRPr lang="fr-FR" i="1" dirty="0">
              <a:solidFill>
                <a:srgbClr val="C00000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1828800" y="3341077"/>
            <a:ext cx="3411415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Changer de mot de passe</a:t>
            </a:r>
          </a:p>
          <a:p>
            <a:endParaRPr lang="fr-FR" sz="1600" dirty="0"/>
          </a:p>
          <a:p>
            <a:r>
              <a:rPr lang="fr-FR" sz="1600" dirty="0" smtClean="0"/>
              <a:t>Changer informations personnelle </a:t>
            </a:r>
          </a:p>
          <a:p>
            <a:endParaRPr lang="fr-FR" sz="1600" dirty="0"/>
          </a:p>
          <a:p>
            <a:r>
              <a:rPr lang="fr-FR" sz="1600" dirty="0" smtClean="0"/>
              <a:t>Activer/Désactiver Notifications</a:t>
            </a:r>
          </a:p>
          <a:p>
            <a:endParaRPr lang="fr-FR" sz="1600" dirty="0"/>
          </a:p>
          <a:p>
            <a:r>
              <a:rPr lang="fr-FR" sz="1600" dirty="0" smtClean="0"/>
              <a:t>Changer Le Thème</a:t>
            </a:r>
          </a:p>
          <a:p>
            <a:endParaRPr lang="fr-FR" sz="1600" dirty="0" smtClean="0"/>
          </a:p>
          <a:p>
            <a:r>
              <a:rPr lang="fr-FR" sz="1600" dirty="0" smtClean="0"/>
              <a:t>Règles confidentialité</a:t>
            </a:r>
          </a:p>
          <a:p>
            <a:endParaRPr lang="fr-FR" sz="1600" dirty="0"/>
          </a:p>
          <a:p>
            <a:r>
              <a:rPr lang="fr-FR" sz="1600" dirty="0" smtClean="0"/>
              <a:t>Effacer mon compte</a:t>
            </a:r>
          </a:p>
          <a:p>
            <a:endParaRPr lang="fr-FR" sz="1600" dirty="0"/>
          </a:p>
          <a:p>
            <a:r>
              <a:rPr lang="fr-FR" sz="1600" dirty="0" smtClean="0"/>
              <a:t>A propos</a:t>
            </a:r>
          </a:p>
        </p:txBody>
      </p:sp>
    </p:spTree>
    <p:extLst>
      <p:ext uri="{BB962C8B-B14F-4D97-AF65-F5344CB8AC3E}">
        <p14:creationId xmlns:p14="http://schemas.microsoft.com/office/powerpoint/2010/main" val="3192725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89085" y="0"/>
            <a:ext cx="11034346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Rectangle 1"/>
          <p:cNvSpPr/>
          <p:nvPr/>
        </p:nvSpPr>
        <p:spPr>
          <a:xfrm>
            <a:off x="1332035" y="2787162"/>
            <a:ext cx="9548446" cy="10550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332035" y="298939"/>
            <a:ext cx="1543050" cy="9803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LOGO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310303" y="298939"/>
            <a:ext cx="7570177" cy="9803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TITRE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7" name="Rectangle à coins arrondis 6"/>
          <p:cNvSpPr/>
          <p:nvPr/>
        </p:nvSpPr>
        <p:spPr>
          <a:xfrm>
            <a:off x="1332035" y="1617785"/>
            <a:ext cx="9548445" cy="90560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à coins arrondis 7"/>
          <p:cNvSpPr/>
          <p:nvPr/>
        </p:nvSpPr>
        <p:spPr>
          <a:xfrm>
            <a:off x="7913079" y="1617785"/>
            <a:ext cx="2967402" cy="90560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profil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9" name="Rectangle à coins arrondis 8"/>
          <p:cNvSpPr/>
          <p:nvPr/>
        </p:nvSpPr>
        <p:spPr>
          <a:xfrm>
            <a:off x="1332035" y="1604597"/>
            <a:ext cx="2193681" cy="90560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Exercices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0" name="Rectangle à coins arrondis 9"/>
          <p:cNvSpPr/>
          <p:nvPr/>
        </p:nvSpPr>
        <p:spPr>
          <a:xfrm>
            <a:off x="3525716" y="1630973"/>
            <a:ext cx="2193681" cy="905607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Conseils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1" name="Rectangle à coins arrondis 10"/>
          <p:cNvSpPr/>
          <p:nvPr/>
        </p:nvSpPr>
        <p:spPr>
          <a:xfrm>
            <a:off x="5719397" y="1630973"/>
            <a:ext cx="2193681" cy="90560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Alimentation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2" name="Ellipse 11"/>
          <p:cNvSpPr/>
          <p:nvPr/>
        </p:nvSpPr>
        <p:spPr>
          <a:xfrm>
            <a:off x="8185639" y="1705707"/>
            <a:ext cx="729762" cy="72976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 smtClean="0">
                <a:solidFill>
                  <a:schemeClr val="tx1"/>
                </a:solidFill>
              </a:rPr>
              <a:t>image</a:t>
            </a:r>
            <a:endParaRPr lang="fr-FR" sz="1050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91408" y="2883878"/>
            <a:ext cx="4018085" cy="2549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Titre conseil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17" name="Connecteur droit 16"/>
          <p:cNvCxnSpPr/>
          <p:nvPr/>
        </p:nvCxnSpPr>
        <p:spPr>
          <a:xfrm>
            <a:off x="5838092" y="3011366"/>
            <a:ext cx="45016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>
            <a:off x="1652954" y="3279531"/>
            <a:ext cx="8686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>
            <a:off x="1652954" y="3429000"/>
            <a:ext cx="8686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>
            <a:off x="1652954" y="3604846"/>
            <a:ext cx="8686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1332035" y="4066442"/>
            <a:ext cx="9548446" cy="10550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591408" y="4163158"/>
            <a:ext cx="4018085" cy="2549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Titre conseil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26" name="Connecteur droit 25"/>
          <p:cNvCxnSpPr/>
          <p:nvPr/>
        </p:nvCxnSpPr>
        <p:spPr>
          <a:xfrm>
            <a:off x="5838092" y="4290646"/>
            <a:ext cx="45016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/>
        </p:nvCxnSpPr>
        <p:spPr>
          <a:xfrm>
            <a:off x="1652954" y="4558811"/>
            <a:ext cx="8686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>
          <a:xfrm>
            <a:off x="1652954" y="4708280"/>
            <a:ext cx="8686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/>
          <p:cNvCxnSpPr/>
          <p:nvPr/>
        </p:nvCxnSpPr>
        <p:spPr>
          <a:xfrm>
            <a:off x="1652954" y="4884126"/>
            <a:ext cx="8686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1332034" y="5345725"/>
            <a:ext cx="9548446" cy="10550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591407" y="5442441"/>
            <a:ext cx="4018085" cy="2549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Titre conseil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32" name="Connecteur droit 31"/>
          <p:cNvCxnSpPr/>
          <p:nvPr/>
        </p:nvCxnSpPr>
        <p:spPr>
          <a:xfrm>
            <a:off x="5838091" y="5569929"/>
            <a:ext cx="45016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/>
          <p:nvPr/>
        </p:nvCxnSpPr>
        <p:spPr>
          <a:xfrm>
            <a:off x="1652953" y="5838094"/>
            <a:ext cx="8686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/>
          <p:nvPr/>
        </p:nvCxnSpPr>
        <p:spPr>
          <a:xfrm>
            <a:off x="1652953" y="5987563"/>
            <a:ext cx="8686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/>
          <p:cNvCxnSpPr/>
          <p:nvPr/>
        </p:nvCxnSpPr>
        <p:spPr>
          <a:xfrm>
            <a:off x="1652953" y="6163409"/>
            <a:ext cx="8686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0043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89085" y="0"/>
            <a:ext cx="11034346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Rectangle 1"/>
          <p:cNvSpPr/>
          <p:nvPr/>
        </p:nvSpPr>
        <p:spPr>
          <a:xfrm>
            <a:off x="1332035" y="2620109"/>
            <a:ext cx="8031773" cy="13891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332035" y="298939"/>
            <a:ext cx="1543050" cy="9803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LOGO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310303" y="298939"/>
            <a:ext cx="7570177" cy="9803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TITRE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7" name="Rectangle à coins arrondis 6"/>
          <p:cNvSpPr/>
          <p:nvPr/>
        </p:nvSpPr>
        <p:spPr>
          <a:xfrm>
            <a:off x="1332035" y="1617785"/>
            <a:ext cx="9548445" cy="90560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à coins arrondis 7"/>
          <p:cNvSpPr/>
          <p:nvPr/>
        </p:nvSpPr>
        <p:spPr>
          <a:xfrm>
            <a:off x="7913079" y="1617785"/>
            <a:ext cx="2967402" cy="90560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profil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9" name="Rectangle à coins arrondis 8"/>
          <p:cNvSpPr/>
          <p:nvPr/>
        </p:nvSpPr>
        <p:spPr>
          <a:xfrm>
            <a:off x="1332035" y="1604597"/>
            <a:ext cx="2193681" cy="90560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Exercices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0" name="Rectangle à coins arrondis 9"/>
          <p:cNvSpPr/>
          <p:nvPr/>
        </p:nvSpPr>
        <p:spPr>
          <a:xfrm>
            <a:off x="3525716" y="1630973"/>
            <a:ext cx="2193681" cy="90560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Conseils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1" name="Rectangle à coins arrondis 10"/>
          <p:cNvSpPr/>
          <p:nvPr/>
        </p:nvSpPr>
        <p:spPr>
          <a:xfrm>
            <a:off x="5719397" y="1630973"/>
            <a:ext cx="2193681" cy="905607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Alimentation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2" name="Ellipse 11"/>
          <p:cNvSpPr/>
          <p:nvPr/>
        </p:nvSpPr>
        <p:spPr>
          <a:xfrm>
            <a:off x="8185639" y="1705707"/>
            <a:ext cx="729762" cy="72976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 smtClean="0">
                <a:solidFill>
                  <a:schemeClr val="tx1"/>
                </a:solidFill>
              </a:rPr>
              <a:t>image</a:t>
            </a:r>
            <a:endParaRPr lang="fr-FR" sz="1050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396029" y="2633297"/>
            <a:ext cx="3903784" cy="2989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Titre alimentation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14" name="Connecteur droit 13"/>
          <p:cNvCxnSpPr/>
          <p:nvPr/>
        </p:nvCxnSpPr>
        <p:spPr>
          <a:xfrm>
            <a:off x="1468315" y="3024555"/>
            <a:ext cx="77372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>
            <a:off x="1468315" y="3217986"/>
            <a:ext cx="77372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>
            <a:off x="1468315" y="3437794"/>
            <a:ext cx="76756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>
            <a:off x="1468315" y="3675186"/>
            <a:ext cx="76756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2875085" y="4062045"/>
            <a:ext cx="8031773" cy="13891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939079" y="4075233"/>
            <a:ext cx="3903784" cy="2989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Titre alimentation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25" name="Connecteur droit 24"/>
          <p:cNvCxnSpPr/>
          <p:nvPr/>
        </p:nvCxnSpPr>
        <p:spPr>
          <a:xfrm>
            <a:off x="3011365" y="4466491"/>
            <a:ext cx="77372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/>
          <p:cNvCxnSpPr/>
          <p:nvPr/>
        </p:nvCxnSpPr>
        <p:spPr>
          <a:xfrm>
            <a:off x="3011365" y="4659922"/>
            <a:ext cx="77372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/>
        </p:nvCxnSpPr>
        <p:spPr>
          <a:xfrm>
            <a:off x="3011365" y="4879730"/>
            <a:ext cx="76756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>
          <a:xfrm>
            <a:off x="3011365" y="5117122"/>
            <a:ext cx="76756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1332035" y="5495190"/>
            <a:ext cx="8031773" cy="13891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396029" y="5508378"/>
            <a:ext cx="3903784" cy="2989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Titre alimentation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31" name="Connecteur droit 30"/>
          <p:cNvCxnSpPr/>
          <p:nvPr/>
        </p:nvCxnSpPr>
        <p:spPr>
          <a:xfrm>
            <a:off x="1468315" y="5899636"/>
            <a:ext cx="77372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/>
          <p:nvPr/>
        </p:nvCxnSpPr>
        <p:spPr>
          <a:xfrm>
            <a:off x="1468315" y="6093067"/>
            <a:ext cx="77372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/>
          <p:nvPr/>
        </p:nvCxnSpPr>
        <p:spPr>
          <a:xfrm>
            <a:off x="1468315" y="6312875"/>
            <a:ext cx="76756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/>
          <p:nvPr/>
        </p:nvCxnSpPr>
        <p:spPr>
          <a:xfrm>
            <a:off x="1468315" y="6550267"/>
            <a:ext cx="76756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412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89085" y="0"/>
            <a:ext cx="11034346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1332035" y="298939"/>
            <a:ext cx="1543050" cy="9803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LOGO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310303" y="298939"/>
            <a:ext cx="7570177" cy="9803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TITRE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7" name="Rectangle à coins arrondis 6"/>
          <p:cNvSpPr/>
          <p:nvPr/>
        </p:nvSpPr>
        <p:spPr>
          <a:xfrm>
            <a:off x="1332035" y="1617785"/>
            <a:ext cx="9548445" cy="90560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à coins arrondis 7"/>
          <p:cNvSpPr/>
          <p:nvPr/>
        </p:nvSpPr>
        <p:spPr>
          <a:xfrm>
            <a:off x="7913079" y="1617785"/>
            <a:ext cx="2967402" cy="90560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profil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9" name="Rectangle à coins arrondis 8"/>
          <p:cNvSpPr/>
          <p:nvPr/>
        </p:nvSpPr>
        <p:spPr>
          <a:xfrm>
            <a:off x="1332035" y="1604597"/>
            <a:ext cx="2193681" cy="905607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Exercices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0" name="Rectangle à coins arrondis 9"/>
          <p:cNvSpPr/>
          <p:nvPr/>
        </p:nvSpPr>
        <p:spPr>
          <a:xfrm>
            <a:off x="3525716" y="1630973"/>
            <a:ext cx="2193681" cy="90560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Conseils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1" name="Rectangle à coins arrondis 10"/>
          <p:cNvSpPr/>
          <p:nvPr/>
        </p:nvSpPr>
        <p:spPr>
          <a:xfrm>
            <a:off x="5719397" y="1630973"/>
            <a:ext cx="2193681" cy="90560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Alimentation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2" name="Ellipse 11"/>
          <p:cNvSpPr/>
          <p:nvPr/>
        </p:nvSpPr>
        <p:spPr>
          <a:xfrm>
            <a:off x="8185639" y="1705707"/>
            <a:ext cx="729762" cy="72976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 smtClean="0">
                <a:solidFill>
                  <a:schemeClr val="tx1"/>
                </a:solidFill>
              </a:rPr>
              <a:t>image</a:t>
            </a:r>
            <a:endParaRPr lang="fr-FR" sz="1050" dirty="0">
              <a:solidFill>
                <a:schemeClr val="tx1"/>
              </a:solidFill>
            </a:endParaRPr>
          </a:p>
        </p:txBody>
      </p:sp>
      <p:sp>
        <p:nvSpPr>
          <p:cNvPr id="3" name="Rectangle à coins arrondis 2"/>
          <p:cNvSpPr/>
          <p:nvPr/>
        </p:nvSpPr>
        <p:spPr>
          <a:xfrm>
            <a:off x="1332035" y="2716823"/>
            <a:ext cx="2351942" cy="395653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Filtre des exercices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763108" y="2716823"/>
            <a:ext cx="7117372" cy="39565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à coins arrondis 13"/>
          <p:cNvSpPr/>
          <p:nvPr/>
        </p:nvSpPr>
        <p:spPr>
          <a:xfrm>
            <a:off x="4079631" y="2839915"/>
            <a:ext cx="1639766" cy="140677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ZoneTexte 19"/>
          <p:cNvSpPr txBox="1"/>
          <p:nvPr/>
        </p:nvSpPr>
        <p:spPr>
          <a:xfrm>
            <a:off x="4237892" y="3033345"/>
            <a:ext cx="13452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Titre exercices</a:t>
            </a:r>
            <a:endParaRPr lang="fr-FR" sz="1400" dirty="0"/>
          </a:p>
        </p:txBody>
      </p:sp>
      <p:sp>
        <p:nvSpPr>
          <p:cNvPr id="21" name="ZoneTexte 20"/>
          <p:cNvSpPr txBox="1"/>
          <p:nvPr/>
        </p:nvSpPr>
        <p:spPr>
          <a:xfrm>
            <a:off x="4237892" y="3356492"/>
            <a:ext cx="71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00" dirty="0" smtClean="0">
                <a:solidFill>
                  <a:schemeClr val="bg1"/>
                </a:solidFill>
              </a:rPr>
              <a:t>Difficulté:</a:t>
            </a:r>
            <a:endParaRPr lang="fr-FR" sz="800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876800" y="3429000"/>
            <a:ext cx="45719" cy="79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/>
          <p:cNvSpPr/>
          <p:nvPr/>
        </p:nvSpPr>
        <p:spPr>
          <a:xfrm>
            <a:off x="4978400" y="3356492"/>
            <a:ext cx="47625" cy="1518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/>
          <p:cNvSpPr/>
          <p:nvPr/>
        </p:nvSpPr>
        <p:spPr>
          <a:xfrm>
            <a:off x="5076825" y="3282950"/>
            <a:ext cx="57150" cy="225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/>
          <p:cNvSpPr/>
          <p:nvPr/>
        </p:nvSpPr>
        <p:spPr>
          <a:xfrm>
            <a:off x="4382354" y="3619867"/>
            <a:ext cx="1056298" cy="4794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chemeClr val="tx1"/>
                </a:solidFill>
              </a:rPr>
              <a:t>Informations exercices</a:t>
            </a:r>
            <a:endParaRPr lang="fr-FR" sz="1000" dirty="0">
              <a:solidFill>
                <a:schemeClr val="tx1"/>
              </a:solidFill>
            </a:endParaRPr>
          </a:p>
        </p:txBody>
      </p:sp>
      <p:sp>
        <p:nvSpPr>
          <p:cNvPr id="26" name="Rectangle à coins arrondis 25"/>
          <p:cNvSpPr/>
          <p:nvPr/>
        </p:nvSpPr>
        <p:spPr>
          <a:xfrm>
            <a:off x="6358305" y="2839915"/>
            <a:ext cx="1639766" cy="140677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ZoneTexte 26"/>
          <p:cNvSpPr txBox="1"/>
          <p:nvPr/>
        </p:nvSpPr>
        <p:spPr>
          <a:xfrm>
            <a:off x="6516566" y="3033345"/>
            <a:ext cx="13452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Titre exercices</a:t>
            </a:r>
            <a:endParaRPr lang="fr-FR" sz="1400" dirty="0"/>
          </a:p>
        </p:txBody>
      </p:sp>
      <p:sp>
        <p:nvSpPr>
          <p:cNvPr id="28" name="ZoneTexte 27"/>
          <p:cNvSpPr txBox="1"/>
          <p:nvPr/>
        </p:nvSpPr>
        <p:spPr>
          <a:xfrm>
            <a:off x="6516566" y="3356492"/>
            <a:ext cx="71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00" dirty="0" smtClean="0">
                <a:solidFill>
                  <a:schemeClr val="bg1"/>
                </a:solidFill>
              </a:rPr>
              <a:t>Difficulté:</a:t>
            </a:r>
            <a:endParaRPr lang="fr-FR" sz="800" dirty="0">
              <a:solidFill>
                <a:schemeClr val="bg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155474" y="3429000"/>
            <a:ext cx="45719" cy="79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 29"/>
          <p:cNvSpPr/>
          <p:nvPr/>
        </p:nvSpPr>
        <p:spPr>
          <a:xfrm>
            <a:off x="7257074" y="3356492"/>
            <a:ext cx="47625" cy="1518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Rectangle 30"/>
          <p:cNvSpPr/>
          <p:nvPr/>
        </p:nvSpPr>
        <p:spPr>
          <a:xfrm>
            <a:off x="7355499" y="3282950"/>
            <a:ext cx="57150" cy="225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 31"/>
          <p:cNvSpPr/>
          <p:nvPr/>
        </p:nvSpPr>
        <p:spPr>
          <a:xfrm>
            <a:off x="6661028" y="3619867"/>
            <a:ext cx="1056298" cy="4794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chemeClr val="tx1"/>
                </a:solidFill>
              </a:rPr>
              <a:t>Informations exercices</a:t>
            </a:r>
            <a:endParaRPr lang="fr-FR" sz="1000" dirty="0">
              <a:solidFill>
                <a:schemeClr val="tx1"/>
              </a:solidFill>
            </a:endParaRPr>
          </a:p>
        </p:txBody>
      </p:sp>
      <p:sp>
        <p:nvSpPr>
          <p:cNvPr id="33" name="Rectangle à coins arrondis 32"/>
          <p:cNvSpPr/>
          <p:nvPr/>
        </p:nvSpPr>
        <p:spPr>
          <a:xfrm>
            <a:off x="8636979" y="2839915"/>
            <a:ext cx="1639766" cy="140677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ZoneTexte 33"/>
          <p:cNvSpPr txBox="1"/>
          <p:nvPr/>
        </p:nvSpPr>
        <p:spPr>
          <a:xfrm>
            <a:off x="8795240" y="3033345"/>
            <a:ext cx="13452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Titre exercices</a:t>
            </a:r>
            <a:endParaRPr lang="fr-FR" sz="1400" dirty="0"/>
          </a:p>
        </p:txBody>
      </p:sp>
      <p:sp>
        <p:nvSpPr>
          <p:cNvPr id="35" name="ZoneTexte 34"/>
          <p:cNvSpPr txBox="1"/>
          <p:nvPr/>
        </p:nvSpPr>
        <p:spPr>
          <a:xfrm>
            <a:off x="8795240" y="3356492"/>
            <a:ext cx="71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00" dirty="0" smtClean="0">
                <a:solidFill>
                  <a:schemeClr val="bg1"/>
                </a:solidFill>
              </a:rPr>
              <a:t>Difficulté:</a:t>
            </a:r>
            <a:endParaRPr lang="fr-FR" sz="800" dirty="0">
              <a:solidFill>
                <a:schemeClr val="bg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9434148" y="3429000"/>
            <a:ext cx="45719" cy="79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Rectangle 36"/>
          <p:cNvSpPr/>
          <p:nvPr/>
        </p:nvSpPr>
        <p:spPr>
          <a:xfrm>
            <a:off x="9535748" y="3356492"/>
            <a:ext cx="47625" cy="1518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Rectangle 37"/>
          <p:cNvSpPr/>
          <p:nvPr/>
        </p:nvSpPr>
        <p:spPr>
          <a:xfrm>
            <a:off x="9634173" y="3282950"/>
            <a:ext cx="57150" cy="225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Rectangle 38"/>
          <p:cNvSpPr/>
          <p:nvPr/>
        </p:nvSpPr>
        <p:spPr>
          <a:xfrm>
            <a:off x="8939702" y="3619867"/>
            <a:ext cx="1056298" cy="4794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chemeClr val="tx1"/>
                </a:solidFill>
              </a:rPr>
              <a:t>Informations exercices</a:t>
            </a:r>
            <a:endParaRPr lang="fr-FR" sz="1000" dirty="0">
              <a:solidFill>
                <a:schemeClr val="tx1"/>
              </a:solidFill>
            </a:endParaRPr>
          </a:p>
        </p:txBody>
      </p:sp>
      <p:sp>
        <p:nvSpPr>
          <p:cNvPr id="40" name="Rectangle à coins arrondis 39"/>
          <p:cNvSpPr/>
          <p:nvPr/>
        </p:nvSpPr>
        <p:spPr>
          <a:xfrm>
            <a:off x="4079631" y="4544431"/>
            <a:ext cx="1639766" cy="140677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ZoneTexte 40"/>
          <p:cNvSpPr txBox="1"/>
          <p:nvPr/>
        </p:nvSpPr>
        <p:spPr>
          <a:xfrm>
            <a:off x="4237892" y="4737861"/>
            <a:ext cx="13452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Titre exercices</a:t>
            </a:r>
            <a:endParaRPr lang="fr-FR" sz="1400" dirty="0"/>
          </a:p>
        </p:txBody>
      </p:sp>
      <p:sp>
        <p:nvSpPr>
          <p:cNvPr id="42" name="ZoneTexte 41"/>
          <p:cNvSpPr txBox="1"/>
          <p:nvPr/>
        </p:nvSpPr>
        <p:spPr>
          <a:xfrm>
            <a:off x="4237892" y="5061008"/>
            <a:ext cx="71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00" dirty="0" smtClean="0">
                <a:solidFill>
                  <a:schemeClr val="bg1"/>
                </a:solidFill>
              </a:rPr>
              <a:t>Difficulté:</a:t>
            </a:r>
            <a:endParaRPr lang="fr-FR" sz="800" dirty="0">
              <a:solidFill>
                <a:schemeClr val="bg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4876800" y="5133516"/>
            <a:ext cx="45719" cy="79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Rectangle 43"/>
          <p:cNvSpPr/>
          <p:nvPr/>
        </p:nvSpPr>
        <p:spPr>
          <a:xfrm>
            <a:off x="4978400" y="5061008"/>
            <a:ext cx="47625" cy="1518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Rectangle 44"/>
          <p:cNvSpPr/>
          <p:nvPr/>
        </p:nvSpPr>
        <p:spPr>
          <a:xfrm>
            <a:off x="5076825" y="4987466"/>
            <a:ext cx="57150" cy="225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Rectangle 45"/>
          <p:cNvSpPr/>
          <p:nvPr/>
        </p:nvSpPr>
        <p:spPr>
          <a:xfrm>
            <a:off x="4382354" y="5324383"/>
            <a:ext cx="1056298" cy="4794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chemeClr val="tx1"/>
                </a:solidFill>
              </a:rPr>
              <a:t>Informations exercices</a:t>
            </a:r>
            <a:endParaRPr lang="fr-FR" sz="1000" dirty="0">
              <a:solidFill>
                <a:schemeClr val="tx1"/>
              </a:solidFill>
            </a:endParaRPr>
          </a:p>
        </p:txBody>
      </p:sp>
      <p:sp>
        <p:nvSpPr>
          <p:cNvPr id="47" name="Rectangle à coins arrondis 46"/>
          <p:cNvSpPr/>
          <p:nvPr/>
        </p:nvSpPr>
        <p:spPr>
          <a:xfrm>
            <a:off x="6358305" y="4544431"/>
            <a:ext cx="1639766" cy="140677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ZoneTexte 47"/>
          <p:cNvSpPr txBox="1"/>
          <p:nvPr/>
        </p:nvSpPr>
        <p:spPr>
          <a:xfrm>
            <a:off x="6516566" y="4737861"/>
            <a:ext cx="13452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Titre exercices</a:t>
            </a:r>
            <a:endParaRPr lang="fr-FR" sz="1400" dirty="0"/>
          </a:p>
        </p:txBody>
      </p:sp>
      <p:sp>
        <p:nvSpPr>
          <p:cNvPr id="49" name="ZoneTexte 48"/>
          <p:cNvSpPr txBox="1"/>
          <p:nvPr/>
        </p:nvSpPr>
        <p:spPr>
          <a:xfrm>
            <a:off x="6516566" y="5061008"/>
            <a:ext cx="71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00" dirty="0" smtClean="0">
                <a:solidFill>
                  <a:schemeClr val="bg1"/>
                </a:solidFill>
              </a:rPr>
              <a:t>Difficulté:</a:t>
            </a:r>
            <a:endParaRPr lang="fr-FR" sz="800" dirty="0">
              <a:solidFill>
                <a:schemeClr val="bg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7155474" y="5133516"/>
            <a:ext cx="45719" cy="79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Rectangle 50"/>
          <p:cNvSpPr/>
          <p:nvPr/>
        </p:nvSpPr>
        <p:spPr>
          <a:xfrm>
            <a:off x="7257074" y="5061008"/>
            <a:ext cx="47625" cy="1518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Rectangle 51"/>
          <p:cNvSpPr/>
          <p:nvPr/>
        </p:nvSpPr>
        <p:spPr>
          <a:xfrm>
            <a:off x="7355499" y="4987466"/>
            <a:ext cx="57150" cy="225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Rectangle 52"/>
          <p:cNvSpPr/>
          <p:nvPr/>
        </p:nvSpPr>
        <p:spPr>
          <a:xfrm>
            <a:off x="6661028" y="5324383"/>
            <a:ext cx="1056298" cy="4794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chemeClr val="tx1"/>
                </a:solidFill>
              </a:rPr>
              <a:t>Informations exercices</a:t>
            </a:r>
            <a:endParaRPr lang="fr-FR" sz="1000" dirty="0">
              <a:solidFill>
                <a:schemeClr val="tx1"/>
              </a:solidFill>
            </a:endParaRPr>
          </a:p>
        </p:txBody>
      </p:sp>
      <p:sp>
        <p:nvSpPr>
          <p:cNvPr id="54" name="Rectangle à coins arrondis 53"/>
          <p:cNvSpPr/>
          <p:nvPr/>
        </p:nvSpPr>
        <p:spPr>
          <a:xfrm>
            <a:off x="8636979" y="4544431"/>
            <a:ext cx="1639766" cy="140677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ZoneTexte 54"/>
          <p:cNvSpPr txBox="1"/>
          <p:nvPr/>
        </p:nvSpPr>
        <p:spPr>
          <a:xfrm>
            <a:off x="8795240" y="4737861"/>
            <a:ext cx="13452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Titre exercices</a:t>
            </a:r>
            <a:endParaRPr lang="fr-FR" sz="1400" dirty="0"/>
          </a:p>
        </p:txBody>
      </p:sp>
      <p:sp>
        <p:nvSpPr>
          <p:cNvPr id="56" name="ZoneTexte 55"/>
          <p:cNvSpPr txBox="1"/>
          <p:nvPr/>
        </p:nvSpPr>
        <p:spPr>
          <a:xfrm>
            <a:off x="8795240" y="5061008"/>
            <a:ext cx="71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00" dirty="0" smtClean="0">
                <a:solidFill>
                  <a:schemeClr val="bg1"/>
                </a:solidFill>
              </a:rPr>
              <a:t>Difficulté:</a:t>
            </a:r>
            <a:endParaRPr lang="fr-FR" sz="800" dirty="0">
              <a:solidFill>
                <a:schemeClr val="bg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9434148" y="5133516"/>
            <a:ext cx="45719" cy="79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Rectangle 57"/>
          <p:cNvSpPr/>
          <p:nvPr/>
        </p:nvSpPr>
        <p:spPr>
          <a:xfrm>
            <a:off x="9535748" y="5061008"/>
            <a:ext cx="47625" cy="1518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Rectangle 58"/>
          <p:cNvSpPr/>
          <p:nvPr/>
        </p:nvSpPr>
        <p:spPr>
          <a:xfrm>
            <a:off x="9634173" y="4987466"/>
            <a:ext cx="57150" cy="225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Rectangle 59"/>
          <p:cNvSpPr/>
          <p:nvPr/>
        </p:nvSpPr>
        <p:spPr>
          <a:xfrm>
            <a:off x="8939702" y="5324383"/>
            <a:ext cx="1056298" cy="4794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chemeClr val="tx1"/>
                </a:solidFill>
              </a:rPr>
              <a:t>Informations exercices</a:t>
            </a:r>
            <a:endParaRPr lang="fr-FR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66198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89085" y="0"/>
            <a:ext cx="11034346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1332035" y="298939"/>
            <a:ext cx="1543050" cy="9803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LOGO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310303" y="298939"/>
            <a:ext cx="7570177" cy="9803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TITRE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" name="Rectangle à coins arrondis 1"/>
          <p:cNvSpPr/>
          <p:nvPr/>
        </p:nvSpPr>
        <p:spPr>
          <a:xfrm>
            <a:off x="1332035" y="1494692"/>
            <a:ext cx="4229100" cy="5143499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Rectangle à coins arrondis 6"/>
          <p:cNvSpPr/>
          <p:nvPr/>
        </p:nvSpPr>
        <p:spPr>
          <a:xfrm>
            <a:off x="5561135" y="1494692"/>
            <a:ext cx="5319345" cy="514349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" name="Ellipse 2"/>
          <p:cNvSpPr/>
          <p:nvPr/>
        </p:nvSpPr>
        <p:spPr>
          <a:xfrm>
            <a:off x="7323991" y="2857499"/>
            <a:ext cx="1793632" cy="17408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Triangle isocèle 7"/>
          <p:cNvSpPr/>
          <p:nvPr/>
        </p:nvSpPr>
        <p:spPr>
          <a:xfrm rot="5400000">
            <a:off x="8053753" y="3525715"/>
            <a:ext cx="545123" cy="404446"/>
          </a:xfrm>
          <a:prstGeom prst="triangl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2103560" y="1758462"/>
            <a:ext cx="2442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Titre de Exercice</a:t>
            </a:r>
            <a:endParaRPr lang="fr-FR" dirty="0"/>
          </a:p>
        </p:txBody>
      </p:sp>
      <p:sp>
        <p:nvSpPr>
          <p:cNvPr id="10" name="Rectangle 9"/>
          <p:cNvSpPr/>
          <p:nvPr/>
        </p:nvSpPr>
        <p:spPr>
          <a:xfrm>
            <a:off x="1556239" y="2343205"/>
            <a:ext cx="3780692" cy="35345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Informations complet</a:t>
            </a:r>
          </a:p>
          <a:p>
            <a:pPr algn="ctr"/>
            <a:r>
              <a:rPr lang="fr-FR" dirty="0" smtClean="0">
                <a:solidFill>
                  <a:schemeClr val="tx1"/>
                </a:solidFill>
              </a:rPr>
              <a:t>Sur l’exercice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2" name="Ellipse 11"/>
          <p:cNvSpPr/>
          <p:nvPr/>
        </p:nvSpPr>
        <p:spPr>
          <a:xfrm>
            <a:off x="9187962" y="4598377"/>
            <a:ext cx="657225" cy="6330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à coins arrondis 12"/>
          <p:cNvSpPr/>
          <p:nvPr/>
        </p:nvSpPr>
        <p:spPr>
          <a:xfrm>
            <a:off x="9394031" y="4800600"/>
            <a:ext cx="245085" cy="2286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/>
          <p:cNvSpPr txBox="1"/>
          <p:nvPr/>
        </p:nvSpPr>
        <p:spPr>
          <a:xfrm>
            <a:off x="5801001" y="4888523"/>
            <a:ext cx="2964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Nombre de répétions:  X/X</a:t>
            </a:r>
            <a:endParaRPr lang="fr-FR" dirty="0"/>
          </a:p>
        </p:txBody>
      </p:sp>
      <p:sp>
        <p:nvSpPr>
          <p:cNvPr id="15" name="ZoneTexte 14"/>
          <p:cNvSpPr txBox="1"/>
          <p:nvPr/>
        </p:nvSpPr>
        <p:spPr>
          <a:xfrm>
            <a:off x="5785339" y="5363335"/>
            <a:ext cx="2964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Nombre de </a:t>
            </a:r>
            <a:r>
              <a:rPr lang="fr-FR" dirty="0" err="1" smtClean="0"/>
              <a:t>Series</a:t>
            </a:r>
            <a:r>
              <a:rPr lang="fr-FR" dirty="0" smtClean="0"/>
              <a:t>:  X/X</a:t>
            </a:r>
            <a:endParaRPr lang="fr-FR" dirty="0"/>
          </a:p>
        </p:txBody>
      </p:sp>
      <p:sp>
        <p:nvSpPr>
          <p:cNvPr id="16" name="ZoneTexte 15"/>
          <p:cNvSpPr txBox="1"/>
          <p:nvPr/>
        </p:nvSpPr>
        <p:spPr>
          <a:xfrm>
            <a:off x="5801001" y="5816097"/>
            <a:ext cx="2964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Temps de Pause  </a:t>
            </a:r>
            <a:r>
              <a:rPr lang="fr-FR" dirty="0" err="1" smtClean="0"/>
              <a:t>Xs</a:t>
            </a:r>
            <a:endParaRPr lang="fr-FR" dirty="0"/>
          </a:p>
        </p:txBody>
      </p:sp>
      <p:sp>
        <p:nvSpPr>
          <p:cNvPr id="17" name="ZoneTexte 16"/>
          <p:cNvSpPr txBox="1"/>
          <p:nvPr/>
        </p:nvSpPr>
        <p:spPr>
          <a:xfrm>
            <a:off x="6932734" y="1639779"/>
            <a:ext cx="2576146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Minuteur:</a:t>
            </a:r>
          </a:p>
          <a:p>
            <a:pPr algn="ctr"/>
            <a:r>
              <a:rPr lang="fr-FR" sz="4400" dirty="0" smtClean="0"/>
              <a:t>00:00:00</a:t>
            </a:r>
            <a:r>
              <a:rPr lang="fr-FR" sz="2400" dirty="0" smtClean="0"/>
              <a:t>m</a:t>
            </a:r>
            <a:endParaRPr lang="fr-FR" sz="4400" dirty="0"/>
          </a:p>
        </p:txBody>
      </p:sp>
    </p:spTree>
    <p:extLst>
      <p:ext uri="{BB962C8B-B14F-4D97-AF65-F5344CB8AC3E}">
        <p14:creationId xmlns:p14="http://schemas.microsoft.com/office/powerpoint/2010/main" val="312272225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201</Words>
  <Application>Microsoft Office PowerPoint</Application>
  <PresentationFormat>Grand écran</PresentationFormat>
  <Paragraphs>113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HP</dc:creator>
  <cp:lastModifiedBy>HP</cp:lastModifiedBy>
  <cp:revision>15</cp:revision>
  <dcterms:created xsi:type="dcterms:W3CDTF">2020-10-08T13:26:06Z</dcterms:created>
  <dcterms:modified xsi:type="dcterms:W3CDTF">2020-10-08T18:20:15Z</dcterms:modified>
</cp:coreProperties>
</file>