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3" r:id="rId5"/>
    <p:sldId id="266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4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4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9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2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3441-0683-4F0B-B176-94CDE5C8FF87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19C4-8B81-400D-BD9E-12826F9E3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5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51992"/>
            <a:ext cx="9548446" cy="3736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– VIDEO -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853354" y="1820007"/>
            <a:ext cx="2505808" cy="5627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0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532185"/>
            <a:ext cx="3776296" cy="3956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5921" y="2028779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Connexion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1485899" y="2790442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E-mail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52217" y="2028779"/>
            <a:ext cx="288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Inscription</a:t>
            </a:r>
            <a:endParaRPr lang="fr-FR" sz="3200" dirty="0"/>
          </a:p>
        </p:txBody>
      </p:sp>
      <p:sp>
        <p:nvSpPr>
          <p:cNvPr id="13" name="Rectangle 12"/>
          <p:cNvSpPr/>
          <p:nvPr/>
        </p:nvSpPr>
        <p:spPr>
          <a:xfrm>
            <a:off x="5108331" y="2532185"/>
            <a:ext cx="5772149" cy="3956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85899" y="3116960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85899" y="3861333"/>
            <a:ext cx="33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485899" y="4187851"/>
            <a:ext cx="3323491" cy="40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437791" y="4597277"/>
            <a:ext cx="15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smtClean="0"/>
              <a:t>Mot de passe oublier</a:t>
            </a:r>
            <a:endParaRPr lang="fr-FR" sz="1200" i="1" u="sng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133235" y="5377682"/>
            <a:ext cx="2231048" cy="412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Connexion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10590" y="3018927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610590" y="3316467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Prénom: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610590" y="3581605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Email: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610590" y="3877050"/>
            <a:ext cx="205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Email: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610590" y="4144493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10590" y="4436116"/>
            <a:ext cx="312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de mot de passe: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596303" y="4702354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Telephone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10589" y="4994970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Naissance: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596303" y="5265775"/>
            <a:ext cx="145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Sex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5610589" y="5822003"/>
            <a:ext cx="1743077" cy="4172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Inscription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51992"/>
            <a:ext cx="9548446" cy="3736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PUB – VIDEO - 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Excercies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9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332035" y="1573823"/>
            <a:ext cx="4031273" cy="52226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2622305" y="1718896"/>
            <a:ext cx="1450732" cy="14507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08006" y="3244334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 Prénom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95854" y="6110654"/>
            <a:ext cx="2708031" cy="5099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Paramètres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7606" y="1569428"/>
            <a:ext cx="5402874" cy="5222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14475" y="3618063"/>
            <a:ext cx="3666392" cy="2321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de suivi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7077" y="1718896"/>
            <a:ext cx="509953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Informations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7077" y="4255477"/>
            <a:ext cx="5099538" cy="373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Objectif Personnel: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9514378" y="1754064"/>
            <a:ext cx="1158385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514378" y="4290645"/>
            <a:ext cx="1158385" cy="303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5697416" y="2277208"/>
            <a:ext cx="4975347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697416" y="2567354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697416" y="2839915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697416" y="316962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697416" y="3525715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627077" y="4765431"/>
            <a:ext cx="4975347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627077" y="5055577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27077" y="532813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627077" y="5657851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627077" y="6013938"/>
            <a:ext cx="497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2035" y="1652954"/>
            <a:ext cx="9548444" cy="747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Paramètres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035" y="2584938"/>
            <a:ext cx="9548444" cy="4035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4162" y="2773973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C00000"/>
                </a:solidFill>
              </a:rPr>
              <a:t>Listes des paramètres</a:t>
            </a:r>
            <a:endParaRPr lang="fr-FR" i="1" dirty="0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28800" y="3341077"/>
            <a:ext cx="34114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Changer de mot de passe</a:t>
            </a:r>
          </a:p>
          <a:p>
            <a:endParaRPr lang="fr-FR" sz="1600" dirty="0"/>
          </a:p>
          <a:p>
            <a:r>
              <a:rPr lang="fr-FR" sz="1600" dirty="0" smtClean="0"/>
              <a:t>Changer informations personnelle </a:t>
            </a:r>
          </a:p>
          <a:p>
            <a:endParaRPr lang="fr-FR" sz="1600" dirty="0"/>
          </a:p>
          <a:p>
            <a:r>
              <a:rPr lang="fr-FR" sz="1600" dirty="0" smtClean="0"/>
              <a:t>Activer/Désactiver Notifications</a:t>
            </a:r>
          </a:p>
          <a:p>
            <a:endParaRPr lang="fr-FR" sz="1600" dirty="0"/>
          </a:p>
          <a:p>
            <a:r>
              <a:rPr lang="fr-FR" sz="1600" dirty="0" smtClean="0"/>
              <a:t>Changer Le Thème</a:t>
            </a:r>
          </a:p>
          <a:p>
            <a:endParaRPr lang="fr-FR" sz="1600" dirty="0" smtClean="0"/>
          </a:p>
          <a:p>
            <a:r>
              <a:rPr lang="fr-FR" sz="1600" dirty="0" smtClean="0"/>
              <a:t>Règles confidentialité</a:t>
            </a:r>
          </a:p>
          <a:p>
            <a:endParaRPr lang="fr-FR" sz="1600" dirty="0"/>
          </a:p>
          <a:p>
            <a:r>
              <a:rPr lang="fr-FR" sz="1600" dirty="0" smtClean="0"/>
              <a:t>Effacer mon compte</a:t>
            </a:r>
          </a:p>
          <a:p>
            <a:endParaRPr lang="fr-FR" sz="1600" dirty="0"/>
          </a:p>
          <a:p>
            <a:r>
              <a:rPr lang="fr-FR" sz="1600" dirty="0" smtClean="0"/>
              <a:t>A propos</a:t>
            </a:r>
          </a:p>
        </p:txBody>
      </p:sp>
    </p:spTree>
    <p:extLst>
      <p:ext uri="{BB962C8B-B14F-4D97-AF65-F5344CB8AC3E}">
        <p14:creationId xmlns:p14="http://schemas.microsoft.com/office/powerpoint/2010/main" val="319272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787162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Excercies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1408" y="2883878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5838092" y="3011366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52954" y="3279531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652954" y="34290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652954" y="3604846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2035" y="4066442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91408" y="4163158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5838092" y="4290646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652954" y="4558811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652954" y="470828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652954" y="4884126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32034" y="5345725"/>
            <a:ext cx="9548446" cy="105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1407" y="5442441"/>
            <a:ext cx="4018085" cy="254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conseil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838091" y="5569929"/>
            <a:ext cx="4501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652953" y="5838094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652953" y="5987563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652953" y="6163409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4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332035" y="2620109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Excercies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6029" y="2633297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468315" y="3024555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468315" y="3217986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468315" y="3437794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468315" y="3675186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5085" y="4062045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39079" y="4075233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011365" y="4466491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011365" y="4659922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011365" y="4879730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11365" y="5117122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32035" y="5495190"/>
            <a:ext cx="8031773" cy="1389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96029" y="5508378"/>
            <a:ext cx="3903784" cy="298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 alimentation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468315" y="5899636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468315" y="6093067"/>
            <a:ext cx="77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468315" y="6312875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468315" y="6550267"/>
            <a:ext cx="767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2035" y="1617785"/>
            <a:ext cx="9548445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7913079" y="1617785"/>
            <a:ext cx="2967402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profil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332035" y="1604597"/>
            <a:ext cx="2193681" cy="90560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Excercies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525716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Conseils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719397" y="1630973"/>
            <a:ext cx="2193681" cy="9056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Alimentation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85639" y="1705707"/>
            <a:ext cx="729762" cy="72976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image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332035" y="2716823"/>
            <a:ext cx="2351942" cy="3956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Filtre des exercices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3108" y="2716823"/>
            <a:ext cx="7117372" cy="3956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079631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237892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237892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76800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978400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076825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382354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6358305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16566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566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55474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257074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355499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661028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8636979" y="2839915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795240" y="3033345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795240" y="3356492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34148" y="3429000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9535748" y="3356492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9634173" y="3282950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8939702" y="3619867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4079631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237892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237892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6800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978400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076825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382354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358305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16566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516566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55474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57074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355499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661028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8636979" y="4544431"/>
            <a:ext cx="1639766" cy="1406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8795240" y="4737861"/>
            <a:ext cx="1345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Titre exercices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8795240" y="5061008"/>
            <a:ext cx="71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bg1"/>
                </a:solidFill>
              </a:rPr>
              <a:t>Difficulté: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434148" y="5133516"/>
            <a:ext cx="45719" cy="7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535748" y="5061008"/>
            <a:ext cx="47625" cy="15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9634173" y="4987466"/>
            <a:ext cx="57150" cy="22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939702" y="5324383"/>
            <a:ext cx="1056298" cy="47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Informations exercices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085" y="0"/>
            <a:ext cx="1103434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2035" y="298939"/>
            <a:ext cx="1543050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LOGO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303" y="298939"/>
            <a:ext cx="7570177" cy="980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332035" y="1494692"/>
            <a:ext cx="4229100" cy="51434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561135" y="1494692"/>
            <a:ext cx="5319345" cy="51434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7323991" y="2857499"/>
            <a:ext cx="1793632" cy="1740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8053753" y="3525715"/>
            <a:ext cx="545123" cy="404446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03560" y="1758462"/>
            <a:ext cx="24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Titre de Exercice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56239" y="2343205"/>
            <a:ext cx="3780692" cy="3534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Informations complet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Sur l’exercice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187962" y="4598377"/>
            <a:ext cx="657225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9394031" y="4800600"/>
            <a:ext cx="245085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801001" y="4888523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répétions:  X/X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85339" y="5363335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</a:t>
            </a:r>
            <a:r>
              <a:rPr lang="fr-FR" dirty="0" err="1" smtClean="0"/>
              <a:t>Series</a:t>
            </a:r>
            <a:r>
              <a:rPr lang="fr-FR" dirty="0" smtClean="0"/>
              <a:t>:  X/X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01001" y="5816097"/>
            <a:ext cx="29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Pause  </a:t>
            </a:r>
            <a:r>
              <a:rPr lang="fr-FR" dirty="0" err="1" smtClean="0"/>
              <a:t>Xs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932734" y="1639779"/>
            <a:ext cx="25761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Minuteur:</a:t>
            </a:r>
          </a:p>
          <a:p>
            <a:pPr algn="ctr"/>
            <a:r>
              <a:rPr lang="fr-FR" sz="4400" dirty="0" smtClean="0"/>
              <a:t>00:00:00</a:t>
            </a:r>
            <a:r>
              <a:rPr lang="fr-FR" sz="2400" dirty="0" smtClean="0"/>
              <a:t>m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2272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201</Words>
  <Application>Microsoft Office PowerPoint</Application>
  <PresentationFormat>Grand écran</PresentationFormat>
  <Paragraphs>113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13</cp:revision>
  <dcterms:created xsi:type="dcterms:W3CDTF">2020-10-08T13:26:06Z</dcterms:created>
  <dcterms:modified xsi:type="dcterms:W3CDTF">2020-10-08T14:51:25Z</dcterms:modified>
</cp:coreProperties>
</file>