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1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C5644-0AEE-4C2B-8493-C452293033CA}" v="1" dt="2024-05-21T09:46:3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e Jensen" userId="3ca47e45379f6910" providerId="LiveId" clId="{6E3C5644-0AEE-4C2B-8493-C452293033CA}"/>
    <pc:docChg chg="undo custSel addSld modSld sldOrd">
      <pc:chgData name="Palle Jensen" userId="3ca47e45379f6910" providerId="LiveId" clId="{6E3C5644-0AEE-4C2B-8493-C452293033CA}" dt="2024-05-21T09:46:30.208" v="901"/>
      <pc:docMkLst>
        <pc:docMk/>
      </pc:docMkLst>
      <pc:sldChg chg="modSp mod">
        <pc:chgData name="Palle Jensen" userId="3ca47e45379f6910" providerId="LiveId" clId="{6E3C5644-0AEE-4C2B-8493-C452293033CA}" dt="2024-05-16T09:54:55.125" v="57" actId="20577"/>
        <pc:sldMkLst>
          <pc:docMk/>
          <pc:sldMk cId="2915760022" sldId="256"/>
        </pc:sldMkLst>
        <pc:spChg chg="mod">
          <ac:chgData name="Palle Jensen" userId="3ca47e45379f6910" providerId="LiveId" clId="{6E3C5644-0AEE-4C2B-8493-C452293033CA}" dt="2024-05-16T09:54:28.661" v="11" actId="20577"/>
          <ac:spMkLst>
            <pc:docMk/>
            <pc:sldMk cId="2915760022" sldId="256"/>
            <ac:spMk id="2" creationId="{16780CDA-7175-356B-0636-77FB7763BA58}"/>
          </ac:spMkLst>
        </pc:spChg>
        <pc:spChg chg="mod">
          <ac:chgData name="Palle Jensen" userId="3ca47e45379f6910" providerId="LiveId" clId="{6E3C5644-0AEE-4C2B-8493-C452293033CA}" dt="2024-05-16T09:54:55.125" v="57" actId="20577"/>
          <ac:spMkLst>
            <pc:docMk/>
            <pc:sldMk cId="2915760022" sldId="256"/>
            <ac:spMk id="3" creationId="{D11F985D-809C-C1D4-9927-1B81E00C9AC8}"/>
          </ac:spMkLst>
        </pc:spChg>
      </pc:sldChg>
      <pc:sldChg chg="modSp new mod">
        <pc:chgData name="Palle Jensen" userId="3ca47e45379f6910" providerId="LiveId" clId="{6E3C5644-0AEE-4C2B-8493-C452293033CA}" dt="2024-05-16T12:16:35.384" v="875" actId="20577"/>
        <pc:sldMkLst>
          <pc:docMk/>
          <pc:sldMk cId="2600602874" sldId="257"/>
        </pc:sldMkLst>
        <pc:spChg chg="mod">
          <ac:chgData name="Palle Jensen" userId="3ca47e45379f6910" providerId="LiveId" clId="{6E3C5644-0AEE-4C2B-8493-C452293033CA}" dt="2024-05-16T09:55:52.693" v="64" actId="20577"/>
          <ac:spMkLst>
            <pc:docMk/>
            <pc:sldMk cId="2600602874" sldId="257"/>
            <ac:spMk id="2" creationId="{588A1859-E115-4EF3-6DF4-66573345DB8E}"/>
          </ac:spMkLst>
        </pc:spChg>
        <pc:spChg chg="mod">
          <ac:chgData name="Palle Jensen" userId="3ca47e45379f6910" providerId="LiveId" clId="{6E3C5644-0AEE-4C2B-8493-C452293033CA}" dt="2024-05-16T12:16:35.384" v="875" actId="20577"/>
          <ac:spMkLst>
            <pc:docMk/>
            <pc:sldMk cId="2600602874" sldId="257"/>
            <ac:spMk id="3" creationId="{F8D5697F-BA4A-7127-E1C5-1B5A6F2841B1}"/>
          </ac:spMkLst>
        </pc:spChg>
      </pc:sldChg>
      <pc:sldChg chg="modSp new mod">
        <pc:chgData name="Palle Jensen" userId="3ca47e45379f6910" providerId="LiveId" clId="{6E3C5644-0AEE-4C2B-8493-C452293033CA}" dt="2024-05-16T12:14:04.769" v="800" actId="15"/>
        <pc:sldMkLst>
          <pc:docMk/>
          <pc:sldMk cId="2156565140" sldId="258"/>
        </pc:sldMkLst>
        <pc:spChg chg="mod">
          <ac:chgData name="Palle Jensen" userId="3ca47e45379f6910" providerId="LiveId" clId="{6E3C5644-0AEE-4C2B-8493-C452293033CA}" dt="2024-05-16T09:56:45.740" v="113"/>
          <ac:spMkLst>
            <pc:docMk/>
            <pc:sldMk cId="2156565140" sldId="258"/>
            <ac:spMk id="2" creationId="{AE1EF618-E13E-4E81-5163-CE2E46494F55}"/>
          </ac:spMkLst>
        </pc:spChg>
        <pc:spChg chg="mod">
          <ac:chgData name="Palle Jensen" userId="3ca47e45379f6910" providerId="LiveId" clId="{6E3C5644-0AEE-4C2B-8493-C452293033CA}" dt="2024-05-16T12:14:04.769" v="800" actId="15"/>
          <ac:spMkLst>
            <pc:docMk/>
            <pc:sldMk cId="2156565140" sldId="258"/>
            <ac:spMk id="3" creationId="{9B281124-8252-63B9-8D2B-922E2E6C0DDE}"/>
          </ac:spMkLst>
        </pc:spChg>
      </pc:sldChg>
      <pc:sldChg chg="modSp new mod ord">
        <pc:chgData name="Palle Jensen" userId="3ca47e45379f6910" providerId="LiveId" clId="{6E3C5644-0AEE-4C2B-8493-C452293033CA}" dt="2024-05-16T11:50:52.630" v="648" actId="20577"/>
        <pc:sldMkLst>
          <pc:docMk/>
          <pc:sldMk cId="530426061" sldId="259"/>
        </pc:sldMkLst>
        <pc:spChg chg="mod">
          <ac:chgData name="Palle Jensen" userId="3ca47e45379f6910" providerId="LiveId" clId="{6E3C5644-0AEE-4C2B-8493-C452293033CA}" dt="2024-05-16T09:58:48.757" v="142" actId="20577"/>
          <ac:spMkLst>
            <pc:docMk/>
            <pc:sldMk cId="530426061" sldId="259"/>
            <ac:spMk id="2" creationId="{33794D7D-1CBC-BD4A-1D9F-7CD3F5C19CEA}"/>
          </ac:spMkLst>
        </pc:spChg>
        <pc:spChg chg="mod">
          <ac:chgData name="Palle Jensen" userId="3ca47e45379f6910" providerId="LiveId" clId="{6E3C5644-0AEE-4C2B-8493-C452293033CA}" dt="2024-05-16T11:50:52.630" v="648" actId="20577"/>
          <ac:spMkLst>
            <pc:docMk/>
            <pc:sldMk cId="530426061" sldId="259"/>
            <ac:spMk id="3" creationId="{390C7A13-3088-F237-5A08-5571922034F2}"/>
          </ac:spMkLst>
        </pc:spChg>
      </pc:sldChg>
      <pc:sldChg chg="addSp delSp modSp new mod ord">
        <pc:chgData name="Palle Jensen" userId="3ca47e45379f6910" providerId="LiveId" clId="{6E3C5644-0AEE-4C2B-8493-C452293033CA}" dt="2024-05-21T09:46:19.361" v="890" actId="21"/>
        <pc:sldMkLst>
          <pc:docMk/>
          <pc:sldMk cId="2068466515" sldId="260"/>
        </pc:sldMkLst>
        <pc:spChg chg="mod">
          <ac:chgData name="Palle Jensen" userId="3ca47e45379f6910" providerId="LiveId" clId="{6E3C5644-0AEE-4C2B-8493-C452293033CA}" dt="2024-05-21T09:45:38.996" v="883" actId="20577"/>
          <ac:spMkLst>
            <pc:docMk/>
            <pc:sldMk cId="2068466515" sldId="260"/>
            <ac:spMk id="2" creationId="{7C078769-FB3B-C978-1CA4-A442C1A69EDF}"/>
          </ac:spMkLst>
        </pc:spChg>
        <pc:spChg chg="del mod">
          <ac:chgData name="Palle Jensen" userId="3ca47e45379f6910" providerId="LiveId" clId="{6E3C5644-0AEE-4C2B-8493-C452293033CA}" dt="2024-05-21T09:45:55.768" v="888" actId="22"/>
          <ac:spMkLst>
            <pc:docMk/>
            <pc:sldMk cId="2068466515" sldId="260"/>
            <ac:spMk id="3" creationId="{B59CDF66-1459-6076-77C8-5F31900DF868}"/>
          </ac:spMkLst>
        </pc:spChg>
        <pc:spChg chg="add mod">
          <ac:chgData name="Palle Jensen" userId="3ca47e45379f6910" providerId="LiveId" clId="{6E3C5644-0AEE-4C2B-8493-C452293033CA}" dt="2024-05-21T09:46:19.361" v="890" actId="21"/>
          <ac:spMkLst>
            <pc:docMk/>
            <pc:sldMk cId="2068466515" sldId="260"/>
            <ac:spMk id="7" creationId="{D71971B4-457F-B531-25BF-E188C6750144}"/>
          </ac:spMkLst>
        </pc:spChg>
        <pc:picChg chg="add del mod ord">
          <ac:chgData name="Palle Jensen" userId="3ca47e45379f6910" providerId="LiveId" clId="{6E3C5644-0AEE-4C2B-8493-C452293033CA}" dt="2024-05-21T09:46:19.361" v="890" actId="21"/>
          <ac:picMkLst>
            <pc:docMk/>
            <pc:sldMk cId="2068466515" sldId="260"/>
            <ac:picMk id="5" creationId="{5C0DEA81-1F9C-5D46-D9BC-90BAC729430E}"/>
          </ac:picMkLst>
        </pc:picChg>
      </pc:sldChg>
      <pc:sldChg chg="modSp new mod">
        <pc:chgData name="Palle Jensen" userId="3ca47e45379f6910" providerId="LiveId" clId="{6E3C5644-0AEE-4C2B-8493-C452293033CA}" dt="2024-05-16T12:14:29.502" v="830" actId="20577"/>
        <pc:sldMkLst>
          <pc:docMk/>
          <pc:sldMk cId="2160343170" sldId="261"/>
        </pc:sldMkLst>
        <pc:spChg chg="mod">
          <ac:chgData name="Palle Jensen" userId="3ca47e45379f6910" providerId="LiveId" clId="{6E3C5644-0AEE-4C2B-8493-C452293033CA}" dt="2024-05-16T12:14:29.502" v="830" actId="20577"/>
          <ac:spMkLst>
            <pc:docMk/>
            <pc:sldMk cId="2160343170" sldId="261"/>
            <ac:spMk id="2" creationId="{8ED9F0AF-39BE-8542-B564-36C9CF7BF613}"/>
          </ac:spMkLst>
        </pc:spChg>
      </pc:sldChg>
      <pc:sldChg chg="addSp delSp modSp new mod">
        <pc:chgData name="Palle Jensen" userId="3ca47e45379f6910" providerId="LiveId" clId="{6E3C5644-0AEE-4C2B-8493-C452293033CA}" dt="2024-05-21T09:46:30.208" v="901"/>
        <pc:sldMkLst>
          <pc:docMk/>
          <pc:sldMk cId="1642152270" sldId="262"/>
        </pc:sldMkLst>
        <pc:spChg chg="mod">
          <ac:chgData name="Palle Jensen" userId="3ca47e45379f6910" providerId="LiveId" clId="{6E3C5644-0AEE-4C2B-8493-C452293033CA}" dt="2024-05-21T09:46:27.950" v="900" actId="20577"/>
          <ac:spMkLst>
            <pc:docMk/>
            <pc:sldMk cId="1642152270" sldId="262"/>
            <ac:spMk id="2" creationId="{7D37E682-8CD9-9F2D-C180-4DDE8D560B33}"/>
          </ac:spMkLst>
        </pc:spChg>
        <pc:spChg chg="del">
          <ac:chgData name="Palle Jensen" userId="3ca47e45379f6910" providerId="LiveId" clId="{6E3C5644-0AEE-4C2B-8493-C452293033CA}" dt="2024-05-21T09:46:30.208" v="901"/>
          <ac:spMkLst>
            <pc:docMk/>
            <pc:sldMk cId="1642152270" sldId="262"/>
            <ac:spMk id="3" creationId="{F85F9DA6-FBEF-007C-1E43-FD6FC91E070A}"/>
          </ac:spMkLst>
        </pc:spChg>
        <pc:picChg chg="add mod">
          <ac:chgData name="Palle Jensen" userId="3ca47e45379f6910" providerId="LiveId" clId="{6E3C5644-0AEE-4C2B-8493-C452293033CA}" dt="2024-05-21T09:46:30.208" v="901"/>
          <ac:picMkLst>
            <pc:docMk/>
            <pc:sldMk cId="1642152270" sldId="262"/>
            <ac:picMk id="5" creationId="{5C0DEA81-1F9C-5D46-D9BC-90BAC72943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710BF-77B9-966C-4D77-424B2645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050735B-0377-1423-C298-F2E131C5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C91884-680B-3384-1C54-95D11318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4C76CA-E872-EDDD-FE35-88F10277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BFB08D-8CB9-61D7-1559-34D3ACFB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9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67EB5-AE32-EE57-050C-F7BAC0D1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6073354-BBC6-2362-A1C7-BAAB9413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FA5641-3615-26CB-0758-1845D602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3F2B42-AF02-52CB-B551-2CBE3DDF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E20417-30C0-3ADE-CFBA-9B09BBC3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0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837E44C-6470-46FB-8315-378DB924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E3A95F-0F57-EB93-1B5A-6E14052E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9A21F7-8A19-F6B2-45AB-A7FEAF97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C42A62-3F23-7245-A61D-630A192F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03FCF-D987-8912-692F-53D31F60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1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5B96D-072C-C6A2-F3AD-88048F48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8199C4-3D8E-4D37-88FF-7E01BAC5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750EAB-F5EF-1EF6-2241-7DB8CF09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E27CAB-7BF9-C3B3-59C5-EE55848D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511228-958D-B1FD-32A3-EEE43329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10648-6F02-0C7D-202C-7B0D2BCE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3470C9-8D9C-8CF4-E290-1E317AEF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39B1C6-F5E6-5F72-A4E6-9710EEB2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E34726-AFC8-B3AC-158E-73E94039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11944F-6F67-ADFC-DB33-3BCA0A2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49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39773-A512-F424-8B02-178C90D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67999-41F9-C9DD-66C5-C159F3F9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405C9F-BF6E-7516-3BAC-E3E4540D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6431C6-488D-B196-E0CC-57D9206C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E8F57D1-656F-A705-D573-4D6C12F7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BBC4B07-E386-D85E-3FBC-52787DF5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39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4C59-4479-3F7C-9531-0DA711A7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760918-BBA6-F362-54C0-12336B6A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9977394-D8DF-DACD-211C-AF5A8125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0CC36A6-4A66-4669-7744-19478657A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30C40B4-3335-5BC2-565C-88CA92F0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B7DDC6A-C152-126C-5419-0BF4CCF0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8099FEC-B93E-6646-DA4E-312907F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A792C20-13C7-DC35-FD3F-DBC9652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03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0B2B7-9E4A-2831-1D76-F6E41CBA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728CC3F-EDFD-5BD3-E6E1-45944161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65E5C9D-BEBB-45F1-2026-B461906A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B2E856A-4A80-868F-170C-C0BB25C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6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A4823EB-3A94-3DB4-FF0E-14074B03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9DF6D90-9B24-983D-9BAF-34FBBCAA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D21373D-8F68-DF12-C08B-3861FA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1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33523-D6BB-F00E-A829-0F290D2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2A1B3-4161-C07E-55C6-39BAF42B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DCFBBC1-AF86-3BC2-F02C-CF161D50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E7C02D-1684-9A67-C3FE-B54706E1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FD25EA-53D6-E718-EA44-6DFB047C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07D021-263A-00F6-3CB0-F11BA71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94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2C997-3EAF-F90B-2B65-6E201414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B88798E-40FB-C16A-B8C6-42E79F9F7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E45AFD6-7D07-AD00-7904-57359DC7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1CFA587-BD70-BEA0-8F8E-710A789A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C0B3B7-7BB1-E848-5FE9-A721C9BA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66244F-4EA9-1A67-667E-9EDACB4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2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D46D6CD-E2F3-203A-C4D0-C3099D45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F81257-5714-40AA-A83B-3AF7F558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852AD8-E74C-944C-29BC-A2C8340A1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7B342-09EF-417B-BE37-03A433D20297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4208ED-D0D1-F392-E6C3-F512EE99C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527CD0-7AD7-FA89-F4BD-5F40FD959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1B408-560E-4A6D-B86D-F70208CC06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488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0CDA-7175-356B-0636-77FB7763B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AYM </a:t>
            </a:r>
            <a:r>
              <a:rPr lang="da-DK" dirty="0" err="1"/>
              <a:t>Higher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1F985D-809C-C1D4-9927-1B81E00C9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 Jon, Magnus, Markus og Palle (JMMP)</a:t>
            </a:r>
          </a:p>
        </p:txBody>
      </p:sp>
    </p:spTree>
    <p:extLst>
      <p:ext uri="{BB962C8B-B14F-4D97-AF65-F5344CB8AC3E}">
        <p14:creationId xmlns:p14="http://schemas.microsoft.com/office/powerpoint/2010/main" val="29157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F6446-47E1-3346-2DD5-6CFC3DA6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D81A9D-D5CA-ABE9-AE08-4B30313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goal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Login </a:t>
            </a:r>
            <a:r>
              <a:rPr lang="da-DK" dirty="0" err="1"/>
              <a:t>frontend</a:t>
            </a:r>
            <a:r>
              <a:rPr lang="da-DK" dirty="0"/>
              <a:t> og </a:t>
            </a:r>
            <a:r>
              <a:rPr lang="da-DK" dirty="0" err="1"/>
              <a:t>backend</a:t>
            </a:r>
            <a:r>
              <a:rPr lang="da-DK" dirty="0"/>
              <a:t> (security) </a:t>
            </a:r>
          </a:p>
          <a:p>
            <a:pPr lvl="1"/>
            <a:r>
              <a:rPr lang="da-DK" dirty="0" err="1"/>
              <a:t>Stripe</a:t>
            </a:r>
            <a:r>
              <a:rPr lang="da-DK" dirty="0"/>
              <a:t>-betaling (</a:t>
            </a:r>
            <a:r>
              <a:rPr lang="da-DK" dirty="0" err="1"/>
              <a:t>frontend</a:t>
            </a:r>
            <a:r>
              <a:rPr lang="da-DK" dirty="0"/>
              <a:t> og </a:t>
            </a:r>
            <a:r>
              <a:rPr lang="da-DK" dirty="0" err="1"/>
              <a:t>backend</a:t>
            </a:r>
            <a:r>
              <a:rPr lang="da-DK" dirty="0"/>
              <a:t>)</a:t>
            </a:r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Positiv feedback: Det ser rigtig fornuftigt ud</a:t>
            </a:r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Godt samarbejde</a:t>
            </a:r>
          </a:p>
          <a:p>
            <a:pPr lvl="1"/>
            <a:r>
              <a:rPr lang="da-DK" dirty="0"/>
              <a:t>Hjælpe hinanden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90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4C20C-45B1-B333-F9C6-45FDF163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- sprint 2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D2316D1-5C8D-3EDF-CD4C-73381D19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25" y="1825625"/>
            <a:ext cx="9379950" cy="4351338"/>
          </a:xfrm>
        </p:spPr>
      </p:pic>
    </p:spTree>
    <p:extLst>
      <p:ext uri="{BB962C8B-B14F-4D97-AF65-F5344CB8AC3E}">
        <p14:creationId xmlns:p14="http://schemas.microsoft.com/office/powerpoint/2010/main" val="265237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3AD3-7199-5269-7871-821A7E3F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 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9EC1E7-A092-D744-8930-86868187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goal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Færdiggøre så meget som muligt</a:t>
            </a:r>
          </a:p>
          <a:p>
            <a:pPr lvl="1"/>
            <a:r>
              <a:rPr lang="da-DK" dirty="0"/>
              <a:t>Styling og finpudsning</a:t>
            </a:r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?</a:t>
            </a:r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263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8618A-4864-A85E-5CEE-F40A5278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- sprint 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22F220-2FE6-144C-97C7-EBF2324C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901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9F0AF-39BE-8542-B564-36C9CF7B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vurdering af produktet og projektet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CDC134-7AD2-7375-0437-617969FB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Kunde er tilfreds med produktet</a:t>
            </a:r>
          </a:p>
          <a:p>
            <a:r>
              <a:rPr lang="da-DK" dirty="0"/>
              <a:t>Vores vurdering:</a:t>
            </a:r>
          </a:p>
          <a:p>
            <a:pPr lvl="1"/>
            <a:r>
              <a:rPr lang="da-DK" dirty="0"/>
              <a:t>Produktet lever op til vores egne forventninger</a:t>
            </a:r>
          </a:p>
          <a:p>
            <a:pPr lvl="1"/>
            <a:r>
              <a:rPr lang="da-DK" dirty="0"/>
              <a:t>Enkelte </a:t>
            </a:r>
            <a:r>
              <a:rPr lang="da-DK" dirty="0" err="1"/>
              <a:t>funktionaliteter</a:t>
            </a:r>
            <a:r>
              <a:rPr lang="da-DK" dirty="0"/>
              <a:t> mangler at blive implementeret</a:t>
            </a:r>
          </a:p>
          <a:p>
            <a:pPr lvl="1"/>
            <a:r>
              <a:rPr lang="da-DK" dirty="0"/>
              <a:t>Processen har været lærerig</a:t>
            </a:r>
          </a:p>
        </p:txBody>
      </p:sp>
    </p:spTree>
    <p:extLst>
      <p:ext uri="{BB962C8B-B14F-4D97-AF65-F5344CB8AC3E}">
        <p14:creationId xmlns:p14="http://schemas.microsoft.com/office/powerpoint/2010/main" val="216034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66A4-EF73-0232-4D60-1D4277C0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Mulige spørgsmål om nedenstående?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C0CA1C-852A-1BBE-809A-6AAF14BA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Definition of done </a:t>
            </a:r>
          </a:p>
          <a:p>
            <a:r>
              <a:rPr lang="da-DK" dirty="0" err="1"/>
              <a:t>Scrum</a:t>
            </a:r>
            <a:r>
              <a:rPr lang="da-DK" dirty="0"/>
              <a:t>-board</a:t>
            </a:r>
          </a:p>
          <a:p>
            <a:r>
              <a:rPr lang="da-DK" dirty="0" err="1"/>
              <a:t>Backlog</a:t>
            </a:r>
            <a:r>
              <a:rPr lang="da-DK" dirty="0"/>
              <a:t> </a:t>
            </a:r>
            <a:r>
              <a:rPr lang="da-DK" dirty="0" err="1"/>
              <a:t>refinement</a:t>
            </a:r>
            <a:r>
              <a:rPr lang="da-DK" dirty="0"/>
              <a:t> (</a:t>
            </a:r>
            <a:r>
              <a:rPr lang="da-DK" dirty="0" err="1"/>
              <a:t>planningpoker</a:t>
            </a:r>
            <a:r>
              <a:rPr lang="da-DK" dirty="0"/>
              <a:t> og storypoints)</a:t>
            </a:r>
          </a:p>
          <a:p>
            <a:r>
              <a:rPr lang="da-DK" dirty="0" err="1"/>
              <a:t>Scrum</a:t>
            </a:r>
            <a:r>
              <a:rPr lang="da-DK" dirty="0"/>
              <a:t>-roller</a:t>
            </a:r>
          </a:p>
          <a:p>
            <a:r>
              <a:rPr lang="da-DK" dirty="0"/>
              <a:t>Tests</a:t>
            </a:r>
          </a:p>
          <a:p>
            <a:r>
              <a:rPr lang="da-DK" dirty="0" err="1"/>
              <a:t>Userstories</a:t>
            </a:r>
            <a:r>
              <a:rPr lang="da-DK" dirty="0"/>
              <a:t> og acceptkriterier</a:t>
            </a:r>
          </a:p>
        </p:txBody>
      </p:sp>
    </p:spTree>
    <p:extLst>
      <p:ext uri="{BB962C8B-B14F-4D97-AF65-F5344CB8AC3E}">
        <p14:creationId xmlns:p14="http://schemas.microsoft.com/office/powerpoint/2010/main" val="8045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A1859-E115-4EF3-6DF4-6657334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D5697F-BA4A-7127-E1C5-1B5A6F2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Introduktion og demo</a:t>
            </a:r>
          </a:p>
          <a:p>
            <a:pPr algn="l"/>
            <a:r>
              <a:rPr lang="da-DK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Scrum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-processen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</a:rPr>
              <a:t>Sprint 0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</a:rPr>
              <a:t>Sprint 1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</a:rPr>
              <a:t>Sprint 2</a:t>
            </a:r>
          </a:p>
          <a:p>
            <a:pPr lvl="1"/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</a:rPr>
              <a:t>Sprint 3</a:t>
            </a:r>
          </a:p>
          <a:p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</a:rPr>
              <a:t>Overordnet vurdering af processen og produktet</a:t>
            </a:r>
          </a:p>
          <a:p>
            <a:pPr lvl="1"/>
            <a:endParaRPr lang="da-DK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da-DK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da-DK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060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B60B372-62FC-7A81-366F-37C293F2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8" y="2616811"/>
            <a:ext cx="6178482" cy="403865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E1433C5-DCE2-3F91-1FA7-626E1476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3168"/>
            <a:ext cx="5387190" cy="41317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5683DF-1F10-621D-5BF7-B5016199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Intro og demo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F0B9DA-2477-999F-965E-1A91ADD4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AYM Higher</a:t>
            </a:r>
          </a:p>
          <a:p>
            <a:pPr lvl="1"/>
            <a:r>
              <a:rPr lang="da-DK"/>
              <a:t>Webshop med salg af smykker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466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94D7D-1CBC-BD4A-1D9F-7CD3F5C1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Scrum-processen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0C7A13-3088-F237-5A08-55719220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 sprints: </a:t>
            </a:r>
          </a:p>
          <a:p>
            <a:pPr lvl="1"/>
            <a:r>
              <a:rPr lang="da-DK" dirty="0"/>
              <a:t>Sprint 0 	</a:t>
            </a:r>
          </a:p>
          <a:p>
            <a:pPr lvl="1"/>
            <a:r>
              <a:rPr lang="da-DK" dirty="0"/>
              <a:t>Sprint 1</a:t>
            </a:r>
          </a:p>
          <a:p>
            <a:pPr lvl="1"/>
            <a:r>
              <a:rPr lang="da-DK" dirty="0"/>
              <a:t>Sprint 2</a:t>
            </a:r>
          </a:p>
          <a:p>
            <a:pPr lvl="1"/>
            <a:r>
              <a:rPr lang="da-DK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53042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78769-FB3B-C978-1CA4-A442C1A6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a-DK" dirty="0"/>
              <a:t>Sprint 0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71971B4-457F-B531-25BF-E188C67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goal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Wireframes </a:t>
            </a:r>
          </a:p>
          <a:p>
            <a:pPr lvl="1"/>
            <a:r>
              <a:rPr lang="da-DK" dirty="0" err="1"/>
              <a:t>Userstories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Indledende opsætning af </a:t>
            </a:r>
            <a:r>
              <a:rPr lang="da-DK" dirty="0" err="1"/>
              <a:t>frontend</a:t>
            </a:r>
            <a:r>
              <a:rPr lang="da-DK" dirty="0"/>
              <a:t> og </a:t>
            </a:r>
            <a:r>
              <a:rPr lang="da-DK" dirty="0" err="1"/>
              <a:t>backend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Opsætning af </a:t>
            </a:r>
            <a:r>
              <a:rPr lang="da-DK" dirty="0" err="1"/>
              <a:t>Jira</a:t>
            </a:r>
            <a:endParaRPr lang="da-DK" dirty="0"/>
          </a:p>
          <a:p>
            <a:pPr lvl="1"/>
            <a:r>
              <a:rPr lang="da-DK" dirty="0"/>
              <a:t>ER-diagram</a:t>
            </a:r>
          </a:p>
          <a:p>
            <a:pPr lvl="1"/>
            <a:r>
              <a:rPr lang="da-DK" dirty="0" err="1"/>
              <a:t>Usecase</a:t>
            </a:r>
            <a:r>
              <a:rPr lang="da-DK" dirty="0"/>
              <a:t>-diagram</a:t>
            </a:r>
          </a:p>
        </p:txBody>
      </p:sp>
    </p:spTree>
    <p:extLst>
      <p:ext uri="{BB962C8B-B14F-4D97-AF65-F5344CB8AC3E}">
        <p14:creationId xmlns:p14="http://schemas.microsoft.com/office/powerpoint/2010/main" val="206846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7E682-8CD9-9F2D-C180-4DDE8D56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ER-diagram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C0DEA81-1F9C-5D46-D9BC-90BAC7294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10" y="1452544"/>
            <a:ext cx="6770670" cy="4964411"/>
          </a:xfrm>
        </p:spPr>
      </p:pic>
    </p:spTree>
    <p:extLst>
      <p:ext uri="{BB962C8B-B14F-4D97-AF65-F5344CB8AC3E}">
        <p14:creationId xmlns:p14="http://schemas.microsoft.com/office/powerpoint/2010/main" val="164215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AB71-DF85-EC3B-DE2C-594B873B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Usecase</a:t>
            </a:r>
            <a:r>
              <a:rPr lang="da-DK" dirty="0"/>
              <a:t>-diagram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EAB2755-94E0-5983-E5CE-75953643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827" y="1825625"/>
            <a:ext cx="7458346" cy="4351338"/>
          </a:xfrm>
        </p:spPr>
      </p:pic>
    </p:spTree>
    <p:extLst>
      <p:ext uri="{BB962C8B-B14F-4D97-AF65-F5344CB8AC3E}">
        <p14:creationId xmlns:p14="http://schemas.microsoft.com/office/powerpoint/2010/main" val="163713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EBA7-40C9-007C-6645-BE4B2688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Sprint 1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47CD34-AF25-8E7E-24B3-8DAE7DB8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Sprint </a:t>
            </a:r>
            <a:r>
              <a:rPr lang="da-DK" b="0" i="0" dirty="0" err="1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goal</a:t>
            </a:r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</a:p>
          <a:p>
            <a:pPr lvl="1"/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Opsætning af lagerstyring (</a:t>
            </a:r>
            <a:r>
              <a:rPr lang="da-DK" b="0" i="0" dirty="0" err="1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 og </a:t>
            </a:r>
            <a:r>
              <a:rPr lang="da-DK" b="0" i="0" dirty="0" err="1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frontend</a:t>
            </a:r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) 	</a:t>
            </a:r>
          </a:p>
          <a:p>
            <a:pPr lvl="1"/>
            <a:r>
              <a:rPr lang="da-DK" dirty="0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Implementere w</a:t>
            </a:r>
            <a:r>
              <a:rPr lang="da-DK" b="0" i="0" dirty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ebshop-logik i </a:t>
            </a:r>
            <a:r>
              <a:rPr lang="da-DK" b="0" i="0" dirty="0" err="1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endParaRPr lang="da-DK" b="0" i="0" dirty="0">
              <a:solidFill>
                <a:srgbClr val="172B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da-DK" dirty="0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Indledende visning og funktionalitet i </a:t>
            </a:r>
            <a:r>
              <a:rPr lang="da-DK" dirty="0" err="1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frontend</a:t>
            </a:r>
            <a:r>
              <a:rPr lang="da-DK" dirty="0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. 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Call to action!</a:t>
            </a:r>
          </a:p>
          <a:p>
            <a:pPr lvl="1"/>
            <a:r>
              <a:rPr lang="da-DK" dirty="0"/>
              <a:t>Styling</a:t>
            </a:r>
          </a:p>
          <a:p>
            <a:pPr marL="0" indent="0">
              <a:buNone/>
            </a:pPr>
            <a:r>
              <a:rPr lang="da-DK" dirty="0"/>
              <a:t>Sprint </a:t>
            </a:r>
            <a:r>
              <a:rPr lang="da-DK" dirty="0" err="1"/>
              <a:t>retrospective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Godt samarbejde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737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DE66D-B180-277C-E5E3-07F2291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- sprint 1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9FB2B53-5631-4CC5-E348-8973C958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947" y="1825625"/>
            <a:ext cx="9816106" cy="4351338"/>
          </a:xfrm>
        </p:spPr>
      </p:pic>
    </p:spTree>
    <p:extLst>
      <p:ext uri="{BB962C8B-B14F-4D97-AF65-F5344CB8AC3E}">
        <p14:creationId xmlns:p14="http://schemas.microsoft.com/office/powerpoint/2010/main" val="18059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238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Times New Roman</vt:lpstr>
      <vt:lpstr>Office-tema</vt:lpstr>
      <vt:lpstr>AYM Higher</vt:lpstr>
      <vt:lpstr>Agenda</vt:lpstr>
      <vt:lpstr>Intro og demo</vt:lpstr>
      <vt:lpstr>Scrum-processen</vt:lpstr>
      <vt:lpstr>Sprint 0</vt:lpstr>
      <vt:lpstr>ER-diagram</vt:lpstr>
      <vt:lpstr>Usecase-diagram</vt:lpstr>
      <vt:lpstr>Sprint 1</vt:lpstr>
      <vt:lpstr>Burndown chart - sprint 1</vt:lpstr>
      <vt:lpstr>Sprint 2</vt:lpstr>
      <vt:lpstr>Burndown chart - sprint 2</vt:lpstr>
      <vt:lpstr>Sprint 3</vt:lpstr>
      <vt:lpstr>Burndown chart - sprint 3</vt:lpstr>
      <vt:lpstr>Overordnet vurdering af produktet og projektet</vt:lpstr>
      <vt:lpstr>Mulige spørgsmål om nedenstående?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Palle Jensen</dc:creator>
  <cp:lastModifiedBy>Palle Jensen</cp:lastModifiedBy>
  <cp:revision>17</cp:revision>
  <dcterms:created xsi:type="dcterms:W3CDTF">2024-05-16T09:53:31Z</dcterms:created>
  <dcterms:modified xsi:type="dcterms:W3CDTF">2024-05-22T03:05:39Z</dcterms:modified>
</cp:coreProperties>
</file>