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56F4-472E-8E4C-8486-A5E0F48D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DAB07-49CA-9542-9B5E-3B318A47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1D52E-3D2E-E745-922A-52E0DFA5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A8D99-8B76-BE4D-BD31-96E4162B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6176-E274-D64E-8B59-E315581D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5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552B0-21FB-094A-8142-B09CA094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F475D-FB5C-434D-A2EF-4A029504A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BC6CD-227B-8D43-82D8-3EC16E69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59F20-EE72-D34B-AB79-AF6C302D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93DC5-2C2C-FA49-BCDB-627AA3A6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582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DE10E-ED73-F34A-92B6-F8D826ABB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9CC23-267F-9845-B9B1-703A8BDD1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65E4-C565-1C47-8FC5-75978BB3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35D7-B4D6-6443-94B7-5BDE9494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34952-DB4D-7B4A-BEC1-1FB09B4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1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E3005-4C99-7E4F-8681-4C56462B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BC7CA-A066-0844-B522-3CBD2022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F6400-C8E5-A94B-BF0E-66041E0F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BCF05-06CD-164C-850D-5A727277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5C91-542A-A64C-891B-4D2FAD65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3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07C40-6086-A14E-B1C9-F52765EA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B7BD5-6EDF-BE46-9250-9BFB57E5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B987E-2E81-8F43-8D4D-CD66B3BC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11CE2-8AC8-F24D-B033-6E8F68A6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D0792-D763-FF40-9EB8-8ADD1C0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17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58459-B916-D54C-B87A-52FD1B04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B23CB-B9E1-5947-9136-F24359916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D06DD-E41B-2E4F-8631-B33AF95B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1D858-8F52-874B-B527-F25161AF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7E4C6-35E7-FC41-8375-058566E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E4643-5301-C14B-BC2C-801408C9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13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5A77-E1A4-2649-9A27-D4FC65E8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32642-439D-984D-803F-3BAA3243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9B69F-78BC-2A44-95F8-3160965D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19292B-2639-944B-990F-05C54613B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FF9F9-B91F-0243-A269-6A5E7C9F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E00A6-4378-0646-95DA-5CDD300C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CD3088-A10F-0349-8318-E4529DC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0E5CD6-E7E9-9347-8E83-DF2A6A34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41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DB19-8212-5B40-A297-432C834A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ADFB78-9E78-F140-896E-DE24BA10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B2327-E970-074B-98F2-2AE20017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42594-17E2-EA44-BA87-C1579C6F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70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C31EE4-D590-7242-ADF9-57FDFFF9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0B138-F6AF-1C44-9298-B72AC41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3EA51-1D79-F84F-BCD7-AA953E79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13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64821-7F17-C249-B439-71CE0CA2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9877D-5BBD-5D41-B326-0FC37A90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E8907-A9C8-A14E-9DBF-C0A86F56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D1F70-54B5-814A-BF87-80D46611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4FFAF-C6F4-2C46-A46F-99E1BA09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CDA38-FB18-A949-8F1E-D8A1E0DE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15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216DC-1F48-5640-B67D-F81BD05B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6330FD-31FE-2348-9540-1BAAFA8C0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A472C-5C12-E748-832C-3D843DCE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11614-819B-D74A-AEC9-5D81D65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32E38-B442-E343-B856-32854FC2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DDC79-A4F1-5741-8BF0-509E0FE3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2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AB85F1-FC43-294C-82C8-92C11D4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5FA0-146B-4840-9B90-63CAC795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C628A-EC06-704B-8055-ED9C4CEC9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BA10-8D58-024C-BBF8-5636B309CAF1}" type="datetimeFigureOut">
              <a:rPr kumimoji="1" lang="ko-Kore-KR" altLang="en-US" smtClean="0"/>
              <a:t>2021. 10. 25.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464D-D7D1-2546-86B5-041ACF4F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9DBE4-4581-2F4E-8EBD-DBFCE7F1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616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F63A49-D84E-254E-A81C-5809B47AE0A9}"/>
              </a:ext>
            </a:extLst>
          </p:cNvPr>
          <p:cNvSpPr>
            <a:spLocks noChangeAspect="1"/>
          </p:cNvSpPr>
          <p:nvPr/>
        </p:nvSpPr>
        <p:spPr>
          <a:xfrm>
            <a:off x="6871595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8410E03-5C44-4547-9323-A9C5DC345783}"/>
              </a:ext>
            </a:extLst>
          </p:cNvPr>
          <p:cNvSpPr>
            <a:spLocks noChangeAspect="1"/>
          </p:cNvSpPr>
          <p:nvPr/>
        </p:nvSpPr>
        <p:spPr>
          <a:xfrm>
            <a:off x="6871595" y="188976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E6EB8-9827-5542-B565-EE87593B7210}"/>
              </a:ext>
            </a:extLst>
          </p:cNvPr>
          <p:cNvSpPr>
            <a:spLocks noChangeAspect="1"/>
          </p:cNvSpPr>
          <p:nvPr/>
        </p:nvSpPr>
        <p:spPr>
          <a:xfrm>
            <a:off x="6871595" y="298869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63768C-AA8B-5341-BD8C-F56B887EBE83}"/>
              </a:ext>
            </a:extLst>
          </p:cNvPr>
          <p:cNvSpPr>
            <a:spLocks noChangeAspect="1"/>
          </p:cNvSpPr>
          <p:nvPr/>
        </p:nvSpPr>
        <p:spPr>
          <a:xfrm>
            <a:off x="6871595" y="408762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B7EA221-0473-AE4D-A346-A408C06EBE82}"/>
              </a:ext>
            </a:extLst>
          </p:cNvPr>
          <p:cNvSpPr>
            <a:spLocks noChangeAspect="1"/>
          </p:cNvSpPr>
          <p:nvPr/>
        </p:nvSpPr>
        <p:spPr>
          <a:xfrm>
            <a:off x="6871595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09EA5F-54D9-6A49-8F76-BD8B4F48D6B7}"/>
              </a:ext>
            </a:extLst>
          </p:cNvPr>
          <p:cNvSpPr>
            <a:spLocks noChangeAspect="1"/>
          </p:cNvSpPr>
          <p:nvPr/>
        </p:nvSpPr>
        <p:spPr>
          <a:xfrm>
            <a:off x="5619619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B493E-A467-3F46-B827-F9E347478E44}"/>
              </a:ext>
            </a:extLst>
          </p:cNvPr>
          <p:cNvSpPr>
            <a:spLocks noChangeAspect="1"/>
          </p:cNvSpPr>
          <p:nvPr/>
        </p:nvSpPr>
        <p:spPr>
          <a:xfrm>
            <a:off x="5619619" y="110481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D91E9B0-D3EE-D042-9580-D141D49CFE13}"/>
              </a:ext>
            </a:extLst>
          </p:cNvPr>
          <p:cNvSpPr>
            <a:spLocks noChangeAspect="1"/>
          </p:cNvSpPr>
          <p:nvPr/>
        </p:nvSpPr>
        <p:spPr>
          <a:xfrm>
            <a:off x="5619619" y="141879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66AA1D-D93C-0F4C-AF42-423B0CF19076}"/>
              </a:ext>
            </a:extLst>
          </p:cNvPr>
          <p:cNvSpPr>
            <a:spLocks noChangeAspect="1"/>
          </p:cNvSpPr>
          <p:nvPr/>
        </p:nvSpPr>
        <p:spPr>
          <a:xfrm>
            <a:off x="5619619" y="173277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065B60-2251-934E-AA13-6118E2999A0D}"/>
              </a:ext>
            </a:extLst>
          </p:cNvPr>
          <p:cNvSpPr>
            <a:spLocks noChangeAspect="1"/>
          </p:cNvSpPr>
          <p:nvPr/>
        </p:nvSpPr>
        <p:spPr>
          <a:xfrm>
            <a:off x="5619619" y="204675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0E9F97-0268-6A4B-9877-AD63E740831E}"/>
              </a:ext>
            </a:extLst>
          </p:cNvPr>
          <p:cNvSpPr>
            <a:spLocks noChangeAspect="1"/>
          </p:cNvSpPr>
          <p:nvPr/>
        </p:nvSpPr>
        <p:spPr>
          <a:xfrm>
            <a:off x="5619619" y="2360735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A808C7-D6C9-8B44-BEC4-F9F23BA23272}"/>
              </a:ext>
            </a:extLst>
          </p:cNvPr>
          <p:cNvSpPr>
            <a:spLocks noChangeAspect="1"/>
          </p:cNvSpPr>
          <p:nvPr/>
        </p:nvSpPr>
        <p:spPr>
          <a:xfrm>
            <a:off x="5619619" y="267471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22D1EE-0ACB-4D41-A4B2-1DE6B7D11E15}"/>
              </a:ext>
            </a:extLst>
          </p:cNvPr>
          <p:cNvSpPr>
            <a:spLocks noChangeAspect="1"/>
          </p:cNvSpPr>
          <p:nvPr/>
        </p:nvSpPr>
        <p:spPr>
          <a:xfrm>
            <a:off x="5619619" y="2988697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E8B6FE4-7EEB-B547-B0BC-0AF7006E643B}"/>
              </a:ext>
            </a:extLst>
          </p:cNvPr>
          <p:cNvSpPr>
            <a:spLocks noChangeAspect="1"/>
          </p:cNvSpPr>
          <p:nvPr/>
        </p:nvSpPr>
        <p:spPr>
          <a:xfrm>
            <a:off x="5619619" y="330267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A844EB6-82BC-2943-8C23-56B00AC3B40B}"/>
              </a:ext>
            </a:extLst>
          </p:cNvPr>
          <p:cNvSpPr>
            <a:spLocks noChangeAspect="1"/>
          </p:cNvSpPr>
          <p:nvPr/>
        </p:nvSpPr>
        <p:spPr>
          <a:xfrm>
            <a:off x="5619619" y="3616659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20D2C6-35AF-6045-A6DD-A55F375FA07F}"/>
              </a:ext>
            </a:extLst>
          </p:cNvPr>
          <p:cNvSpPr>
            <a:spLocks noChangeAspect="1"/>
          </p:cNvSpPr>
          <p:nvPr/>
        </p:nvSpPr>
        <p:spPr>
          <a:xfrm>
            <a:off x="5619619" y="393064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68DA25-8AD0-2744-BF85-FD9470801CEE}"/>
              </a:ext>
            </a:extLst>
          </p:cNvPr>
          <p:cNvSpPr>
            <a:spLocks noChangeAspect="1"/>
          </p:cNvSpPr>
          <p:nvPr/>
        </p:nvSpPr>
        <p:spPr>
          <a:xfrm>
            <a:off x="5619619" y="424462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5416A0-8029-D147-91B9-0953349C0681}"/>
              </a:ext>
            </a:extLst>
          </p:cNvPr>
          <p:cNvSpPr>
            <a:spLocks noChangeAspect="1"/>
          </p:cNvSpPr>
          <p:nvPr/>
        </p:nvSpPr>
        <p:spPr>
          <a:xfrm>
            <a:off x="5619619" y="455860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DDFAE5D-F5F5-774A-B9F1-442B72556B06}"/>
              </a:ext>
            </a:extLst>
          </p:cNvPr>
          <p:cNvSpPr>
            <a:spLocks noChangeAspect="1"/>
          </p:cNvSpPr>
          <p:nvPr/>
        </p:nvSpPr>
        <p:spPr>
          <a:xfrm>
            <a:off x="5619619" y="487258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E7B1B76-5AFD-0D49-AC07-6B5426565812}"/>
              </a:ext>
            </a:extLst>
          </p:cNvPr>
          <p:cNvSpPr>
            <a:spLocks noChangeAspect="1"/>
          </p:cNvSpPr>
          <p:nvPr/>
        </p:nvSpPr>
        <p:spPr>
          <a:xfrm>
            <a:off x="5619619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ACC722-1F84-324D-8840-BB758CCEB898}"/>
              </a:ext>
            </a:extLst>
          </p:cNvPr>
          <p:cNvSpPr>
            <a:spLocks noChangeAspect="1"/>
          </p:cNvSpPr>
          <p:nvPr/>
        </p:nvSpPr>
        <p:spPr>
          <a:xfrm>
            <a:off x="2474306" y="1660931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A25CCB4-BEB6-654C-87DE-DE44B9F40961}"/>
              </a:ext>
            </a:extLst>
          </p:cNvPr>
          <p:cNvSpPr>
            <a:spLocks noChangeAspect="1"/>
          </p:cNvSpPr>
          <p:nvPr/>
        </p:nvSpPr>
        <p:spPr>
          <a:xfrm>
            <a:off x="2474306" y="2633914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A008687-32EE-A042-9F17-BB3B27E01DCC}"/>
              </a:ext>
            </a:extLst>
          </p:cNvPr>
          <p:cNvSpPr>
            <a:spLocks noChangeAspect="1"/>
          </p:cNvSpPr>
          <p:nvPr/>
        </p:nvSpPr>
        <p:spPr>
          <a:xfrm>
            <a:off x="2474306" y="687948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372E45-7E9E-784F-9674-7E4816C4AEE8}"/>
              </a:ext>
            </a:extLst>
          </p:cNvPr>
          <p:cNvSpPr>
            <a:spLocks noChangeAspect="1"/>
          </p:cNvSpPr>
          <p:nvPr/>
        </p:nvSpPr>
        <p:spPr>
          <a:xfrm>
            <a:off x="8764932" y="2862753"/>
            <a:ext cx="646869" cy="646869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6F7AAB-D042-1342-BC10-B74D2207B239}"/>
              </a:ext>
            </a:extLst>
          </p:cNvPr>
          <p:cNvSpPr>
            <a:spLocks noChangeAspect="1"/>
          </p:cNvSpPr>
          <p:nvPr/>
        </p:nvSpPr>
        <p:spPr>
          <a:xfrm>
            <a:off x="8764932" y="1441593"/>
            <a:ext cx="646869" cy="646869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B43C45-53AC-8441-B6E8-B9960A4DC927}"/>
              </a:ext>
            </a:extLst>
          </p:cNvPr>
          <p:cNvSpPr txBox="1"/>
          <p:nvPr/>
        </p:nvSpPr>
        <p:spPr>
          <a:xfrm>
            <a:off x="5234717" y="18728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Hidden Layer</a:t>
            </a:r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31DED68-5EF9-524B-98E8-C9902D581697}"/>
              </a:ext>
            </a:extLst>
          </p:cNvPr>
          <p:cNvSpPr>
            <a:spLocks noChangeAspect="1"/>
          </p:cNvSpPr>
          <p:nvPr/>
        </p:nvSpPr>
        <p:spPr>
          <a:xfrm>
            <a:off x="4367643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8745B0-430C-D540-9DB2-3C3025FB8B01}"/>
              </a:ext>
            </a:extLst>
          </p:cNvPr>
          <p:cNvSpPr>
            <a:spLocks noChangeAspect="1"/>
          </p:cNvSpPr>
          <p:nvPr/>
        </p:nvSpPr>
        <p:spPr>
          <a:xfrm>
            <a:off x="4367643" y="110481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33CA2CD-7154-A144-896B-C336BFD7CA0E}"/>
              </a:ext>
            </a:extLst>
          </p:cNvPr>
          <p:cNvSpPr>
            <a:spLocks noChangeAspect="1"/>
          </p:cNvSpPr>
          <p:nvPr/>
        </p:nvSpPr>
        <p:spPr>
          <a:xfrm>
            <a:off x="4367643" y="141879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75770AC-F0D5-704E-8EA9-CDC7C4056191}"/>
              </a:ext>
            </a:extLst>
          </p:cNvPr>
          <p:cNvSpPr>
            <a:spLocks noChangeAspect="1"/>
          </p:cNvSpPr>
          <p:nvPr/>
        </p:nvSpPr>
        <p:spPr>
          <a:xfrm>
            <a:off x="4367643" y="173277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E606E42-8D07-4240-8D41-34CD057F05AD}"/>
              </a:ext>
            </a:extLst>
          </p:cNvPr>
          <p:cNvSpPr>
            <a:spLocks noChangeAspect="1"/>
          </p:cNvSpPr>
          <p:nvPr/>
        </p:nvSpPr>
        <p:spPr>
          <a:xfrm>
            <a:off x="4367643" y="204675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7E9E09A-210B-FE42-994B-AC828CDFE65B}"/>
              </a:ext>
            </a:extLst>
          </p:cNvPr>
          <p:cNvSpPr>
            <a:spLocks noChangeAspect="1"/>
          </p:cNvSpPr>
          <p:nvPr/>
        </p:nvSpPr>
        <p:spPr>
          <a:xfrm>
            <a:off x="4367643" y="2360735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2F1EF9-23F1-3C40-B4DC-2CA879C062C6}"/>
              </a:ext>
            </a:extLst>
          </p:cNvPr>
          <p:cNvSpPr>
            <a:spLocks noChangeAspect="1"/>
          </p:cNvSpPr>
          <p:nvPr/>
        </p:nvSpPr>
        <p:spPr>
          <a:xfrm>
            <a:off x="4367643" y="267471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A27F73-8834-1A46-99DB-DAE063514227}"/>
              </a:ext>
            </a:extLst>
          </p:cNvPr>
          <p:cNvSpPr>
            <a:spLocks noChangeAspect="1"/>
          </p:cNvSpPr>
          <p:nvPr/>
        </p:nvSpPr>
        <p:spPr>
          <a:xfrm>
            <a:off x="4367643" y="2988697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EC1F770-C3CF-0D4F-8A6B-33C4EFA59546}"/>
              </a:ext>
            </a:extLst>
          </p:cNvPr>
          <p:cNvSpPr>
            <a:spLocks noChangeAspect="1"/>
          </p:cNvSpPr>
          <p:nvPr/>
        </p:nvSpPr>
        <p:spPr>
          <a:xfrm>
            <a:off x="4367643" y="330267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9CBE405-6422-5041-8718-D85519A3C154}"/>
              </a:ext>
            </a:extLst>
          </p:cNvPr>
          <p:cNvSpPr>
            <a:spLocks noChangeAspect="1"/>
          </p:cNvSpPr>
          <p:nvPr/>
        </p:nvSpPr>
        <p:spPr>
          <a:xfrm>
            <a:off x="4367643" y="3616659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294130-7EE5-1B4A-BB13-9389CED07905}"/>
              </a:ext>
            </a:extLst>
          </p:cNvPr>
          <p:cNvSpPr>
            <a:spLocks noChangeAspect="1"/>
          </p:cNvSpPr>
          <p:nvPr/>
        </p:nvSpPr>
        <p:spPr>
          <a:xfrm>
            <a:off x="4367643" y="393064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1E1C197-A684-4E49-9DC1-73241E902542}"/>
              </a:ext>
            </a:extLst>
          </p:cNvPr>
          <p:cNvSpPr>
            <a:spLocks noChangeAspect="1"/>
          </p:cNvSpPr>
          <p:nvPr/>
        </p:nvSpPr>
        <p:spPr>
          <a:xfrm>
            <a:off x="4367643" y="424462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0DB5599-C0AC-C441-8A1D-F1B425189F9D}"/>
              </a:ext>
            </a:extLst>
          </p:cNvPr>
          <p:cNvSpPr>
            <a:spLocks noChangeAspect="1"/>
          </p:cNvSpPr>
          <p:nvPr/>
        </p:nvSpPr>
        <p:spPr>
          <a:xfrm>
            <a:off x="4367643" y="455860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DD0E264-429B-C34D-ADFD-623A173AC18B}"/>
              </a:ext>
            </a:extLst>
          </p:cNvPr>
          <p:cNvSpPr>
            <a:spLocks noChangeAspect="1"/>
          </p:cNvSpPr>
          <p:nvPr/>
        </p:nvSpPr>
        <p:spPr>
          <a:xfrm>
            <a:off x="4367643" y="487258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E2D32CC-3497-5547-A27C-12A0392CF584}"/>
              </a:ext>
            </a:extLst>
          </p:cNvPr>
          <p:cNvSpPr>
            <a:spLocks noChangeAspect="1"/>
          </p:cNvSpPr>
          <p:nvPr/>
        </p:nvSpPr>
        <p:spPr>
          <a:xfrm>
            <a:off x="4367643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04FC10-2522-E44A-86D4-05F0F5B44653}"/>
              </a:ext>
            </a:extLst>
          </p:cNvPr>
          <p:cNvSpPr/>
          <p:nvPr/>
        </p:nvSpPr>
        <p:spPr>
          <a:xfrm>
            <a:off x="4119797" y="556619"/>
            <a:ext cx="3712233" cy="58441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9C7CB6-4FD9-E54B-BC01-FD5684F56FE4}"/>
              </a:ext>
            </a:extLst>
          </p:cNvPr>
          <p:cNvSpPr txBox="1"/>
          <p:nvPr/>
        </p:nvSpPr>
        <p:spPr>
          <a:xfrm>
            <a:off x="4119798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1</a:t>
            </a:r>
          </a:p>
          <a:p>
            <a:pPr algn="ctr"/>
            <a:r>
              <a:rPr kumimoji="1" lang="en-US" altLang="ko-Kore-KR" sz="1400" dirty="0"/>
              <a:t>(1024 node)</a:t>
            </a:r>
            <a:endParaRPr kumimoji="1" lang="ko-Kore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4B2E76-F088-5444-AA83-64F2906AC485}"/>
              </a:ext>
            </a:extLst>
          </p:cNvPr>
          <p:cNvSpPr txBox="1"/>
          <p:nvPr/>
        </p:nvSpPr>
        <p:spPr>
          <a:xfrm>
            <a:off x="5306051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2</a:t>
            </a:r>
          </a:p>
          <a:p>
            <a:pPr algn="ctr"/>
            <a:r>
              <a:rPr kumimoji="1" lang="en-US" altLang="ko-Kore-KR" sz="1400" dirty="0"/>
              <a:t>(1024 node)</a:t>
            </a:r>
            <a:endParaRPr kumimoji="1" lang="ko-Kore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1AD4AC-4946-4142-B181-2DA334A5B629}"/>
              </a:ext>
            </a:extLst>
          </p:cNvPr>
          <p:cNvSpPr txBox="1"/>
          <p:nvPr/>
        </p:nvSpPr>
        <p:spPr>
          <a:xfrm>
            <a:off x="6558027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3</a:t>
            </a:r>
          </a:p>
          <a:p>
            <a:pPr algn="ctr"/>
            <a:r>
              <a:rPr kumimoji="1" lang="en-US" altLang="ko-Kore-KR" sz="1400" dirty="0"/>
              <a:t>(64 node)</a:t>
            </a:r>
            <a:endParaRPr kumimoji="1" lang="ko-Kore-KR" altLang="en-US" sz="1400" dirty="0"/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99D7ACE7-0C88-FB42-A2F9-93969252AC71}"/>
              </a:ext>
            </a:extLst>
          </p:cNvPr>
          <p:cNvSpPr/>
          <p:nvPr/>
        </p:nvSpPr>
        <p:spPr>
          <a:xfrm>
            <a:off x="3382178" y="1282273"/>
            <a:ext cx="572877" cy="3646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오른쪽 화살표[R] 69">
            <a:extLst>
              <a:ext uri="{FF2B5EF4-FFF2-40B4-BE49-F238E27FC236}">
                <a16:creationId xmlns:a16="http://schemas.microsoft.com/office/drawing/2014/main" id="{4FC4F439-5A62-1842-A111-D809696963DF}"/>
              </a:ext>
            </a:extLst>
          </p:cNvPr>
          <p:cNvSpPr/>
          <p:nvPr/>
        </p:nvSpPr>
        <p:spPr>
          <a:xfrm>
            <a:off x="8012042" y="1282273"/>
            <a:ext cx="572877" cy="3646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58DB0-01F6-F640-90FA-0B569FB2C2C2}"/>
              </a:ext>
            </a:extLst>
          </p:cNvPr>
          <p:cNvSpPr txBox="1"/>
          <p:nvPr/>
        </p:nvSpPr>
        <p:spPr>
          <a:xfrm>
            <a:off x="9591814" y="1580361"/>
            <a:ext cx="121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Location_X</a:t>
            </a:r>
            <a:endParaRPr kumimoji="1"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107C3B-55C6-AA44-80B1-23F87F99779E}"/>
              </a:ext>
            </a:extLst>
          </p:cNvPr>
          <p:cNvSpPr txBox="1"/>
          <p:nvPr/>
        </p:nvSpPr>
        <p:spPr>
          <a:xfrm>
            <a:off x="9591814" y="3001521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Location_Y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088428-A001-5E46-910D-1F64169EF3EA}"/>
              </a:ext>
            </a:extLst>
          </p:cNvPr>
          <p:cNvSpPr txBox="1"/>
          <p:nvPr/>
        </p:nvSpPr>
        <p:spPr>
          <a:xfrm>
            <a:off x="947203" y="826716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91EAD-51C7-7C44-84A2-8A0C48000CC4}"/>
              </a:ext>
            </a:extLst>
          </p:cNvPr>
          <p:cNvSpPr txBox="1"/>
          <p:nvPr/>
        </p:nvSpPr>
        <p:spPr>
          <a:xfrm>
            <a:off x="947203" y="1799699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2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648A2D-50BB-8B4D-AB36-BEEDCB323A15}"/>
              </a:ext>
            </a:extLst>
          </p:cNvPr>
          <p:cNvSpPr txBox="1"/>
          <p:nvPr/>
        </p:nvSpPr>
        <p:spPr>
          <a:xfrm>
            <a:off x="947203" y="2772682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3</a:t>
            </a:r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6022CF-0E94-8F41-8BF7-46A7FF9AF635}"/>
              </a:ext>
            </a:extLst>
          </p:cNvPr>
          <p:cNvSpPr>
            <a:spLocks noChangeAspect="1"/>
          </p:cNvSpPr>
          <p:nvPr/>
        </p:nvSpPr>
        <p:spPr>
          <a:xfrm>
            <a:off x="2474306" y="4579880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747B43-5966-1846-A9C9-4E6D873609B5}"/>
              </a:ext>
            </a:extLst>
          </p:cNvPr>
          <p:cNvSpPr>
            <a:spLocks noChangeAspect="1"/>
          </p:cNvSpPr>
          <p:nvPr/>
        </p:nvSpPr>
        <p:spPr>
          <a:xfrm>
            <a:off x="2474306" y="5552863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131818F-961E-E14B-A100-D3E23397F6C1}"/>
              </a:ext>
            </a:extLst>
          </p:cNvPr>
          <p:cNvSpPr>
            <a:spLocks noChangeAspect="1"/>
          </p:cNvSpPr>
          <p:nvPr/>
        </p:nvSpPr>
        <p:spPr>
          <a:xfrm>
            <a:off x="2474306" y="3606897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14FB88-FE8C-634B-8C64-F09173796A4B}"/>
              </a:ext>
            </a:extLst>
          </p:cNvPr>
          <p:cNvSpPr txBox="1"/>
          <p:nvPr/>
        </p:nvSpPr>
        <p:spPr>
          <a:xfrm>
            <a:off x="947203" y="374566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4</a:t>
            </a:r>
            <a:endParaRPr kumimoji="1" lang="ko-Kore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4C6348-96C3-F14D-9218-CCE67D677A1B}"/>
              </a:ext>
            </a:extLst>
          </p:cNvPr>
          <p:cNvSpPr txBox="1"/>
          <p:nvPr/>
        </p:nvSpPr>
        <p:spPr>
          <a:xfrm>
            <a:off x="947203" y="4718648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5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9C6ED2-9B56-BC4D-8D22-7FF58C23D4E8}"/>
              </a:ext>
            </a:extLst>
          </p:cNvPr>
          <p:cNvSpPr txBox="1"/>
          <p:nvPr/>
        </p:nvSpPr>
        <p:spPr>
          <a:xfrm>
            <a:off x="947203" y="5691631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6</a:t>
            </a:r>
            <a:endParaRPr kumimoji="1" lang="ko-Kore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84FEE8C-E735-B14C-A932-01B5A0BD6F9E}"/>
              </a:ext>
            </a:extLst>
          </p:cNvPr>
          <p:cNvSpPr>
            <a:spLocks noChangeAspect="1"/>
          </p:cNvSpPr>
          <p:nvPr/>
        </p:nvSpPr>
        <p:spPr>
          <a:xfrm>
            <a:off x="8764932" y="4283912"/>
            <a:ext cx="646869" cy="646869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0BEB47-5951-9840-9865-F9D847B307B3}"/>
              </a:ext>
            </a:extLst>
          </p:cNvPr>
          <p:cNvSpPr txBox="1"/>
          <p:nvPr/>
        </p:nvSpPr>
        <p:spPr>
          <a:xfrm>
            <a:off x="9591814" y="4422680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Location_Z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5445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호 18">
            <a:extLst>
              <a:ext uri="{FF2B5EF4-FFF2-40B4-BE49-F238E27FC236}">
                <a16:creationId xmlns:a16="http://schemas.microsoft.com/office/drawing/2014/main" id="{BFEBE0E3-48B8-0044-A238-CFB5610F143F}"/>
              </a:ext>
            </a:extLst>
          </p:cNvPr>
          <p:cNvSpPr/>
          <p:nvPr/>
        </p:nvSpPr>
        <p:spPr>
          <a:xfrm>
            <a:off x="2734537" y="3962143"/>
            <a:ext cx="1443209" cy="1418015"/>
          </a:xfrm>
          <a:prstGeom prst="arc">
            <a:avLst>
              <a:gd name="adj1" fmla="val 16413394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호 19">
            <a:extLst>
              <a:ext uri="{FF2B5EF4-FFF2-40B4-BE49-F238E27FC236}">
                <a16:creationId xmlns:a16="http://schemas.microsoft.com/office/drawing/2014/main" id="{451782E5-A85C-7D45-9A8D-C63A060799CF}"/>
              </a:ext>
            </a:extLst>
          </p:cNvPr>
          <p:cNvSpPr/>
          <p:nvPr/>
        </p:nvSpPr>
        <p:spPr>
          <a:xfrm rot="6293351">
            <a:off x="3115698" y="2409443"/>
            <a:ext cx="885657" cy="913838"/>
          </a:xfrm>
          <a:prstGeom prst="arc">
            <a:avLst>
              <a:gd name="adj1" fmla="val 13609026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호 20">
            <a:extLst>
              <a:ext uri="{FF2B5EF4-FFF2-40B4-BE49-F238E27FC236}">
                <a16:creationId xmlns:a16="http://schemas.microsoft.com/office/drawing/2014/main" id="{9965DBD2-F85F-C042-A57E-FD443DE8BE93}"/>
              </a:ext>
            </a:extLst>
          </p:cNvPr>
          <p:cNvSpPr/>
          <p:nvPr/>
        </p:nvSpPr>
        <p:spPr>
          <a:xfrm rot="7159778">
            <a:off x="4182873" y="1257934"/>
            <a:ext cx="978594" cy="1073664"/>
          </a:xfrm>
          <a:prstGeom prst="arc">
            <a:avLst>
              <a:gd name="adj1" fmla="val 1582178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6DEB3-DA05-DC45-B8E6-A66F4FCF199F}"/>
              </a:ext>
            </a:extLst>
          </p:cNvPr>
          <p:cNvSpPr/>
          <p:nvPr/>
        </p:nvSpPr>
        <p:spPr>
          <a:xfrm>
            <a:off x="0" y="4671152"/>
            <a:ext cx="12192000" cy="21868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3054C1-59F5-4145-A1C2-B792A2C489E6}"/>
              </a:ext>
            </a:extLst>
          </p:cNvPr>
          <p:cNvSpPr/>
          <p:nvPr/>
        </p:nvSpPr>
        <p:spPr>
          <a:xfrm>
            <a:off x="2969198" y="4394063"/>
            <a:ext cx="736474" cy="5541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BE321C-2C77-6044-9A3F-3DAAA3C86E7D}"/>
              </a:ext>
            </a:extLst>
          </p:cNvPr>
          <p:cNvGrpSpPr/>
          <p:nvPr/>
        </p:nvGrpSpPr>
        <p:grpSpPr>
          <a:xfrm rot="18538359">
            <a:off x="2530532" y="3556897"/>
            <a:ext cx="2049138" cy="759014"/>
            <a:chOff x="3061178" y="2226557"/>
            <a:chExt cx="2049138" cy="75901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3E0AFA-C5C9-8140-9769-DC51961844CB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C791CFC-847A-C146-BB63-BF57C04E9CBD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B47B9D-934A-014F-A729-50F4A9FF5502}"/>
              </a:ext>
            </a:extLst>
          </p:cNvPr>
          <p:cNvGrpSpPr/>
          <p:nvPr/>
        </p:nvGrpSpPr>
        <p:grpSpPr>
          <a:xfrm>
            <a:off x="3061178" y="2226557"/>
            <a:ext cx="2049138" cy="759014"/>
            <a:chOff x="3061178" y="2226557"/>
            <a:chExt cx="2049138" cy="75901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44DBBE-349A-9D47-AB58-61898E81C17B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DEB56F7-3A47-2B45-82E5-4766FF837715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7D8893-07BC-6148-AF3C-CB14597A712B}"/>
              </a:ext>
            </a:extLst>
          </p:cNvPr>
          <p:cNvGrpSpPr/>
          <p:nvPr/>
        </p:nvGrpSpPr>
        <p:grpSpPr>
          <a:xfrm rot="2533680">
            <a:off x="4491534" y="1755461"/>
            <a:ext cx="2049138" cy="759014"/>
            <a:chOff x="3061178" y="2226557"/>
            <a:chExt cx="2049138" cy="7590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5ED756-28ED-6A45-92D4-A904EFDDD5C0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2D1291-1856-1C4A-AB88-9FAA7BA40247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446B79E-F86C-224F-A0B5-FB6DAA5FB798}"/>
              </a:ext>
            </a:extLst>
          </p:cNvPr>
          <p:cNvSpPr/>
          <p:nvPr/>
        </p:nvSpPr>
        <p:spPr>
          <a:xfrm>
            <a:off x="6096000" y="1528981"/>
            <a:ext cx="1009880" cy="93195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6EADDB-59E2-DF40-A384-67055BEBA049}"/>
                  </a:ext>
                </a:extLst>
              </p:cNvPr>
              <p:cNvSpPr txBox="1"/>
              <p:nvPr/>
            </p:nvSpPr>
            <p:spPr>
              <a:xfrm>
                <a:off x="4192140" y="4244221"/>
                <a:ext cx="1586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Joint1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6EADDB-59E2-DF40-A384-67055BEB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40" y="4244221"/>
                <a:ext cx="1586075" cy="369332"/>
              </a:xfrm>
              <a:prstGeom prst="rect">
                <a:avLst/>
              </a:prstGeom>
              <a:blipFill>
                <a:blip r:embed="rId2"/>
                <a:stretch>
                  <a:fillRect l="-396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8DB688-B381-4248-8991-B0BD51C3567B}"/>
                  </a:ext>
                </a:extLst>
              </p:cNvPr>
              <p:cNvSpPr txBox="1"/>
              <p:nvPr/>
            </p:nvSpPr>
            <p:spPr>
              <a:xfrm>
                <a:off x="4017502" y="2876932"/>
                <a:ext cx="1591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Joint2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8DB688-B381-4248-8991-B0BD51C3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02" y="2876932"/>
                <a:ext cx="1591398" cy="369332"/>
              </a:xfrm>
              <a:prstGeom prst="rect">
                <a:avLst/>
              </a:prstGeom>
              <a:blipFill>
                <a:blip r:embed="rId3"/>
                <a:stretch>
                  <a:fillRect l="-3175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009967-5BF0-9D42-9276-EBA12EC47AD8}"/>
                  </a:ext>
                </a:extLst>
              </p:cNvPr>
              <p:cNvSpPr txBox="1"/>
              <p:nvPr/>
            </p:nvSpPr>
            <p:spPr>
              <a:xfrm>
                <a:off x="4294665" y="2305908"/>
                <a:ext cx="1591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Joint3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009967-5BF0-9D42-9276-EBA12EC4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65" y="2305908"/>
                <a:ext cx="1591398" cy="369332"/>
              </a:xfrm>
              <a:prstGeom prst="rect">
                <a:avLst/>
              </a:prstGeom>
              <a:blipFill>
                <a:blip r:embed="rId4"/>
                <a:stretch>
                  <a:fillRect l="-3175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CDE8F8B-A2C9-1840-9E1B-2335C0C5A8FD}"/>
              </a:ext>
            </a:extLst>
          </p:cNvPr>
          <p:cNvSpPr txBox="1"/>
          <p:nvPr/>
        </p:nvSpPr>
        <p:spPr>
          <a:xfrm>
            <a:off x="5855800" y="1130850"/>
            <a:ext cx="149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Location (x, y)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390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C53DF-743F-1142-AC0F-3CD03171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24" y="198304"/>
            <a:ext cx="793376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8110E9-907E-D14A-8AE6-109BD785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3231" y="-184533"/>
            <a:ext cx="7933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A235-32A0-AF4A-A7A9-B52501960ED2}"/>
                  </a:ext>
                </a:extLst>
              </p:cNvPr>
              <p:cNvSpPr txBox="1"/>
              <p:nvPr/>
            </p:nvSpPr>
            <p:spPr>
              <a:xfrm>
                <a:off x="1454905" y="1228554"/>
                <a:ext cx="5254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A235-32A0-AF4A-A7A9-B5250196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905" y="1228554"/>
                <a:ext cx="5254322" cy="276999"/>
              </a:xfrm>
              <a:prstGeom prst="rect">
                <a:avLst/>
              </a:prstGeom>
              <a:blipFill>
                <a:blip r:embed="rId2"/>
                <a:stretch>
                  <a:fillRect t="-4348" r="-482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ACB4-A2CD-784B-A356-501DAA01E414}"/>
                  </a:ext>
                </a:extLst>
              </p:cNvPr>
              <p:cNvSpPr txBox="1"/>
              <p:nvPr/>
            </p:nvSpPr>
            <p:spPr>
              <a:xfrm>
                <a:off x="1493393" y="1535681"/>
                <a:ext cx="5226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ACB4-A2CD-784B-A356-501DAA01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93" y="1535681"/>
                <a:ext cx="5226559" cy="276999"/>
              </a:xfrm>
              <a:prstGeom prst="rect">
                <a:avLst/>
              </a:prstGeom>
              <a:blipFill>
                <a:blip r:embed="rId3"/>
                <a:stretch>
                  <a:fillRect r="-72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3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89</Words>
  <Application>Microsoft Macintosh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jeongwonmook</dc:creator>
  <cp:lastModifiedBy>jeongwonmook</cp:lastModifiedBy>
  <cp:revision>3</cp:revision>
  <dcterms:created xsi:type="dcterms:W3CDTF">2021-10-18T05:55:03Z</dcterms:created>
  <dcterms:modified xsi:type="dcterms:W3CDTF">2021-10-25T05:12:07Z</dcterms:modified>
</cp:coreProperties>
</file>