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1" r:id="rId2"/>
  </p:sldIdLst>
  <p:sldSz cx="30243463" cy="42484675"/>
  <p:notesSz cx="6745288" cy="9875838"/>
  <p:defaultTextStyle>
    <a:defPPr>
      <a:defRPr lang="ko-KR"/>
    </a:defPPr>
    <a:lvl1pPr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2075909" indent="-1432355"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4154053" indent="-2866945"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6232196" indent="-4301533"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8310339" indent="-5736122"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3217770" algn="l" defTabSz="1287108"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3861324" algn="l" defTabSz="1287108"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4504878" algn="l" defTabSz="1287108"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5148432" algn="l" defTabSz="1287108"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os="13607" userDrawn="1">
          <p15:clr>
            <a:srgbClr val="A4A3A4"/>
          </p15:clr>
        </p15:guide>
        <p15:guide id="2" pos="10205" userDrawn="1">
          <p15:clr>
            <a:srgbClr val="A4A3A4"/>
          </p15:clr>
        </p15:guide>
        <p15:guide id="3" orient="horz" pos="13381">
          <p15:clr>
            <a:srgbClr val="A4A3A4"/>
          </p15:clr>
        </p15:guide>
        <p15:guide id="4" pos="952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ongwonmook" initials="j" lastIdx="1" clrIdx="0">
    <p:extLst>
      <p:ext uri="{19B8F6BF-5375-455C-9EA6-DF929625EA0E}">
        <p15:presenceInfo xmlns:p15="http://schemas.microsoft.com/office/powerpoint/2012/main" userId="S::jwonmook@koreatech.ac.kr::ea1fac5e-344d-421f-901e-ed0257e5fe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5353D5"/>
    <a:srgbClr val="88B7FF"/>
    <a:srgbClr val="C4C419"/>
    <a:srgbClr val="FFFFFF"/>
    <a:srgbClr val="FB1D81"/>
    <a:srgbClr val="00FF00"/>
    <a:srgbClr val="292929"/>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91" autoAdjust="0"/>
    <p:restoredTop sz="50217"/>
  </p:normalViewPr>
  <p:slideViewPr>
    <p:cSldViewPr>
      <p:cViewPr>
        <p:scale>
          <a:sx n="31" d="100"/>
          <a:sy n="31" d="100"/>
        </p:scale>
        <p:origin x="1928" y="-5544"/>
      </p:cViewPr>
      <p:guideLst>
        <p:guide orient="horz" pos="13607"/>
        <p:guide pos="10205"/>
        <p:guide orient="horz" pos="13381"/>
        <p:guide pos="952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22588" cy="495300"/>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21113" y="0"/>
            <a:ext cx="2922587" cy="495300"/>
          </a:xfrm>
          <a:prstGeom prst="rect">
            <a:avLst/>
          </a:prstGeom>
        </p:spPr>
        <p:txBody>
          <a:bodyPr vert="horz" lIns="91440" tIns="45720" rIns="91440" bIns="45720" rtlCol="0"/>
          <a:lstStyle>
            <a:lvl1pPr algn="r">
              <a:defRPr sz="1200"/>
            </a:lvl1pPr>
          </a:lstStyle>
          <a:p>
            <a:fld id="{E72A7211-06EA-8447-BA95-B3F064F0DC69}" type="datetimeFigureOut">
              <a:rPr kumimoji="1" lang="ko-Kore-KR" altLang="en-US" smtClean="0"/>
              <a:t>2021. 11. 9.</a:t>
            </a:fld>
            <a:endParaRPr kumimoji="1" lang="ko-Kore-KR" altLang="en-US"/>
          </a:p>
        </p:txBody>
      </p:sp>
      <p:sp>
        <p:nvSpPr>
          <p:cNvPr id="4" name="슬라이드 이미지 개체 틀 3"/>
          <p:cNvSpPr>
            <a:spLocks noGrp="1" noRot="1" noChangeAspect="1"/>
          </p:cNvSpPr>
          <p:nvPr>
            <p:ph type="sldImg" idx="2"/>
          </p:nvPr>
        </p:nvSpPr>
        <p:spPr>
          <a:xfrm>
            <a:off x="2185988" y="1235075"/>
            <a:ext cx="2373312" cy="3332163"/>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74688" y="4752975"/>
            <a:ext cx="5395912" cy="3887788"/>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9380538"/>
            <a:ext cx="2922588" cy="495300"/>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21113" y="9380538"/>
            <a:ext cx="2922587" cy="495300"/>
          </a:xfrm>
          <a:prstGeom prst="rect">
            <a:avLst/>
          </a:prstGeom>
        </p:spPr>
        <p:txBody>
          <a:bodyPr vert="horz" lIns="91440" tIns="45720" rIns="91440" bIns="45720" rtlCol="0" anchor="b"/>
          <a:lstStyle>
            <a:lvl1pPr algn="r">
              <a:defRPr sz="1200"/>
            </a:lvl1pPr>
          </a:lstStyle>
          <a:p>
            <a:fld id="{5E90D90C-2E81-AD4D-9C63-6429C53526A6}" type="slidenum">
              <a:rPr kumimoji="1" lang="ko-Kore-KR" altLang="en-US" smtClean="0"/>
              <a:t>‹#›</a:t>
            </a:fld>
            <a:endParaRPr kumimoji="1" lang="ko-Kore-KR" altLang="en-US"/>
          </a:p>
        </p:txBody>
      </p:sp>
    </p:spTree>
    <p:extLst>
      <p:ext uri="{BB962C8B-B14F-4D97-AF65-F5344CB8AC3E}">
        <p14:creationId xmlns:p14="http://schemas.microsoft.com/office/powerpoint/2010/main" val="212334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4</a:t>
            </a:r>
            <a:r>
              <a:rPr kumimoji="1" lang="ko-KR" altLang="en-US" dirty="0"/>
              <a:t>차산업혁명과 함께 원격근무</a:t>
            </a:r>
            <a:r>
              <a:rPr kumimoji="1" lang="en-US" altLang="ko-KR" dirty="0"/>
              <a:t>, </a:t>
            </a:r>
            <a:r>
              <a:rPr kumimoji="1" lang="ko-KR" altLang="en-US" dirty="0"/>
              <a:t>공장자동화 등의 분야에서 </a:t>
            </a:r>
            <a:r>
              <a:rPr kumimoji="1" lang="ko-KR" altLang="en-US" dirty="0" err="1"/>
              <a:t>매니퓰레이터의</a:t>
            </a:r>
            <a:r>
              <a:rPr kumimoji="1" lang="ko-KR" altLang="en-US" dirty="0"/>
              <a:t> 사용이 증가하고 있으며</a:t>
            </a:r>
            <a:r>
              <a:rPr kumimoji="1" lang="en-US" altLang="ko-KR" dirty="0"/>
              <a:t>, </a:t>
            </a:r>
            <a:r>
              <a:rPr kumimoji="1" lang="ko-KR" altLang="en-US" dirty="0" err="1"/>
              <a:t>매니퓰레이터의</a:t>
            </a:r>
            <a:r>
              <a:rPr kumimoji="1" lang="ko-KR" altLang="en-US" dirty="0"/>
              <a:t> 정밀한 제어를 위해서는 모델의 기구학적 해석이 필요하다</a:t>
            </a:r>
            <a:r>
              <a:rPr kumimoji="1" lang="en-US" altLang="ko-KR" dirty="0"/>
              <a:t>.</a:t>
            </a:r>
          </a:p>
          <a:p>
            <a:endParaRPr kumimoji="1" lang="en-US" altLang="ko-KR" dirty="0"/>
          </a:p>
          <a:p>
            <a:r>
              <a:rPr kumimoji="1" lang="ko-KR" altLang="en-US" dirty="0"/>
              <a:t>본 연구에서는 </a:t>
            </a:r>
            <a:r>
              <a:rPr kumimoji="1" lang="en-US" altLang="ko-KR" dirty="0"/>
              <a:t>6</a:t>
            </a:r>
            <a:r>
              <a:rPr kumimoji="1" lang="ko-KR" altLang="en-US" dirty="0"/>
              <a:t>자유도</a:t>
            </a:r>
            <a:r>
              <a:rPr kumimoji="1" lang="en-US" altLang="ko-KR" dirty="0"/>
              <a:t> </a:t>
            </a:r>
            <a:r>
              <a:rPr kumimoji="1" lang="ko-KR" altLang="en-US" dirty="0" err="1"/>
              <a:t>매니퓰레이터의</a:t>
            </a:r>
            <a:r>
              <a:rPr kumimoji="1" lang="ko-KR" altLang="en-US" dirty="0"/>
              <a:t> </a:t>
            </a:r>
            <a:r>
              <a:rPr kumimoji="1" lang="ko-KR" altLang="en-US" dirty="0" err="1"/>
              <a:t>순기구학을</a:t>
            </a:r>
            <a:r>
              <a:rPr kumimoji="1" lang="ko-KR" altLang="en-US" dirty="0"/>
              <a:t> 고전적인 기구학적 방식이 아닌 </a:t>
            </a:r>
            <a:r>
              <a:rPr kumimoji="1" lang="ko-KR" altLang="en-US" dirty="0" err="1"/>
              <a:t>딥러닝을</a:t>
            </a:r>
            <a:r>
              <a:rPr kumimoji="1" lang="ko-KR" altLang="en-US" dirty="0"/>
              <a:t> 통해 계산되는 모델을 개발합니다</a:t>
            </a:r>
            <a:r>
              <a:rPr kumimoji="1" lang="en-US" altLang="ko-KR" dirty="0"/>
              <a:t>.</a:t>
            </a:r>
          </a:p>
          <a:p>
            <a:endParaRPr kumimoji="1" lang="en-US" altLang="ko-KR" dirty="0"/>
          </a:p>
          <a:p>
            <a:r>
              <a:rPr kumimoji="1" lang="ko-KR" altLang="en-US" dirty="0" err="1"/>
              <a:t>딥러닝을</a:t>
            </a:r>
            <a:r>
              <a:rPr kumimoji="1" lang="ko-KR" altLang="en-US" dirty="0"/>
              <a:t> 활용하여 기계공학 분석 분야의 문제를 해결하고 후속 연구를 추진합니다</a:t>
            </a:r>
            <a:r>
              <a:rPr kumimoji="1" lang="en-US" altLang="ko-KR" dirty="0"/>
              <a:t>.</a:t>
            </a:r>
          </a:p>
          <a:p>
            <a:endParaRPr kumimoji="1" lang="en-US" altLang="ko-KR" dirty="0"/>
          </a:p>
          <a:p>
            <a:r>
              <a:rPr kumimoji="1" lang="ko-KR" altLang="en-US" dirty="0" err="1"/>
              <a:t>매니퓰레이터의</a:t>
            </a:r>
            <a:r>
              <a:rPr kumimoji="1" lang="ko-KR" altLang="en-US" dirty="0"/>
              <a:t> </a:t>
            </a:r>
            <a:r>
              <a:rPr kumimoji="1" lang="en-US" altLang="ko-KR" dirty="0"/>
              <a:t>6</a:t>
            </a:r>
            <a:r>
              <a:rPr kumimoji="1" lang="ko-KR" altLang="en-US" dirty="0"/>
              <a:t>개의 관절 각도를 통해 </a:t>
            </a:r>
            <a:r>
              <a:rPr kumimoji="1" lang="ko-KR" altLang="en-US" dirty="0" err="1"/>
              <a:t>엔드</a:t>
            </a:r>
            <a:r>
              <a:rPr kumimoji="1" lang="ko-KR" altLang="en-US" dirty="0"/>
              <a:t> </a:t>
            </a:r>
            <a:r>
              <a:rPr kumimoji="1" lang="ko-KR" altLang="en-US" dirty="0" err="1"/>
              <a:t>이펙터의</a:t>
            </a:r>
            <a:r>
              <a:rPr kumimoji="1" lang="ko-KR" altLang="en-US" dirty="0"/>
              <a:t> 위치 좌표</a:t>
            </a:r>
            <a:r>
              <a:rPr kumimoji="1" lang="en-US" altLang="ko-KR" dirty="0"/>
              <a:t>(x, y, z)</a:t>
            </a:r>
            <a:r>
              <a:rPr kumimoji="1" lang="ko-KR" altLang="en-US" dirty="0" err="1"/>
              <a:t>를</a:t>
            </a:r>
            <a:r>
              <a:rPr kumimoji="1" lang="ko-KR" altLang="en-US" dirty="0"/>
              <a:t> 얻어야 하기 때문에</a:t>
            </a:r>
            <a:r>
              <a:rPr kumimoji="1" lang="en-US" altLang="ko-KR" dirty="0"/>
              <a:t>,</a:t>
            </a:r>
          </a:p>
          <a:p>
            <a:endParaRPr kumimoji="1" lang="en-US" altLang="ko-KR" dirty="0"/>
          </a:p>
          <a:p>
            <a:r>
              <a:rPr kumimoji="1" lang="ko-KR" altLang="en-US" dirty="0" err="1"/>
              <a:t>입력층은</a:t>
            </a:r>
            <a:r>
              <a:rPr kumimoji="1" lang="ko-KR" altLang="en-US" dirty="0"/>
              <a:t> 관절 각도가 있는 </a:t>
            </a:r>
            <a:r>
              <a:rPr kumimoji="1" lang="en-US" altLang="ko-KR" dirty="0"/>
              <a:t>6</a:t>
            </a:r>
            <a:r>
              <a:rPr kumimoji="1" lang="ko-KR" altLang="en-US" dirty="0"/>
              <a:t>개의 노드로 구성되고 </a:t>
            </a:r>
            <a:r>
              <a:rPr kumimoji="1" lang="ko-KR" altLang="en-US" dirty="0" err="1"/>
              <a:t>출력층은</a:t>
            </a:r>
            <a:r>
              <a:rPr kumimoji="1" lang="ko-KR" altLang="en-US" dirty="0"/>
              <a:t> 위치 좌표가 </a:t>
            </a:r>
            <a:r>
              <a:rPr kumimoji="1" lang="en-US" altLang="ko-KR" dirty="0"/>
              <a:t>x, y, z</a:t>
            </a:r>
            <a:r>
              <a:rPr kumimoji="1" lang="ko-KR" altLang="en-US" dirty="0"/>
              <a:t>인 </a:t>
            </a:r>
            <a:r>
              <a:rPr kumimoji="1" lang="en-US" altLang="ko-KR" dirty="0"/>
              <a:t>3</a:t>
            </a:r>
            <a:r>
              <a:rPr kumimoji="1" lang="ko-KR" altLang="en-US" dirty="0"/>
              <a:t>개의 노드로 구성됩니다</a:t>
            </a:r>
            <a:r>
              <a:rPr kumimoji="1" lang="en-US" altLang="ko-KR" dirty="0"/>
              <a:t>. </a:t>
            </a:r>
            <a:r>
              <a:rPr kumimoji="1" lang="ko-KR" altLang="en-US" dirty="0" err="1"/>
              <a:t>은닉층은</a:t>
            </a:r>
            <a:r>
              <a:rPr kumimoji="1" lang="ko-KR" altLang="en-US" dirty="0"/>
              <a:t> </a:t>
            </a:r>
            <a:r>
              <a:rPr kumimoji="1" lang="en-US" altLang="ko-KR" dirty="0"/>
              <a:t>3</a:t>
            </a:r>
            <a:r>
              <a:rPr kumimoji="1" lang="ko-KR" altLang="en-US" dirty="0"/>
              <a:t>개의 층으로 구성되며 각 층은 </a:t>
            </a:r>
            <a:r>
              <a:rPr kumimoji="1" lang="en-US" altLang="ko-KR" dirty="0"/>
              <a:t>512, 512, 64</a:t>
            </a:r>
            <a:r>
              <a:rPr kumimoji="1" lang="ko-KR" altLang="en-US" dirty="0"/>
              <a:t>개의 노드로 구성됩니다</a:t>
            </a:r>
            <a:r>
              <a:rPr kumimoji="1" lang="en-US" altLang="ko-KR" dirty="0"/>
              <a:t>.</a:t>
            </a:r>
          </a:p>
          <a:p>
            <a:endParaRPr kumimoji="1" lang="en-US" altLang="ko-KR" dirty="0"/>
          </a:p>
          <a:p>
            <a:r>
              <a:rPr kumimoji="1" lang="ko-KR" altLang="en-US" dirty="0" err="1"/>
              <a:t>학습률이</a:t>
            </a:r>
            <a:r>
              <a:rPr kumimoji="1" lang="ko-KR" altLang="en-US" dirty="0"/>
              <a:t> </a:t>
            </a:r>
            <a:r>
              <a:rPr kumimoji="1" lang="en-US" altLang="ko-KR" dirty="0"/>
              <a:t>0.001</a:t>
            </a:r>
            <a:r>
              <a:rPr kumimoji="1" lang="ko-KR" altLang="en-US" dirty="0"/>
              <a:t>인 </a:t>
            </a:r>
            <a:r>
              <a:rPr kumimoji="1" lang="en-US" altLang="ko-KR" dirty="0"/>
              <a:t>Adam</a:t>
            </a:r>
            <a:r>
              <a:rPr kumimoji="1" lang="ko-KR" altLang="en-US" dirty="0"/>
              <a:t>을 사용하여 훈련된 최적화 프로그램과 </a:t>
            </a:r>
            <a:r>
              <a:rPr kumimoji="1" lang="en-US" altLang="ko-KR" dirty="0"/>
              <a:t>50</a:t>
            </a:r>
            <a:r>
              <a:rPr kumimoji="1" lang="ko-KR" altLang="en-US" dirty="0"/>
              <a:t>개의 </a:t>
            </a:r>
            <a:r>
              <a:rPr kumimoji="1" lang="en-US" altLang="ko-KR" dirty="0"/>
              <a:t>Epoch</a:t>
            </a:r>
            <a:r>
              <a:rPr kumimoji="1" lang="ko-KR" altLang="en-US" dirty="0" err="1"/>
              <a:t>를</a:t>
            </a:r>
            <a:r>
              <a:rPr kumimoji="1" lang="ko-KR" altLang="en-US" dirty="0"/>
              <a:t> 훈련했습니다</a:t>
            </a:r>
            <a:r>
              <a:rPr kumimoji="1" lang="en-US" altLang="ko-KR" dirty="0"/>
              <a:t>.</a:t>
            </a:r>
          </a:p>
          <a:p>
            <a:endParaRPr kumimoji="1" lang="en-US" altLang="ko-KR" dirty="0"/>
          </a:p>
          <a:p>
            <a:r>
              <a:rPr kumimoji="1" lang="ko-KR" altLang="en-US" dirty="0"/>
              <a:t>손실 함수는 </a:t>
            </a:r>
            <a:r>
              <a:rPr kumimoji="1" lang="en-US" altLang="ko-KR" dirty="0" err="1"/>
              <a:t>Pytorch</a:t>
            </a:r>
            <a:r>
              <a:rPr kumimoji="1" lang="ko-KR" altLang="en-US" dirty="0"/>
              <a:t>에서 제공하는 </a:t>
            </a:r>
            <a:r>
              <a:rPr kumimoji="1" lang="en-US" altLang="ko-KR" dirty="0"/>
              <a:t>MSE(Mean Square Error)</a:t>
            </a:r>
            <a:r>
              <a:rPr kumimoji="1" lang="ko-KR" altLang="en-US" dirty="0" err="1"/>
              <a:t>를</a:t>
            </a:r>
            <a:r>
              <a:rPr kumimoji="1" lang="ko-KR" altLang="en-US" dirty="0"/>
              <a:t> 사용했습니다</a:t>
            </a:r>
            <a:r>
              <a:rPr kumimoji="1" lang="en-US" altLang="ko-KR" dirty="0"/>
              <a:t>.</a:t>
            </a:r>
            <a:endParaRPr kumimoji="1" lang="ko-KR" altLang="en-US" dirty="0"/>
          </a:p>
          <a:p>
            <a:endParaRPr kumimoji="1" lang="ko-KR" altLang="en-US" dirty="0"/>
          </a:p>
          <a:p>
            <a:r>
              <a:rPr kumimoji="1" lang="en-US" altLang="ko-KR" dirty="0"/>
              <a:t>Kaggle</a:t>
            </a:r>
            <a:r>
              <a:rPr kumimoji="1" lang="ko-KR" altLang="en-US" dirty="0"/>
              <a:t>에 </a:t>
            </a:r>
            <a:r>
              <a:rPr kumimoji="1" lang="en-US" altLang="ko-KR" dirty="0"/>
              <a:t>'Robot Kinematics Dataset'</a:t>
            </a:r>
            <a:r>
              <a:rPr kumimoji="1" lang="ko-KR" altLang="en-US" dirty="0"/>
              <a:t>이라는 이름으로 게시된 </a:t>
            </a:r>
            <a:r>
              <a:rPr kumimoji="1" lang="ko-KR" altLang="en-US" dirty="0" err="1"/>
              <a:t>매니퓰레이터의</a:t>
            </a:r>
            <a:r>
              <a:rPr kumimoji="1" lang="ko-KR" altLang="en-US" dirty="0"/>
              <a:t> </a:t>
            </a:r>
            <a:r>
              <a:rPr kumimoji="1" lang="en-US" altLang="ko-KR" dirty="0"/>
              <a:t>15,000</a:t>
            </a:r>
            <a:r>
              <a:rPr kumimoji="1" lang="ko-KR" altLang="en-US" dirty="0"/>
              <a:t>개의 관절 각도 및 </a:t>
            </a:r>
            <a:r>
              <a:rPr kumimoji="1" lang="en-US" altLang="ko-KR" dirty="0"/>
              <a:t>End-Effector </a:t>
            </a:r>
            <a:r>
              <a:rPr kumimoji="1" lang="ko-KR" altLang="en-US" dirty="0"/>
              <a:t>위치 좌표 데이터 중 </a:t>
            </a:r>
            <a:r>
              <a:rPr kumimoji="1" lang="en-US" altLang="ko-KR" dirty="0"/>
              <a:t>12,000</a:t>
            </a:r>
            <a:r>
              <a:rPr kumimoji="1" lang="ko-KR" altLang="en-US" dirty="0"/>
              <a:t>개가 훈련되고 </a:t>
            </a:r>
            <a:r>
              <a:rPr kumimoji="1" lang="en-US" altLang="ko-KR" dirty="0"/>
              <a:t>3,000</a:t>
            </a:r>
            <a:r>
              <a:rPr kumimoji="1" lang="ko-KR" altLang="en-US" dirty="0"/>
              <a:t>개가 테스트에 사용됩니다</a:t>
            </a:r>
            <a:r>
              <a:rPr kumimoji="1" lang="en-US" altLang="ko-KR" dirty="0"/>
              <a:t>.</a:t>
            </a:r>
          </a:p>
          <a:p>
            <a:endParaRPr kumimoji="1" lang="en-US" altLang="ko-KR" dirty="0"/>
          </a:p>
          <a:p>
            <a:r>
              <a:rPr kumimoji="1" lang="ko-KR" altLang="en-US" dirty="0"/>
              <a:t>총 </a:t>
            </a:r>
            <a:r>
              <a:rPr kumimoji="1" lang="en-US" altLang="ko-KR" dirty="0"/>
              <a:t>15000</a:t>
            </a:r>
            <a:r>
              <a:rPr kumimoji="1" lang="ko-KR" altLang="en-US" dirty="0"/>
              <a:t>개의 데이터 중 </a:t>
            </a:r>
            <a:r>
              <a:rPr kumimoji="1" lang="en-US" altLang="ko-KR" dirty="0"/>
              <a:t>3000</a:t>
            </a:r>
            <a:r>
              <a:rPr kumimoji="1" lang="ko-KR" altLang="en-US" dirty="0"/>
              <a:t>개 학습에 사용되지 않은 데이터로 학습 결과를 판단하였다</a:t>
            </a:r>
            <a:r>
              <a:rPr kumimoji="1" lang="en-US" altLang="ko-KR" dirty="0"/>
              <a:t>. </a:t>
            </a:r>
            <a:r>
              <a:rPr kumimoji="1" lang="ko-KR" altLang="en-US" dirty="0"/>
              <a:t>평균 </a:t>
            </a:r>
            <a:r>
              <a:rPr kumimoji="1" lang="en-US" altLang="ko-KR" dirty="0"/>
              <a:t>10mm</a:t>
            </a:r>
            <a:r>
              <a:rPr kumimoji="1" lang="ko-KR" altLang="en-US" dirty="0"/>
              <a:t>의 오차가 발생했습니다</a:t>
            </a:r>
            <a:r>
              <a:rPr kumimoji="1" lang="en-US" altLang="ko-KR" dirty="0"/>
              <a:t>. </a:t>
            </a:r>
            <a:r>
              <a:rPr kumimoji="1" lang="ko-KR" altLang="en-US" dirty="0"/>
              <a:t>아래 그래프에서 </a:t>
            </a:r>
            <a:r>
              <a:rPr kumimoji="1" lang="en-US" altLang="ko-KR" dirty="0"/>
              <a:t>0,0,0 </a:t>
            </a:r>
            <a:r>
              <a:rPr kumimoji="1" lang="ko-KR" altLang="en-US" dirty="0"/>
              <a:t>좌표가 정답입니다</a:t>
            </a:r>
            <a:r>
              <a:rPr kumimoji="1" lang="en-US" altLang="ko-KR" dirty="0"/>
              <a:t>.</a:t>
            </a:r>
          </a:p>
          <a:p>
            <a:endParaRPr kumimoji="1" lang="en-US" altLang="ko-KR" dirty="0"/>
          </a:p>
          <a:p>
            <a:r>
              <a:rPr kumimoji="1" lang="ko-KR" altLang="en-US" dirty="0"/>
              <a:t>평균 </a:t>
            </a:r>
            <a:r>
              <a:rPr kumimoji="1" lang="en-US" altLang="ko-KR" dirty="0"/>
              <a:t>x </a:t>
            </a:r>
            <a:r>
              <a:rPr kumimoji="1" lang="ko-KR" altLang="en-US" dirty="0"/>
              <a:t>좌표 오차 </a:t>
            </a:r>
            <a:r>
              <a:rPr kumimoji="1" lang="en-US" altLang="ko-KR" dirty="0"/>
              <a:t>: </a:t>
            </a:r>
            <a:r>
              <a:rPr kumimoji="1" lang="ko-KR" altLang="en-US" dirty="0"/>
              <a:t>약 </a:t>
            </a:r>
            <a:r>
              <a:rPr kumimoji="1" lang="en-US" altLang="ko-KR" dirty="0"/>
              <a:t>10.07mm</a:t>
            </a:r>
          </a:p>
          <a:p>
            <a:endParaRPr kumimoji="1" lang="en-US" altLang="ko-KR" dirty="0"/>
          </a:p>
          <a:p>
            <a:r>
              <a:rPr kumimoji="1" lang="ko-KR" altLang="en-US" dirty="0"/>
              <a:t>평균 </a:t>
            </a:r>
            <a:r>
              <a:rPr kumimoji="1" lang="en-US" altLang="ko-KR" dirty="0"/>
              <a:t>y</a:t>
            </a:r>
            <a:r>
              <a:rPr kumimoji="1" lang="ko-KR" altLang="en-US" dirty="0"/>
              <a:t>좌표 오차 </a:t>
            </a:r>
            <a:r>
              <a:rPr kumimoji="1" lang="en-US" altLang="ko-KR" dirty="0"/>
              <a:t>: </a:t>
            </a:r>
            <a:r>
              <a:rPr kumimoji="1" lang="ko-KR" altLang="en-US" dirty="0"/>
              <a:t>약 </a:t>
            </a:r>
            <a:r>
              <a:rPr kumimoji="1" lang="en-US" altLang="ko-KR" dirty="0"/>
              <a:t>10.41mm</a:t>
            </a:r>
          </a:p>
          <a:p>
            <a:endParaRPr kumimoji="1" lang="en-US" altLang="ko-KR" dirty="0"/>
          </a:p>
          <a:p>
            <a:r>
              <a:rPr kumimoji="1" lang="ko-KR" altLang="en-US" dirty="0"/>
              <a:t>평균 </a:t>
            </a:r>
            <a:r>
              <a:rPr kumimoji="1" lang="en-US" altLang="ko-KR" dirty="0"/>
              <a:t>z </a:t>
            </a:r>
            <a:r>
              <a:rPr kumimoji="1" lang="ko-KR" altLang="en-US" dirty="0"/>
              <a:t>좌표 오차 </a:t>
            </a:r>
            <a:r>
              <a:rPr kumimoji="1" lang="en-US" altLang="ko-KR" dirty="0"/>
              <a:t>: </a:t>
            </a:r>
            <a:r>
              <a:rPr kumimoji="1" lang="ko-KR" altLang="en-US" dirty="0"/>
              <a:t>약 </a:t>
            </a:r>
            <a:r>
              <a:rPr kumimoji="1" lang="en-US" altLang="ko-KR" dirty="0"/>
              <a:t>8.74mm</a:t>
            </a:r>
          </a:p>
        </p:txBody>
      </p:sp>
      <p:sp>
        <p:nvSpPr>
          <p:cNvPr id="4" name="슬라이드 번호 개체 틀 3"/>
          <p:cNvSpPr>
            <a:spLocks noGrp="1"/>
          </p:cNvSpPr>
          <p:nvPr>
            <p:ph type="sldNum" sz="quarter" idx="5"/>
          </p:nvPr>
        </p:nvSpPr>
        <p:spPr/>
        <p:txBody>
          <a:bodyPr/>
          <a:lstStyle/>
          <a:p>
            <a:fld id="{5E90D90C-2E81-AD4D-9C63-6429C53526A6}" type="slidenum">
              <a:rPr kumimoji="1" lang="ko-Kore-KR" altLang="en-US" smtClean="0"/>
              <a:t>1</a:t>
            </a:fld>
            <a:endParaRPr kumimoji="1" lang="ko-Kore-KR" altLang="en-US"/>
          </a:p>
        </p:txBody>
      </p:sp>
    </p:spTree>
    <p:extLst>
      <p:ext uri="{BB962C8B-B14F-4D97-AF65-F5344CB8AC3E}">
        <p14:creationId xmlns:p14="http://schemas.microsoft.com/office/powerpoint/2010/main" val="365061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68260" y="13197790"/>
            <a:ext cx="25706944" cy="9106669"/>
          </a:xfrm>
          <a:prstGeom prst="rect">
            <a:avLst/>
          </a:prstGeom>
        </p:spPr>
        <p:txBody>
          <a:bodyPr lIns="87965" tIns="43983" rIns="87965" bIns="43983"/>
          <a:lstStyle/>
          <a:p>
            <a:r>
              <a:rPr lang="ko-KR" altLang="en-US"/>
              <a:t>마스터 제목 스타일 편집</a:t>
            </a:r>
          </a:p>
        </p:txBody>
      </p:sp>
      <p:sp>
        <p:nvSpPr>
          <p:cNvPr id="3" name="부제목 2"/>
          <p:cNvSpPr>
            <a:spLocks noGrp="1"/>
          </p:cNvSpPr>
          <p:nvPr>
            <p:ph type="subTitle" idx="1"/>
          </p:nvPr>
        </p:nvSpPr>
        <p:spPr>
          <a:xfrm>
            <a:off x="4536520" y="24074649"/>
            <a:ext cx="21170424" cy="10857195"/>
          </a:xfrm>
          <a:prstGeom prst="rect">
            <a:avLst/>
          </a:prstGeom>
        </p:spPr>
        <p:txBody>
          <a:bodyPr lIns="87965" tIns="43983" rIns="87965" bIns="43983"/>
          <a:lstStyle>
            <a:lvl1pPr marL="0" indent="0" algn="ctr">
              <a:buNone/>
              <a:defRPr/>
            </a:lvl1pPr>
            <a:lvl2pPr marL="2026010" indent="0" algn="ctr">
              <a:buNone/>
              <a:defRPr/>
            </a:lvl2pPr>
            <a:lvl3pPr marL="4052020" indent="0" algn="ctr">
              <a:buNone/>
              <a:defRPr/>
            </a:lvl3pPr>
            <a:lvl4pPr marL="6078031" indent="0" algn="ctr">
              <a:buNone/>
              <a:defRPr/>
            </a:lvl4pPr>
            <a:lvl5pPr marL="8104042" indent="0" algn="ctr">
              <a:buNone/>
              <a:defRPr/>
            </a:lvl5pPr>
            <a:lvl6pPr marL="10130051" indent="0" algn="ctr">
              <a:buNone/>
              <a:defRPr/>
            </a:lvl6pPr>
            <a:lvl7pPr marL="12156062" indent="0" algn="ctr">
              <a:buNone/>
              <a:defRPr/>
            </a:lvl7pPr>
            <a:lvl8pPr marL="14182071" indent="0" algn="ctr">
              <a:buNone/>
              <a:defRPr/>
            </a:lvl8pPr>
            <a:lvl9pPr marL="16208082" indent="0" algn="ctr">
              <a:buNone/>
              <a:defRPr/>
            </a:lvl9pPr>
          </a:lstStyle>
          <a:p>
            <a:r>
              <a:rPr lang="ko-KR" altLang="en-US"/>
              <a:t>마스터 부제목 스타일 편집</a:t>
            </a:r>
          </a:p>
        </p:txBody>
      </p:sp>
      <p:sp>
        <p:nvSpPr>
          <p:cNvPr id="4" name="Rectangle 4"/>
          <p:cNvSpPr>
            <a:spLocks noGrp="1" noChangeArrowheads="1"/>
          </p:cNvSpPr>
          <p:nvPr>
            <p:ph type="dt" sz="half" idx="10"/>
          </p:nvPr>
        </p:nvSpPr>
        <p:spPr>
          <a:xfrm>
            <a:off x="1513072" y="38689253"/>
            <a:ext cx="7055761" cy="2949025"/>
          </a:xfrm>
          <a:prstGeom prst="rect">
            <a:avLst/>
          </a:prstGeom>
          <a:ln/>
        </p:spPr>
        <p:txBody>
          <a:bodyPr lIns="87965" tIns="43983" rIns="87965" bIns="43983"/>
          <a:lstStyle>
            <a:lvl1pPr>
              <a:defRPr/>
            </a:lvl1pPr>
          </a:lstStyle>
          <a:p>
            <a:pPr>
              <a:defRPr/>
            </a:pPr>
            <a:endParaRPr lang="en-US" altLang="ko-KR" dirty="0"/>
          </a:p>
        </p:txBody>
      </p:sp>
      <p:sp>
        <p:nvSpPr>
          <p:cNvPr id="5" name="Rectangle 5"/>
          <p:cNvSpPr>
            <a:spLocks noGrp="1" noChangeArrowheads="1"/>
          </p:cNvSpPr>
          <p:nvPr>
            <p:ph type="ftr" sz="quarter" idx="11"/>
          </p:nvPr>
        </p:nvSpPr>
        <p:spPr>
          <a:xfrm>
            <a:off x="10333335" y="38689253"/>
            <a:ext cx="9576797" cy="2949025"/>
          </a:xfrm>
          <a:prstGeom prst="rect">
            <a:avLst/>
          </a:prstGeom>
          <a:ln/>
        </p:spPr>
        <p:txBody>
          <a:bodyPr lIns="87965" tIns="43983" rIns="87965" bIns="43983"/>
          <a:lstStyle>
            <a:lvl1pPr>
              <a:defRPr/>
            </a:lvl1pPr>
          </a:lstStyle>
          <a:p>
            <a:pPr>
              <a:defRPr/>
            </a:pPr>
            <a:endParaRPr lang="en-US" altLang="ko-KR" dirty="0"/>
          </a:p>
        </p:txBody>
      </p:sp>
      <p:sp>
        <p:nvSpPr>
          <p:cNvPr id="6" name="Rectangle 6"/>
          <p:cNvSpPr>
            <a:spLocks noGrp="1" noChangeArrowheads="1"/>
          </p:cNvSpPr>
          <p:nvPr>
            <p:ph type="sldNum" sz="quarter" idx="12"/>
          </p:nvPr>
        </p:nvSpPr>
        <p:spPr>
          <a:xfrm>
            <a:off x="21674633" y="38689253"/>
            <a:ext cx="7055760" cy="2949025"/>
          </a:xfrm>
          <a:prstGeom prst="rect">
            <a:avLst/>
          </a:prstGeom>
          <a:ln/>
        </p:spPr>
        <p:txBody>
          <a:bodyPr lIns="87965" tIns="43983" rIns="87965" bIns="43983"/>
          <a:lstStyle>
            <a:lvl1pPr>
              <a:defRPr/>
            </a:lvl1pPr>
          </a:lstStyle>
          <a:p>
            <a:pPr>
              <a:defRPr/>
            </a:pPr>
            <a:fld id="{63EC8A59-747A-4A2C-9AE1-196AC15610C6}" type="slidenum">
              <a:rPr lang="en-US" altLang="ko-KR"/>
              <a:pPr>
                <a:defRPr/>
              </a:pPr>
              <a:t>‹#›</a:t>
            </a:fld>
            <a:endParaRPr lang="en-US" altLang="ko-KR" dirty="0"/>
          </a:p>
        </p:txBody>
      </p:sp>
    </p:spTree>
    <p:extLst>
      <p:ext uri="{BB962C8B-B14F-4D97-AF65-F5344CB8AC3E}">
        <p14:creationId xmlns:p14="http://schemas.microsoft.com/office/powerpoint/2010/main" val="1714542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1513072" y="1701705"/>
            <a:ext cx="27217321" cy="7080780"/>
          </a:xfrm>
          <a:prstGeom prst="rect">
            <a:avLst/>
          </a:prstGeom>
        </p:spPr>
        <p:txBody>
          <a:bodyPr lIns="87965" tIns="43983" rIns="87965" bIns="43983"/>
          <a:lstStyle/>
          <a:p>
            <a:r>
              <a:rPr lang="ko-KR" altLang="en-US"/>
              <a:t>마스터 제목 스타일 편집</a:t>
            </a:r>
          </a:p>
        </p:txBody>
      </p:sp>
      <p:sp>
        <p:nvSpPr>
          <p:cNvPr id="3" name="세로 텍스트 개체 틀 2"/>
          <p:cNvSpPr>
            <a:spLocks noGrp="1"/>
          </p:cNvSpPr>
          <p:nvPr>
            <p:ph type="body" orient="vert" idx="1"/>
          </p:nvPr>
        </p:nvSpPr>
        <p:spPr>
          <a:xfrm>
            <a:off x="1513072" y="9913982"/>
            <a:ext cx="27217321" cy="28038015"/>
          </a:xfrm>
          <a:prstGeom prst="rect">
            <a:avLst/>
          </a:prstGeom>
        </p:spPr>
        <p:txBody>
          <a:bodyPr vert="eaVert" lIns="87965" tIns="43983" rIns="87965" bIns="43983"/>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xfrm>
            <a:off x="1513072" y="38689253"/>
            <a:ext cx="7055761" cy="2949025"/>
          </a:xfrm>
          <a:prstGeom prst="rect">
            <a:avLst/>
          </a:prstGeom>
          <a:ln/>
        </p:spPr>
        <p:txBody>
          <a:bodyPr lIns="87965" tIns="43983" rIns="87965" bIns="43983"/>
          <a:lstStyle>
            <a:lvl1pPr>
              <a:defRPr/>
            </a:lvl1pPr>
          </a:lstStyle>
          <a:p>
            <a:pPr>
              <a:defRPr/>
            </a:pPr>
            <a:endParaRPr lang="en-US" altLang="ko-KR" dirty="0"/>
          </a:p>
        </p:txBody>
      </p:sp>
      <p:sp>
        <p:nvSpPr>
          <p:cNvPr id="5" name="Rectangle 5"/>
          <p:cNvSpPr>
            <a:spLocks noGrp="1" noChangeArrowheads="1"/>
          </p:cNvSpPr>
          <p:nvPr>
            <p:ph type="ftr" sz="quarter" idx="11"/>
          </p:nvPr>
        </p:nvSpPr>
        <p:spPr>
          <a:xfrm>
            <a:off x="10333335" y="38689253"/>
            <a:ext cx="9576797" cy="2949025"/>
          </a:xfrm>
          <a:prstGeom prst="rect">
            <a:avLst/>
          </a:prstGeom>
          <a:ln/>
        </p:spPr>
        <p:txBody>
          <a:bodyPr lIns="87965" tIns="43983" rIns="87965" bIns="43983"/>
          <a:lstStyle>
            <a:lvl1pPr>
              <a:defRPr/>
            </a:lvl1pPr>
          </a:lstStyle>
          <a:p>
            <a:pPr>
              <a:defRPr/>
            </a:pPr>
            <a:endParaRPr lang="en-US" altLang="ko-KR" dirty="0"/>
          </a:p>
        </p:txBody>
      </p:sp>
      <p:sp>
        <p:nvSpPr>
          <p:cNvPr id="6" name="Rectangle 6"/>
          <p:cNvSpPr>
            <a:spLocks noGrp="1" noChangeArrowheads="1"/>
          </p:cNvSpPr>
          <p:nvPr>
            <p:ph type="sldNum" sz="quarter" idx="12"/>
          </p:nvPr>
        </p:nvSpPr>
        <p:spPr>
          <a:xfrm>
            <a:off x="21674633" y="38689253"/>
            <a:ext cx="7055760" cy="2949025"/>
          </a:xfrm>
          <a:prstGeom prst="rect">
            <a:avLst/>
          </a:prstGeom>
          <a:ln/>
        </p:spPr>
        <p:txBody>
          <a:bodyPr lIns="87965" tIns="43983" rIns="87965" bIns="43983"/>
          <a:lstStyle>
            <a:lvl1pPr>
              <a:defRPr/>
            </a:lvl1pPr>
          </a:lstStyle>
          <a:p>
            <a:pPr>
              <a:defRPr/>
            </a:pPr>
            <a:fld id="{5AB8AC61-B8AE-4F22-B721-B4A30A39B824}" type="slidenum">
              <a:rPr lang="en-US" altLang="ko-KR"/>
              <a:pPr>
                <a:defRPr/>
              </a:pPr>
              <a:t>‹#›</a:t>
            </a:fld>
            <a:endParaRPr lang="en-US" altLang="ko-KR" dirty="0"/>
          </a:p>
        </p:txBody>
      </p:sp>
    </p:spTree>
    <p:extLst>
      <p:ext uri="{BB962C8B-B14F-4D97-AF65-F5344CB8AC3E}">
        <p14:creationId xmlns:p14="http://schemas.microsoft.com/office/powerpoint/2010/main" val="253200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1926511" y="1701359"/>
            <a:ext cx="6804779" cy="36249655"/>
          </a:xfrm>
          <a:prstGeom prst="rect">
            <a:avLst/>
          </a:prstGeom>
        </p:spPr>
        <p:txBody>
          <a:bodyPr vert="eaVert" lIns="87965" tIns="43983" rIns="87965" bIns="43983"/>
          <a:lstStyle/>
          <a:p>
            <a:r>
              <a:rPr lang="ko-KR" altLang="en-US"/>
              <a:t>마스터 제목 스타일 편집</a:t>
            </a:r>
          </a:p>
        </p:txBody>
      </p:sp>
      <p:sp>
        <p:nvSpPr>
          <p:cNvPr id="3" name="세로 텍스트 개체 틀 2"/>
          <p:cNvSpPr>
            <a:spLocks noGrp="1"/>
          </p:cNvSpPr>
          <p:nvPr>
            <p:ph type="body" orient="vert" idx="1"/>
          </p:nvPr>
        </p:nvSpPr>
        <p:spPr>
          <a:xfrm>
            <a:off x="1512174" y="1701359"/>
            <a:ext cx="19910280" cy="36249655"/>
          </a:xfrm>
          <a:prstGeom prst="rect">
            <a:avLst/>
          </a:prstGeom>
        </p:spPr>
        <p:txBody>
          <a:bodyPr vert="eaVert" lIns="87965" tIns="43983" rIns="87965" bIns="43983"/>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xfrm>
            <a:off x="1513072" y="38689253"/>
            <a:ext cx="7055761" cy="2949025"/>
          </a:xfrm>
          <a:prstGeom prst="rect">
            <a:avLst/>
          </a:prstGeom>
          <a:ln/>
        </p:spPr>
        <p:txBody>
          <a:bodyPr lIns="87965" tIns="43983" rIns="87965" bIns="43983"/>
          <a:lstStyle>
            <a:lvl1pPr>
              <a:defRPr/>
            </a:lvl1pPr>
          </a:lstStyle>
          <a:p>
            <a:pPr>
              <a:defRPr/>
            </a:pPr>
            <a:endParaRPr lang="en-US" altLang="ko-KR" dirty="0"/>
          </a:p>
        </p:txBody>
      </p:sp>
      <p:sp>
        <p:nvSpPr>
          <p:cNvPr id="5" name="Rectangle 5"/>
          <p:cNvSpPr>
            <a:spLocks noGrp="1" noChangeArrowheads="1"/>
          </p:cNvSpPr>
          <p:nvPr>
            <p:ph type="ftr" sz="quarter" idx="11"/>
          </p:nvPr>
        </p:nvSpPr>
        <p:spPr>
          <a:xfrm>
            <a:off x="10333335" y="38689253"/>
            <a:ext cx="9576797" cy="2949025"/>
          </a:xfrm>
          <a:prstGeom prst="rect">
            <a:avLst/>
          </a:prstGeom>
          <a:ln/>
        </p:spPr>
        <p:txBody>
          <a:bodyPr lIns="87965" tIns="43983" rIns="87965" bIns="43983"/>
          <a:lstStyle>
            <a:lvl1pPr>
              <a:defRPr/>
            </a:lvl1pPr>
          </a:lstStyle>
          <a:p>
            <a:pPr>
              <a:defRPr/>
            </a:pPr>
            <a:endParaRPr lang="en-US" altLang="ko-KR" dirty="0"/>
          </a:p>
        </p:txBody>
      </p:sp>
      <p:sp>
        <p:nvSpPr>
          <p:cNvPr id="6" name="Rectangle 6"/>
          <p:cNvSpPr>
            <a:spLocks noGrp="1" noChangeArrowheads="1"/>
          </p:cNvSpPr>
          <p:nvPr>
            <p:ph type="sldNum" sz="quarter" idx="12"/>
          </p:nvPr>
        </p:nvSpPr>
        <p:spPr>
          <a:xfrm>
            <a:off x="21674633" y="38689253"/>
            <a:ext cx="7055760" cy="2949025"/>
          </a:xfrm>
          <a:prstGeom prst="rect">
            <a:avLst/>
          </a:prstGeom>
          <a:ln/>
        </p:spPr>
        <p:txBody>
          <a:bodyPr lIns="87965" tIns="43983" rIns="87965" bIns="43983"/>
          <a:lstStyle>
            <a:lvl1pPr>
              <a:defRPr/>
            </a:lvl1pPr>
          </a:lstStyle>
          <a:p>
            <a:pPr>
              <a:defRPr/>
            </a:pPr>
            <a:fld id="{DD378A67-06CD-4AE9-8B49-FF9797EC1B18}" type="slidenum">
              <a:rPr lang="en-US" altLang="ko-KR"/>
              <a:pPr>
                <a:defRPr/>
              </a:pPr>
              <a:t>‹#›</a:t>
            </a:fld>
            <a:endParaRPr lang="en-US" altLang="ko-KR" dirty="0"/>
          </a:p>
        </p:txBody>
      </p:sp>
    </p:spTree>
    <p:extLst>
      <p:ext uri="{BB962C8B-B14F-4D97-AF65-F5344CB8AC3E}">
        <p14:creationId xmlns:p14="http://schemas.microsoft.com/office/powerpoint/2010/main" val="160442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513072" y="1701705"/>
            <a:ext cx="27217321" cy="7080780"/>
          </a:xfrm>
          <a:prstGeom prst="rect">
            <a:avLst/>
          </a:prstGeom>
        </p:spPr>
        <p:txBody>
          <a:bodyPr lIns="87965" tIns="43983" rIns="87965" bIns="43983"/>
          <a:lstStyle/>
          <a:p>
            <a:r>
              <a:rPr lang="ko-KR" altLang="en-US"/>
              <a:t>마스터 제목 스타일 편집</a:t>
            </a:r>
          </a:p>
        </p:txBody>
      </p:sp>
      <p:sp>
        <p:nvSpPr>
          <p:cNvPr id="3" name="내용 개체 틀 2"/>
          <p:cNvSpPr>
            <a:spLocks noGrp="1"/>
          </p:cNvSpPr>
          <p:nvPr>
            <p:ph idx="1"/>
          </p:nvPr>
        </p:nvSpPr>
        <p:spPr>
          <a:xfrm>
            <a:off x="1513072" y="9913982"/>
            <a:ext cx="27217321" cy="28038015"/>
          </a:xfrm>
          <a:prstGeom prst="rect">
            <a:avLst/>
          </a:prstGeom>
        </p:spPr>
        <p:txBody>
          <a:bodyPr lIns="87965" tIns="43983" rIns="87965" bIns="43983"/>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xfrm>
            <a:off x="1513072" y="38689253"/>
            <a:ext cx="7055761" cy="2949025"/>
          </a:xfrm>
          <a:prstGeom prst="rect">
            <a:avLst/>
          </a:prstGeom>
          <a:ln/>
        </p:spPr>
        <p:txBody>
          <a:bodyPr lIns="87965" tIns="43983" rIns="87965" bIns="43983"/>
          <a:lstStyle>
            <a:lvl1pPr>
              <a:defRPr/>
            </a:lvl1pPr>
          </a:lstStyle>
          <a:p>
            <a:pPr>
              <a:defRPr/>
            </a:pPr>
            <a:endParaRPr lang="en-US" altLang="ko-KR" dirty="0"/>
          </a:p>
        </p:txBody>
      </p:sp>
      <p:sp>
        <p:nvSpPr>
          <p:cNvPr id="5" name="Rectangle 5"/>
          <p:cNvSpPr>
            <a:spLocks noGrp="1" noChangeArrowheads="1"/>
          </p:cNvSpPr>
          <p:nvPr>
            <p:ph type="ftr" sz="quarter" idx="11"/>
          </p:nvPr>
        </p:nvSpPr>
        <p:spPr>
          <a:xfrm>
            <a:off x="10333335" y="38689253"/>
            <a:ext cx="9576797" cy="2949025"/>
          </a:xfrm>
          <a:prstGeom prst="rect">
            <a:avLst/>
          </a:prstGeom>
          <a:ln/>
        </p:spPr>
        <p:txBody>
          <a:bodyPr lIns="87965" tIns="43983" rIns="87965" bIns="43983"/>
          <a:lstStyle>
            <a:lvl1pPr>
              <a:defRPr/>
            </a:lvl1pPr>
          </a:lstStyle>
          <a:p>
            <a:pPr>
              <a:defRPr/>
            </a:pPr>
            <a:endParaRPr lang="en-US" altLang="ko-KR" dirty="0"/>
          </a:p>
        </p:txBody>
      </p:sp>
      <p:sp>
        <p:nvSpPr>
          <p:cNvPr id="6" name="Rectangle 6"/>
          <p:cNvSpPr>
            <a:spLocks noGrp="1" noChangeArrowheads="1"/>
          </p:cNvSpPr>
          <p:nvPr>
            <p:ph type="sldNum" sz="quarter" idx="12"/>
          </p:nvPr>
        </p:nvSpPr>
        <p:spPr>
          <a:xfrm>
            <a:off x="21674633" y="38689253"/>
            <a:ext cx="7055760" cy="2949025"/>
          </a:xfrm>
          <a:prstGeom prst="rect">
            <a:avLst/>
          </a:prstGeom>
          <a:ln/>
        </p:spPr>
        <p:txBody>
          <a:bodyPr lIns="87965" tIns="43983" rIns="87965" bIns="43983"/>
          <a:lstStyle>
            <a:lvl1pPr>
              <a:defRPr/>
            </a:lvl1pPr>
          </a:lstStyle>
          <a:p>
            <a:pPr>
              <a:defRPr/>
            </a:pPr>
            <a:fld id="{5CB453C0-6C2D-4032-BDEE-2E1D00789379}" type="slidenum">
              <a:rPr lang="en-US" altLang="ko-KR"/>
              <a:pPr>
                <a:defRPr/>
              </a:pPr>
              <a:t>‹#›</a:t>
            </a:fld>
            <a:endParaRPr lang="en-US" altLang="ko-KR" dirty="0"/>
          </a:p>
        </p:txBody>
      </p:sp>
    </p:spTree>
    <p:extLst>
      <p:ext uri="{BB962C8B-B14F-4D97-AF65-F5344CB8AC3E}">
        <p14:creationId xmlns:p14="http://schemas.microsoft.com/office/powerpoint/2010/main" val="240323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89026" y="27300341"/>
            <a:ext cx="25706944" cy="8437928"/>
          </a:xfrm>
          <a:prstGeom prst="rect">
            <a:avLst/>
          </a:prstGeom>
        </p:spPr>
        <p:txBody>
          <a:bodyPr lIns="87965" tIns="43983" rIns="87965" bIns="43983" anchor="t"/>
          <a:lstStyle>
            <a:lvl1pPr algn="l">
              <a:defRPr sz="17700" b="1" cap="all"/>
            </a:lvl1pPr>
          </a:lstStyle>
          <a:p>
            <a:r>
              <a:rPr lang="ko-KR" altLang="en-US"/>
              <a:t>마스터 제목 스타일 편집</a:t>
            </a:r>
          </a:p>
        </p:txBody>
      </p:sp>
      <p:sp>
        <p:nvSpPr>
          <p:cNvPr id="3" name="텍스트 개체 틀 2"/>
          <p:cNvSpPr>
            <a:spLocks noGrp="1"/>
          </p:cNvSpPr>
          <p:nvPr>
            <p:ph type="body" idx="1"/>
          </p:nvPr>
        </p:nvSpPr>
        <p:spPr>
          <a:xfrm>
            <a:off x="2389026" y="18006821"/>
            <a:ext cx="25706944" cy="9293519"/>
          </a:xfrm>
          <a:prstGeom prst="rect">
            <a:avLst/>
          </a:prstGeom>
        </p:spPr>
        <p:txBody>
          <a:bodyPr lIns="87965" tIns="43983" rIns="87965" bIns="43983" anchor="b"/>
          <a:lstStyle>
            <a:lvl1pPr marL="0" indent="0">
              <a:buNone/>
              <a:defRPr sz="8900"/>
            </a:lvl1pPr>
            <a:lvl2pPr marL="2026010" indent="0">
              <a:buNone/>
              <a:defRPr sz="8000"/>
            </a:lvl2pPr>
            <a:lvl3pPr marL="4052020" indent="0">
              <a:buNone/>
              <a:defRPr sz="7100"/>
            </a:lvl3pPr>
            <a:lvl4pPr marL="6078031" indent="0">
              <a:buNone/>
              <a:defRPr sz="6200"/>
            </a:lvl4pPr>
            <a:lvl5pPr marL="8104042" indent="0">
              <a:buNone/>
              <a:defRPr sz="6200"/>
            </a:lvl5pPr>
            <a:lvl6pPr marL="10130051" indent="0">
              <a:buNone/>
              <a:defRPr sz="6200"/>
            </a:lvl6pPr>
            <a:lvl7pPr marL="12156062" indent="0">
              <a:buNone/>
              <a:defRPr sz="6200"/>
            </a:lvl7pPr>
            <a:lvl8pPr marL="14182071" indent="0">
              <a:buNone/>
              <a:defRPr sz="6200"/>
            </a:lvl8pPr>
            <a:lvl9pPr marL="16208082" indent="0">
              <a:buNone/>
              <a:defRPr sz="6200"/>
            </a:lvl9pPr>
          </a:lstStyle>
          <a:p>
            <a:pPr lvl="0"/>
            <a:r>
              <a:rPr lang="ko-KR" altLang="en-US"/>
              <a:t>마스터 텍스트 스타일을 편집합니다</a:t>
            </a:r>
          </a:p>
        </p:txBody>
      </p:sp>
      <p:sp>
        <p:nvSpPr>
          <p:cNvPr id="4" name="Rectangle 4"/>
          <p:cNvSpPr>
            <a:spLocks noGrp="1" noChangeArrowheads="1"/>
          </p:cNvSpPr>
          <p:nvPr>
            <p:ph type="dt" sz="half" idx="10"/>
          </p:nvPr>
        </p:nvSpPr>
        <p:spPr>
          <a:xfrm>
            <a:off x="1513072" y="38689253"/>
            <a:ext cx="7055761" cy="2949025"/>
          </a:xfrm>
          <a:prstGeom prst="rect">
            <a:avLst/>
          </a:prstGeom>
          <a:ln/>
        </p:spPr>
        <p:txBody>
          <a:bodyPr lIns="87965" tIns="43983" rIns="87965" bIns="43983"/>
          <a:lstStyle>
            <a:lvl1pPr>
              <a:defRPr/>
            </a:lvl1pPr>
          </a:lstStyle>
          <a:p>
            <a:pPr>
              <a:defRPr/>
            </a:pPr>
            <a:endParaRPr lang="en-US" altLang="ko-KR" dirty="0"/>
          </a:p>
        </p:txBody>
      </p:sp>
      <p:sp>
        <p:nvSpPr>
          <p:cNvPr id="5" name="Rectangle 5"/>
          <p:cNvSpPr>
            <a:spLocks noGrp="1" noChangeArrowheads="1"/>
          </p:cNvSpPr>
          <p:nvPr>
            <p:ph type="ftr" sz="quarter" idx="11"/>
          </p:nvPr>
        </p:nvSpPr>
        <p:spPr>
          <a:xfrm>
            <a:off x="10333335" y="38689253"/>
            <a:ext cx="9576797" cy="2949025"/>
          </a:xfrm>
          <a:prstGeom prst="rect">
            <a:avLst/>
          </a:prstGeom>
          <a:ln/>
        </p:spPr>
        <p:txBody>
          <a:bodyPr lIns="87965" tIns="43983" rIns="87965" bIns="43983"/>
          <a:lstStyle>
            <a:lvl1pPr>
              <a:defRPr/>
            </a:lvl1pPr>
          </a:lstStyle>
          <a:p>
            <a:pPr>
              <a:defRPr/>
            </a:pPr>
            <a:endParaRPr lang="en-US" altLang="ko-KR" dirty="0"/>
          </a:p>
        </p:txBody>
      </p:sp>
      <p:sp>
        <p:nvSpPr>
          <p:cNvPr id="6" name="Rectangle 6"/>
          <p:cNvSpPr>
            <a:spLocks noGrp="1" noChangeArrowheads="1"/>
          </p:cNvSpPr>
          <p:nvPr>
            <p:ph type="sldNum" sz="quarter" idx="12"/>
          </p:nvPr>
        </p:nvSpPr>
        <p:spPr>
          <a:xfrm>
            <a:off x="21674633" y="38689253"/>
            <a:ext cx="7055760" cy="2949025"/>
          </a:xfrm>
          <a:prstGeom prst="rect">
            <a:avLst/>
          </a:prstGeom>
          <a:ln/>
        </p:spPr>
        <p:txBody>
          <a:bodyPr lIns="87965" tIns="43983" rIns="87965" bIns="43983"/>
          <a:lstStyle>
            <a:lvl1pPr>
              <a:defRPr/>
            </a:lvl1pPr>
          </a:lstStyle>
          <a:p>
            <a:pPr>
              <a:defRPr/>
            </a:pPr>
            <a:fld id="{FFB2675E-F6A0-4FD3-9E03-E77BE379ACC0}" type="slidenum">
              <a:rPr lang="en-US" altLang="ko-KR"/>
              <a:pPr>
                <a:defRPr/>
              </a:pPr>
              <a:t>‹#›</a:t>
            </a:fld>
            <a:endParaRPr lang="en-US" altLang="ko-KR" dirty="0"/>
          </a:p>
        </p:txBody>
      </p:sp>
    </p:spTree>
    <p:extLst>
      <p:ext uri="{BB962C8B-B14F-4D97-AF65-F5344CB8AC3E}">
        <p14:creationId xmlns:p14="http://schemas.microsoft.com/office/powerpoint/2010/main" val="291940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1513072" y="1701705"/>
            <a:ext cx="27217321" cy="7080780"/>
          </a:xfrm>
          <a:prstGeom prst="rect">
            <a:avLst/>
          </a:prstGeom>
        </p:spPr>
        <p:txBody>
          <a:bodyPr lIns="87965" tIns="43983" rIns="87965" bIns="43983"/>
          <a:lstStyle/>
          <a:p>
            <a:r>
              <a:rPr lang="ko-KR" altLang="en-US"/>
              <a:t>마스터 제목 스타일 편집</a:t>
            </a:r>
          </a:p>
        </p:txBody>
      </p:sp>
      <p:sp>
        <p:nvSpPr>
          <p:cNvPr id="3" name="내용 개체 틀 2"/>
          <p:cNvSpPr>
            <a:spLocks noGrp="1"/>
          </p:cNvSpPr>
          <p:nvPr>
            <p:ph sz="half" idx="1"/>
          </p:nvPr>
        </p:nvSpPr>
        <p:spPr>
          <a:xfrm>
            <a:off x="1512174" y="9913095"/>
            <a:ext cx="13357530" cy="28037922"/>
          </a:xfrm>
          <a:prstGeom prst="rect">
            <a:avLst/>
          </a:prstGeom>
        </p:spPr>
        <p:txBody>
          <a:bodyPr lIns="87965" tIns="43983" rIns="87965" bIns="43983"/>
          <a:lstStyle>
            <a:lvl1pPr>
              <a:defRPr sz="12400"/>
            </a:lvl1pPr>
            <a:lvl2pPr>
              <a:defRPr sz="10600"/>
            </a:lvl2pPr>
            <a:lvl3pPr>
              <a:defRPr sz="8900"/>
            </a:lvl3pPr>
            <a:lvl4pPr>
              <a:defRPr sz="8000"/>
            </a:lvl4pPr>
            <a:lvl5pPr>
              <a:defRPr sz="8000"/>
            </a:lvl5pPr>
            <a:lvl6pPr>
              <a:defRPr sz="8000"/>
            </a:lvl6pPr>
            <a:lvl7pPr>
              <a:defRPr sz="8000"/>
            </a:lvl7pPr>
            <a:lvl8pPr>
              <a:defRPr sz="8000"/>
            </a:lvl8pPr>
            <a:lvl9pPr>
              <a:defRPr sz="8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15373760" y="9913095"/>
            <a:ext cx="13357530" cy="28037922"/>
          </a:xfrm>
          <a:prstGeom prst="rect">
            <a:avLst/>
          </a:prstGeom>
        </p:spPr>
        <p:txBody>
          <a:bodyPr lIns="87965" tIns="43983" rIns="87965" bIns="43983"/>
          <a:lstStyle>
            <a:lvl1pPr>
              <a:defRPr sz="12400"/>
            </a:lvl1pPr>
            <a:lvl2pPr>
              <a:defRPr sz="10600"/>
            </a:lvl2pPr>
            <a:lvl3pPr>
              <a:defRPr sz="8900"/>
            </a:lvl3pPr>
            <a:lvl4pPr>
              <a:defRPr sz="8000"/>
            </a:lvl4pPr>
            <a:lvl5pPr>
              <a:defRPr sz="8000"/>
            </a:lvl5pPr>
            <a:lvl6pPr>
              <a:defRPr sz="8000"/>
            </a:lvl6pPr>
            <a:lvl7pPr>
              <a:defRPr sz="8000"/>
            </a:lvl7pPr>
            <a:lvl8pPr>
              <a:defRPr sz="8000"/>
            </a:lvl8pPr>
            <a:lvl9pPr>
              <a:defRPr sz="8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4"/>
          <p:cNvSpPr>
            <a:spLocks noGrp="1" noChangeArrowheads="1"/>
          </p:cNvSpPr>
          <p:nvPr>
            <p:ph type="dt" sz="half" idx="10"/>
          </p:nvPr>
        </p:nvSpPr>
        <p:spPr>
          <a:xfrm>
            <a:off x="1513072" y="38689253"/>
            <a:ext cx="7055761" cy="2949025"/>
          </a:xfrm>
          <a:prstGeom prst="rect">
            <a:avLst/>
          </a:prstGeom>
          <a:ln/>
        </p:spPr>
        <p:txBody>
          <a:bodyPr lIns="87965" tIns="43983" rIns="87965" bIns="43983"/>
          <a:lstStyle>
            <a:lvl1pPr>
              <a:defRPr/>
            </a:lvl1pPr>
          </a:lstStyle>
          <a:p>
            <a:pPr>
              <a:defRPr/>
            </a:pPr>
            <a:endParaRPr lang="en-US" altLang="ko-KR" dirty="0"/>
          </a:p>
        </p:txBody>
      </p:sp>
      <p:sp>
        <p:nvSpPr>
          <p:cNvPr id="6" name="Rectangle 5"/>
          <p:cNvSpPr>
            <a:spLocks noGrp="1" noChangeArrowheads="1"/>
          </p:cNvSpPr>
          <p:nvPr>
            <p:ph type="ftr" sz="quarter" idx="11"/>
          </p:nvPr>
        </p:nvSpPr>
        <p:spPr>
          <a:xfrm>
            <a:off x="10333335" y="38689253"/>
            <a:ext cx="9576797" cy="2949025"/>
          </a:xfrm>
          <a:prstGeom prst="rect">
            <a:avLst/>
          </a:prstGeom>
          <a:ln/>
        </p:spPr>
        <p:txBody>
          <a:bodyPr lIns="87965" tIns="43983" rIns="87965" bIns="43983"/>
          <a:lstStyle>
            <a:lvl1pPr>
              <a:defRPr/>
            </a:lvl1pPr>
          </a:lstStyle>
          <a:p>
            <a:pPr>
              <a:defRPr/>
            </a:pPr>
            <a:endParaRPr lang="en-US" altLang="ko-KR" dirty="0"/>
          </a:p>
        </p:txBody>
      </p:sp>
      <p:sp>
        <p:nvSpPr>
          <p:cNvPr id="7" name="Rectangle 6"/>
          <p:cNvSpPr>
            <a:spLocks noGrp="1" noChangeArrowheads="1"/>
          </p:cNvSpPr>
          <p:nvPr>
            <p:ph type="sldNum" sz="quarter" idx="12"/>
          </p:nvPr>
        </p:nvSpPr>
        <p:spPr>
          <a:xfrm>
            <a:off x="21674633" y="38689253"/>
            <a:ext cx="7055760" cy="2949025"/>
          </a:xfrm>
          <a:prstGeom prst="rect">
            <a:avLst/>
          </a:prstGeom>
          <a:ln/>
        </p:spPr>
        <p:txBody>
          <a:bodyPr lIns="87965" tIns="43983" rIns="87965" bIns="43983"/>
          <a:lstStyle>
            <a:lvl1pPr>
              <a:defRPr/>
            </a:lvl1pPr>
          </a:lstStyle>
          <a:p>
            <a:pPr>
              <a:defRPr/>
            </a:pPr>
            <a:fld id="{48BFCD32-33F5-4B75-B228-D8BD221785E3}" type="slidenum">
              <a:rPr lang="en-US" altLang="ko-KR"/>
              <a:pPr>
                <a:defRPr/>
              </a:pPr>
              <a:t>‹#›</a:t>
            </a:fld>
            <a:endParaRPr lang="en-US" altLang="ko-KR" dirty="0"/>
          </a:p>
        </p:txBody>
      </p:sp>
    </p:spTree>
    <p:extLst>
      <p:ext uri="{BB962C8B-B14F-4D97-AF65-F5344CB8AC3E}">
        <p14:creationId xmlns:p14="http://schemas.microsoft.com/office/powerpoint/2010/main" val="279949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513072" y="1701705"/>
            <a:ext cx="27217321" cy="7080780"/>
          </a:xfrm>
          <a:prstGeom prst="rect">
            <a:avLst/>
          </a:prstGeom>
        </p:spPr>
        <p:txBody>
          <a:bodyPr lIns="87965" tIns="43983" rIns="87965" bIns="43983"/>
          <a:lstStyle>
            <a:lvl1pPr>
              <a:defRPr/>
            </a:lvl1pPr>
          </a:lstStyle>
          <a:p>
            <a:r>
              <a:rPr lang="ko-KR" altLang="en-US"/>
              <a:t>마스터 제목 스타일 편집</a:t>
            </a:r>
          </a:p>
        </p:txBody>
      </p:sp>
      <p:sp>
        <p:nvSpPr>
          <p:cNvPr id="3" name="텍스트 개체 틀 2"/>
          <p:cNvSpPr>
            <a:spLocks noGrp="1"/>
          </p:cNvSpPr>
          <p:nvPr>
            <p:ph type="body" idx="1"/>
          </p:nvPr>
        </p:nvSpPr>
        <p:spPr>
          <a:xfrm>
            <a:off x="1512173" y="9509883"/>
            <a:ext cx="13362782" cy="3963266"/>
          </a:xfrm>
          <a:prstGeom prst="rect">
            <a:avLst/>
          </a:prstGeom>
        </p:spPr>
        <p:txBody>
          <a:bodyPr lIns="87965" tIns="43983" rIns="87965" bIns="43983" anchor="b"/>
          <a:lstStyle>
            <a:lvl1pPr marL="0" indent="0">
              <a:buNone/>
              <a:defRPr sz="10600" b="1"/>
            </a:lvl1pPr>
            <a:lvl2pPr marL="2026010" indent="0">
              <a:buNone/>
              <a:defRPr sz="8900" b="1"/>
            </a:lvl2pPr>
            <a:lvl3pPr marL="4052020" indent="0">
              <a:buNone/>
              <a:defRPr sz="8000" b="1"/>
            </a:lvl3pPr>
            <a:lvl4pPr marL="6078031" indent="0">
              <a:buNone/>
              <a:defRPr sz="7100" b="1"/>
            </a:lvl4pPr>
            <a:lvl5pPr marL="8104042" indent="0">
              <a:buNone/>
              <a:defRPr sz="7100" b="1"/>
            </a:lvl5pPr>
            <a:lvl6pPr marL="10130051" indent="0">
              <a:buNone/>
              <a:defRPr sz="7100" b="1"/>
            </a:lvl6pPr>
            <a:lvl7pPr marL="12156062" indent="0">
              <a:buNone/>
              <a:defRPr sz="7100" b="1"/>
            </a:lvl7pPr>
            <a:lvl8pPr marL="14182071" indent="0">
              <a:buNone/>
              <a:defRPr sz="7100" b="1"/>
            </a:lvl8pPr>
            <a:lvl9pPr marL="16208082" indent="0">
              <a:buNone/>
              <a:defRPr sz="7100" b="1"/>
            </a:lvl9pPr>
          </a:lstStyle>
          <a:p>
            <a:pPr lvl="0"/>
            <a:r>
              <a:rPr lang="ko-KR" altLang="en-US"/>
              <a:t>마스터 텍스트 스타일을 편집합니다</a:t>
            </a:r>
          </a:p>
        </p:txBody>
      </p:sp>
      <p:sp>
        <p:nvSpPr>
          <p:cNvPr id="4" name="내용 개체 틀 3"/>
          <p:cNvSpPr>
            <a:spLocks noGrp="1"/>
          </p:cNvSpPr>
          <p:nvPr>
            <p:ph sz="half" idx="2"/>
          </p:nvPr>
        </p:nvSpPr>
        <p:spPr>
          <a:xfrm>
            <a:off x="1512173" y="13473149"/>
            <a:ext cx="13362782" cy="24477864"/>
          </a:xfrm>
          <a:prstGeom prst="rect">
            <a:avLst/>
          </a:prstGeom>
        </p:spPr>
        <p:txBody>
          <a:bodyPr lIns="87965" tIns="43983" rIns="87965" bIns="43983"/>
          <a:lstStyle>
            <a:lvl1pPr>
              <a:defRPr sz="106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15363261" y="9509883"/>
            <a:ext cx="13368031" cy="3963266"/>
          </a:xfrm>
          <a:prstGeom prst="rect">
            <a:avLst/>
          </a:prstGeom>
        </p:spPr>
        <p:txBody>
          <a:bodyPr lIns="87965" tIns="43983" rIns="87965" bIns="43983" anchor="b"/>
          <a:lstStyle>
            <a:lvl1pPr marL="0" indent="0">
              <a:buNone/>
              <a:defRPr sz="10600" b="1"/>
            </a:lvl1pPr>
            <a:lvl2pPr marL="2026010" indent="0">
              <a:buNone/>
              <a:defRPr sz="8900" b="1"/>
            </a:lvl2pPr>
            <a:lvl3pPr marL="4052020" indent="0">
              <a:buNone/>
              <a:defRPr sz="8000" b="1"/>
            </a:lvl3pPr>
            <a:lvl4pPr marL="6078031" indent="0">
              <a:buNone/>
              <a:defRPr sz="7100" b="1"/>
            </a:lvl4pPr>
            <a:lvl5pPr marL="8104042" indent="0">
              <a:buNone/>
              <a:defRPr sz="7100" b="1"/>
            </a:lvl5pPr>
            <a:lvl6pPr marL="10130051" indent="0">
              <a:buNone/>
              <a:defRPr sz="7100" b="1"/>
            </a:lvl6pPr>
            <a:lvl7pPr marL="12156062" indent="0">
              <a:buNone/>
              <a:defRPr sz="7100" b="1"/>
            </a:lvl7pPr>
            <a:lvl8pPr marL="14182071" indent="0">
              <a:buNone/>
              <a:defRPr sz="7100" b="1"/>
            </a:lvl8pPr>
            <a:lvl9pPr marL="16208082" indent="0">
              <a:buNone/>
              <a:defRPr sz="7100" b="1"/>
            </a:lvl9pPr>
          </a:lstStyle>
          <a:p>
            <a:pPr lvl="0"/>
            <a:r>
              <a:rPr lang="ko-KR" altLang="en-US"/>
              <a:t>마스터 텍스트 스타일을 편집합니다</a:t>
            </a:r>
          </a:p>
        </p:txBody>
      </p:sp>
      <p:sp>
        <p:nvSpPr>
          <p:cNvPr id="6" name="내용 개체 틀 5"/>
          <p:cNvSpPr>
            <a:spLocks noGrp="1"/>
          </p:cNvSpPr>
          <p:nvPr>
            <p:ph sz="quarter" idx="4"/>
          </p:nvPr>
        </p:nvSpPr>
        <p:spPr>
          <a:xfrm>
            <a:off x="15363261" y="13473149"/>
            <a:ext cx="13368031" cy="24477864"/>
          </a:xfrm>
          <a:prstGeom prst="rect">
            <a:avLst/>
          </a:prstGeom>
        </p:spPr>
        <p:txBody>
          <a:bodyPr lIns="87965" tIns="43983" rIns="87965" bIns="43983"/>
          <a:lstStyle>
            <a:lvl1pPr>
              <a:defRPr sz="106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4"/>
          <p:cNvSpPr>
            <a:spLocks noGrp="1" noChangeArrowheads="1"/>
          </p:cNvSpPr>
          <p:nvPr>
            <p:ph type="dt" sz="half" idx="10"/>
          </p:nvPr>
        </p:nvSpPr>
        <p:spPr>
          <a:xfrm>
            <a:off x="1513072" y="38689253"/>
            <a:ext cx="7055761" cy="2949025"/>
          </a:xfrm>
          <a:prstGeom prst="rect">
            <a:avLst/>
          </a:prstGeom>
          <a:ln/>
        </p:spPr>
        <p:txBody>
          <a:bodyPr lIns="87965" tIns="43983" rIns="87965" bIns="43983"/>
          <a:lstStyle>
            <a:lvl1pPr>
              <a:defRPr/>
            </a:lvl1pPr>
          </a:lstStyle>
          <a:p>
            <a:pPr>
              <a:defRPr/>
            </a:pPr>
            <a:endParaRPr lang="en-US" altLang="ko-KR" dirty="0"/>
          </a:p>
        </p:txBody>
      </p:sp>
      <p:sp>
        <p:nvSpPr>
          <p:cNvPr id="8" name="Rectangle 5"/>
          <p:cNvSpPr>
            <a:spLocks noGrp="1" noChangeArrowheads="1"/>
          </p:cNvSpPr>
          <p:nvPr>
            <p:ph type="ftr" sz="quarter" idx="11"/>
          </p:nvPr>
        </p:nvSpPr>
        <p:spPr>
          <a:xfrm>
            <a:off x="10333335" y="38689253"/>
            <a:ext cx="9576797" cy="2949025"/>
          </a:xfrm>
          <a:prstGeom prst="rect">
            <a:avLst/>
          </a:prstGeom>
          <a:ln/>
        </p:spPr>
        <p:txBody>
          <a:bodyPr lIns="87965" tIns="43983" rIns="87965" bIns="43983"/>
          <a:lstStyle>
            <a:lvl1pPr>
              <a:defRPr/>
            </a:lvl1pPr>
          </a:lstStyle>
          <a:p>
            <a:pPr>
              <a:defRPr/>
            </a:pPr>
            <a:endParaRPr lang="en-US" altLang="ko-KR" dirty="0"/>
          </a:p>
        </p:txBody>
      </p:sp>
      <p:sp>
        <p:nvSpPr>
          <p:cNvPr id="9" name="Rectangle 6"/>
          <p:cNvSpPr>
            <a:spLocks noGrp="1" noChangeArrowheads="1"/>
          </p:cNvSpPr>
          <p:nvPr>
            <p:ph type="sldNum" sz="quarter" idx="12"/>
          </p:nvPr>
        </p:nvSpPr>
        <p:spPr>
          <a:xfrm>
            <a:off x="21674633" y="38689253"/>
            <a:ext cx="7055760" cy="2949025"/>
          </a:xfrm>
          <a:prstGeom prst="rect">
            <a:avLst/>
          </a:prstGeom>
          <a:ln/>
        </p:spPr>
        <p:txBody>
          <a:bodyPr lIns="87965" tIns="43983" rIns="87965" bIns="43983"/>
          <a:lstStyle>
            <a:lvl1pPr>
              <a:defRPr/>
            </a:lvl1pPr>
          </a:lstStyle>
          <a:p>
            <a:pPr>
              <a:defRPr/>
            </a:pPr>
            <a:fld id="{6B9FA2A0-E6EE-44A3-9AB1-3A67831E9E1E}" type="slidenum">
              <a:rPr lang="en-US" altLang="ko-KR"/>
              <a:pPr>
                <a:defRPr/>
              </a:pPr>
              <a:t>‹#›</a:t>
            </a:fld>
            <a:endParaRPr lang="en-US" altLang="ko-KR" dirty="0"/>
          </a:p>
        </p:txBody>
      </p:sp>
    </p:spTree>
    <p:extLst>
      <p:ext uri="{BB962C8B-B14F-4D97-AF65-F5344CB8AC3E}">
        <p14:creationId xmlns:p14="http://schemas.microsoft.com/office/powerpoint/2010/main" val="394366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1513072" y="1701705"/>
            <a:ext cx="27217321" cy="7080780"/>
          </a:xfrm>
          <a:prstGeom prst="rect">
            <a:avLst/>
          </a:prstGeom>
        </p:spPr>
        <p:txBody>
          <a:bodyPr lIns="87965" tIns="43983" rIns="87965" bIns="43983"/>
          <a:lstStyle/>
          <a:p>
            <a:r>
              <a:rPr lang="ko-KR" altLang="en-US"/>
              <a:t>마스터 제목 스타일 편집</a:t>
            </a:r>
          </a:p>
        </p:txBody>
      </p:sp>
      <p:sp>
        <p:nvSpPr>
          <p:cNvPr id="3" name="Rectangle 4"/>
          <p:cNvSpPr>
            <a:spLocks noGrp="1" noChangeArrowheads="1"/>
          </p:cNvSpPr>
          <p:nvPr>
            <p:ph type="dt" sz="half" idx="10"/>
          </p:nvPr>
        </p:nvSpPr>
        <p:spPr>
          <a:xfrm>
            <a:off x="1513072" y="38689253"/>
            <a:ext cx="7055761" cy="2949025"/>
          </a:xfrm>
          <a:prstGeom prst="rect">
            <a:avLst/>
          </a:prstGeom>
          <a:ln/>
        </p:spPr>
        <p:txBody>
          <a:bodyPr lIns="87965" tIns="43983" rIns="87965" bIns="43983"/>
          <a:lstStyle>
            <a:lvl1pPr>
              <a:defRPr/>
            </a:lvl1pPr>
          </a:lstStyle>
          <a:p>
            <a:pPr>
              <a:defRPr/>
            </a:pPr>
            <a:endParaRPr lang="en-US" altLang="ko-KR" dirty="0"/>
          </a:p>
        </p:txBody>
      </p:sp>
      <p:sp>
        <p:nvSpPr>
          <p:cNvPr id="4" name="Rectangle 5"/>
          <p:cNvSpPr>
            <a:spLocks noGrp="1" noChangeArrowheads="1"/>
          </p:cNvSpPr>
          <p:nvPr>
            <p:ph type="ftr" sz="quarter" idx="11"/>
          </p:nvPr>
        </p:nvSpPr>
        <p:spPr>
          <a:xfrm>
            <a:off x="10333335" y="38689253"/>
            <a:ext cx="9576797" cy="2949025"/>
          </a:xfrm>
          <a:prstGeom prst="rect">
            <a:avLst/>
          </a:prstGeom>
          <a:ln/>
        </p:spPr>
        <p:txBody>
          <a:bodyPr lIns="87965" tIns="43983" rIns="87965" bIns="43983"/>
          <a:lstStyle>
            <a:lvl1pPr>
              <a:defRPr/>
            </a:lvl1pPr>
          </a:lstStyle>
          <a:p>
            <a:pPr>
              <a:defRPr/>
            </a:pPr>
            <a:endParaRPr lang="en-US" altLang="ko-KR" dirty="0"/>
          </a:p>
        </p:txBody>
      </p:sp>
      <p:sp>
        <p:nvSpPr>
          <p:cNvPr id="5" name="Rectangle 6"/>
          <p:cNvSpPr>
            <a:spLocks noGrp="1" noChangeArrowheads="1"/>
          </p:cNvSpPr>
          <p:nvPr>
            <p:ph type="sldNum" sz="quarter" idx="12"/>
          </p:nvPr>
        </p:nvSpPr>
        <p:spPr>
          <a:xfrm>
            <a:off x="21674633" y="38689253"/>
            <a:ext cx="7055760" cy="2949025"/>
          </a:xfrm>
          <a:prstGeom prst="rect">
            <a:avLst/>
          </a:prstGeom>
          <a:ln/>
        </p:spPr>
        <p:txBody>
          <a:bodyPr lIns="87965" tIns="43983" rIns="87965" bIns="43983"/>
          <a:lstStyle>
            <a:lvl1pPr>
              <a:defRPr/>
            </a:lvl1pPr>
          </a:lstStyle>
          <a:p>
            <a:pPr>
              <a:defRPr/>
            </a:pPr>
            <a:fld id="{B7452EEE-9C47-407B-8E75-15755F1720F0}" type="slidenum">
              <a:rPr lang="en-US" altLang="ko-KR"/>
              <a:pPr>
                <a:defRPr/>
              </a:pPr>
              <a:t>‹#›</a:t>
            </a:fld>
            <a:endParaRPr lang="en-US" altLang="ko-KR" dirty="0"/>
          </a:p>
        </p:txBody>
      </p:sp>
    </p:spTree>
    <p:extLst>
      <p:ext uri="{BB962C8B-B14F-4D97-AF65-F5344CB8AC3E}">
        <p14:creationId xmlns:p14="http://schemas.microsoft.com/office/powerpoint/2010/main" val="393256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513072" y="38689253"/>
            <a:ext cx="7055761" cy="2949025"/>
          </a:xfrm>
          <a:prstGeom prst="rect">
            <a:avLst/>
          </a:prstGeom>
          <a:ln/>
        </p:spPr>
        <p:txBody>
          <a:bodyPr lIns="87965" tIns="43983" rIns="87965" bIns="43983"/>
          <a:lstStyle>
            <a:lvl1pPr>
              <a:defRPr/>
            </a:lvl1pPr>
          </a:lstStyle>
          <a:p>
            <a:pPr>
              <a:defRPr/>
            </a:pPr>
            <a:endParaRPr lang="en-US" altLang="ko-KR" dirty="0"/>
          </a:p>
        </p:txBody>
      </p:sp>
      <p:sp>
        <p:nvSpPr>
          <p:cNvPr id="3" name="Rectangle 5"/>
          <p:cNvSpPr>
            <a:spLocks noGrp="1" noChangeArrowheads="1"/>
          </p:cNvSpPr>
          <p:nvPr>
            <p:ph type="ftr" sz="quarter" idx="11"/>
          </p:nvPr>
        </p:nvSpPr>
        <p:spPr>
          <a:xfrm>
            <a:off x="10333335" y="38689253"/>
            <a:ext cx="9576797" cy="2949025"/>
          </a:xfrm>
          <a:prstGeom prst="rect">
            <a:avLst/>
          </a:prstGeom>
          <a:ln/>
        </p:spPr>
        <p:txBody>
          <a:bodyPr lIns="87965" tIns="43983" rIns="87965" bIns="43983"/>
          <a:lstStyle>
            <a:lvl1pPr>
              <a:defRPr/>
            </a:lvl1pPr>
          </a:lstStyle>
          <a:p>
            <a:pPr>
              <a:defRPr/>
            </a:pPr>
            <a:endParaRPr lang="en-US" altLang="ko-KR" dirty="0"/>
          </a:p>
        </p:txBody>
      </p:sp>
      <p:sp>
        <p:nvSpPr>
          <p:cNvPr id="4" name="Rectangle 6"/>
          <p:cNvSpPr>
            <a:spLocks noGrp="1" noChangeArrowheads="1"/>
          </p:cNvSpPr>
          <p:nvPr>
            <p:ph type="sldNum" sz="quarter" idx="12"/>
          </p:nvPr>
        </p:nvSpPr>
        <p:spPr>
          <a:xfrm>
            <a:off x="21674633" y="38689253"/>
            <a:ext cx="7055760" cy="2949025"/>
          </a:xfrm>
          <a:prstGeom prst="rect">
            <a:avLst/>
          </a:prstGeom>
          <a:ln/>
        </p:spPr>
        <p:txBody>
          <a:bodyPr lIns="87965" tIns="43983" rIns="87965" bIns="43983"/>
          <a:lstStyle>
            <a:lvl1pPr>
              <a:defRPr/>
            </a:lvl1pPr>
          </a:lstStyle>
          <a:p>
            <a:pPr>
              <a:defRPr/>
            </a:pPr>
            <a:fld id="{CF3851FC-F46D-4A5C-992B-643EAF922DCD}" type="slidenum">
              <a:rPr lang="en-US" altLang="ko-KR"/>
              <a:pPr>
                <a:defRPr/>
              </a:pPr>
              <a:t>‹#›</a:t>
            </a:fld>
            <a:endParaRPr lang="en-US" altLang="ko-KR" dirty="0"/>
          </a:p>
        </p:txBody>
      </p:sp>
    </p:spTree>
    <p:extLst>
      <p:ext uri="{BB962C8B-B14F-4D97-AF65-F5344CB8AC3E}">
        <p14:creationId xmlns:p14="http://schemas.microsoft.com/office/powerpoint/2010/main" val="220288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2175" y="1691519"/>
            <a:ext cx="9949891" cy="7198793"/>
          </a:xfrm>
          <a:prstGeom prst="rect">
            <a:avLst/>
          </a:prstGeom>
        </p:spPr>
        <p:txBody>
          <a:bodyPr lIns="87965" tIns="43983" rIns="87965" bIns="43983" anchor="b"/>
          <a:lstStyle>
            <a:lvl1pPr algn="l">
              <a:defRPr sz="8900" b="1"/>
            </a:lvl1pPr>
          </a:lstStyle>
          <a:p>
            <a:r>
              <a:rPr lang="ko-KR" altLang="en-US"/>
              <a:t>마스터 제목 스타일 편집</a:t>
            </a:r>
          </a:p>
        </p:txBody>
      </p:sp>
      <p:sp>
        <p:nvSpPr>
          <p:cNvPr id="3" name="내용 개체 틀 2"/>
          <p:cNvSpPr>
            <a:spLocks noGrp="1"/>
          </p:cNvSpPr>
          <p:nvPr>
            <p:ph idx="1"/>
          </p:nvPr>
        </p:nvSpPr>
        <p:spPr>
          <a:xfrm>
            <a:off x="11824355" y="1691523"/>
            <a:ext cx="16906936" cy="36259493"/>
          </a:xfrm>
          <a:prstGeom prst="rect">
            <a:avLst/>
          </a:prstGeom>
        </p:spPr>
        <p:txBody>
          <a:bodyPr lIns="87965" tIns="43983" rIns="87965" bIns="43983"/>
          <a:lstStyle>
            <a:lvl1pPr>
              <a:defRPr sz="14100"/>
            </a:lvl1pPr>
            <a:lvl2pPr>
              <a:defRPr sz="12400"/>
            </a:lvl2pPr>
            <a:lvl3pPr>
              <a:defRPr sz="10600"/>
            </a:lvl3pPr>
            <a:lvl4pPr>
              <a:defRPr sz="8900"/>
            </a:lvl4pPr>
            <a:lvl5pPr>
              <a:defRPr sz="8900"/>
            </a:lvl5pPr>
            <a:lvl6pPr>
              <a:defRPr sz="8900"/>
            </a:lvl6pPr>
            <a:lvl7pPr>
              <a:defRPr sz="8900"/>
            </a:lvl7pPr>
            <a:lvl8pPr>
              <a:defRPr sz="8900"/>
            </a:lvl8pPr>
            <a:lvl9pPr>
              <a:defRPr sz="89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1512175" y="8890315"/>
            <a:ext cx="9949891" cy="29060700"/>
          </a:xfrm>
          <a:prstGeom prst="rect">
            <a:avLst/>
          </a:prstGeom>
        </p:spPr>
        <p:txBody>
          <a:bodyPr lIns="87965" tIns="43983" rIns="87965" bIns="43983"/>
          <a:lstStyle>
            <a:lvl1pPr marL="0" indent="0">
              <a:buNone/>
              <a:defRPr sz="6200"/>
            </a:lvl1pPr>
            <a:lvl2pPr marL="2026010" indent="0">
              <a:buNone/>
              <a:defRPr sz="5400"/>
            </a:lvl2pPr>
            <a:lvl3pPr marL="4052020" indent="0">
              <a:buNone/>
              <a:defRPr sz="4400"/>
            </a:lvl3pPr>
            <a:lvl4pPr marL="6078031" indent="0">
              <a:buNone/>
              <a:defRPr sz="4000"/>
            </a:lvl4pPr>
            <a:lvl5pPr marL="8104042" indent="0">
              <a:buNone/>
              <a:defRPr sz="4000"/>
            </a:lvl5pPr>
            <a:lvl6pPr marL="10130051" indent="0">
              <a:buNone/>
              <a:defRPr sz="4000"/>
            </a:lvl6pPr>
            <a:lvl7pPr marL="12156062" indent="0">
              <a:buNone/>
              <a:defRPr sz="4000"/>
            </a:lvl7pPr>
            <a:lvl8pPr marL="14182071" indent="0">
              <a:buNone/>
              <a:defRPr sz="4000"/>
            </a:lvl8pPr>
            <a:lvl9pPr marL="16208082" indent="0">
              <a:buNone/>
              <a:defRPr sz="4000"/>
            </a:lvl9pPr>
          </a:lstStyle>
          <a:p>
            <a:pPr lvl="0"/>
            <a:r>
              <a:rPr lang="ko-KR" altLang="en-US"/>
              <a:t>마스터 텍스트 스타일을 편집합니다</a:t>
            </a:r>
          </a:p>
        </p:txBody>
      </p:sp>
      <p:sp>
        <p:nvSpPr>
          <p:cNvPr id="5" name="Rectangle 4"/>
          <p:cNvSpPr>
            <a:spLocks noGrp="1" noChangeArrowheads="1"/>
          </p:cNvSpPr>
          <p:nvPr>
            <p:ph type="dt" sz="half" idx="10"/>
          </p:nvPr>
        </p:nvSpPr>
        <p:spPr>
          <a:xfrm>
            <a:off x="1513072" y="38689253"/>
            <a:ext cx="7055761" cy="2949025"/>
          </a:xfrm>
          <a:prstGeom prst="rect">
            <a:avLst/>
          </a:prstGeom>
          <a:ln/>
        </p:spPr>
        <p:txBody>
          <a:bodyPr lIns="87965" tIns="43983" rIns="87965" bIns="43983"/>
          <a:lstStyle>
            <a:lvl1pPr>
              <a:defRPr/>
            </a:lvl1pPr>
          </a:lstStyle>
          <a:p>
            <a:pPr>
              <a:defRPr/>
            </a:pPr>
            <a:endParaRPr lang="en-US" altLang="ko-KR" dirty="0"/>
          </a:p>
        </p:txBody>
      </p:sp>
      <p:sp>
        <p:nvSpPr>
          <p:cNvPr id="6" name="Rectangle 5"/>
          <p:cNvSpPr>
            <a:spLocks noGrp="1" noChangeArrowheads="1"/>
          </p:cNvSpPr>
          <p:nvPr>
            <p:ph type="ftr" sz="quarter" idx="11"/>
          </p:nvPr>
        </p:nvSpPr>
        <p:spPr>
          <a:xfrm>
            <a:off x="10333335" y="38689253"/>
            <a:ext cx="9576797" cy="2949025"/>
          </a:xfrm>
          <a:prstGeom prst="rect">
            <a:avLst/>
          </a:prstGeom>
          <a:ln/>
        </p:spPr>
        <p:txBody>
          <a:bodyPr lIns="87965" tIns="43983" rIns="87965" bIns="43983"/>
          <a:lstStyle>
            <a:lvl1pPr>
              <a:defRPr/>
            </a:lvl1pPr>
          </a:lstStyle>
          <a:p>
            <a:pPr>
              <a:defRPr/>
            </a:pPr>
            <a:endParaRPr lang="en-US" altLang="ko-KR" dirty="0"/>
          </a:p>
        </p:txBody>
      </p:sp>
      <p:sp>
        <p:nvSpPr>
          <p:cNvPr id="7" name="Rectangle 6"/>
          <p:cNvSpPr>
            <a:spLocks noGrp="1" noChangeArrowheads="1"/>
          </p:cNvSpPr>
          <p:nvPr>
            <p:ph type="sldNum" sz="quarter" idx="12"/>
          </p:nvPr>
        </p:nvSpPr>
        <p:spPr>
          <a:xfrm>
            <a:off x="21674633" y="38689253"/>
            <a:ext cx="7055760" cy="2949025"/>
          </a:xfrm>
          <a:prstGeom prst="rect">
            <a:avLst/>
          </a:prstGeom>
          <a:ln/>
        </p:spPr>
        <p:txBody>
          <a:bodyPr lIns="87965" tIns="43983" rIns="87965" bIns="43983"/>
          <a:lstStyle>
            <a:lvl1pPr>
              <a:defRPr/>
            </a:lvl1pPr>
          </a:lstStyle>
          <a:p>
            <a:pPr>
              <a:defRPr/>
            </a:pPr>
            <a:fld id="{AC407582-5F63-4C01-B04C-5391036C1230}" type="slidenum">
              <a:rPr lang="en-US" altLang="ko-KR"/>
              <a:pPr>
                <a:defRPr/>
              </a:pPr>
              <a:t>‹#›</a:t>
            </a:fld>
            <a:endParaRPr lang="en-US" altLang="ko-KR" dirty="0"/>
          </a:p>
        </p:txBody>
      </p:sp>
    </p:spTree>
    <p:extLst>
      <p:ext uri="{BB962C8B-B14F-4D97-AF65-F5344CB8AC3E}">
        <p14:creationId xmlns:p14="http://schemas.microsoft.com/office/powerpoint/2010/main" val="250285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27930" y="29739272"/>
            <a:ext cx="18146078" cy="3510890"/>
          </a:xfrm>
          <a:prstGeom prst="rect">
            <a:avLst/>
          </a:prstGeom>
        </p:spPr>
        <p:txBody>
          <a:bodyPr lIns="87965" tIns="43983" rIns="87965" bIns="43983" anchor="b"/>
          <a:lstStyle>
            <a:lvl1pPr algn="l">
              <a:defRPr sz="8900" b="1"/>
            </a:lvl1pPr>
          </a:lstStyle>
          <a:p>
            <a:r>
              <a:rPr lang="ko-KR" altLang="en-US"/>
              <a:t>마스터 제목 스타일 편집</a:t>
            </a:r>
          </a:p>
        </p:txBody>
      </p:sp>
      <p:sp>
        <p:nvSpPr>
          <p:cNvPr id="3" name="그림 개체 틀 2"/>
          <p:cNvSpPr>
            <a:spLocks noGrp="1"/>
          </p:cNvSpPr>
          <p:nvPr>
            <p:ph type="pic" idx="1"/>
          </p:nvPr>
        </p:nvSpPr>
        <p:spPr>
          <a:xfrm>
            <a:off x="5927930" y="3796086"/>
            <a:ext cx="18146078" cy="25490805"/>
          </a:xfrm>
          <a:prstGeom prst="rect">
            <a:avLst/>
          </a:prstGeom>
        </p:spPr>
        <p:txBody>
          <a:bodyPr lIns="87965" tIns="43983" rIns="87965" bIns="43983"/>
          <a:lstStyle>
            <a:lvl1pPr marL="0" indent="0">
              <a:buNone/>
              <a:defRPr sz="14100"/>
            </a:lvl1pPr>
            <a:lvl2pPr marL="2026010" indent="0">
              <a:buNone/>
              <a:defRPr sz="12400"/>
            </a:lvl2pPr>
            <a:lvl3pPr marL="4052020" indent="0">
              <a:buNone/>
              <a:defRPr sz="10600"/>
            </a:lvl3pPr>
            <a:lvl4pPr marL="6078031" indent="0">
              <a:buNone/>
              <a:defRPr sz="8900"/>
            </a:lvl4pPr>
            <a:lvl5pPr marL="8104042" indent="0">
              <a:buNone/>
              <a:defRPr sz="8900"/>
            </a:lvl5pPr>
            <a:lvl6pPr marL="10130051" indent="0">
              <a:buNone/>
              <a:defRPr sz="8900"/>
            </a:lvl6pPr>
            <a:lvl7pPr marL="12156062" indent="0">
              <a:buNone/>
              <a:defRPr sz="8900"/>
            </a:lvl7pPr>
            <a:lvl8pPr marL="14182071" indent="0">
              <a:buNone/>
              <a:defRPr sz="8900"/>
            </a:lvl8pPr>
            <a:lvl9pPr marL="16208082" indent="0">
              <a:buNone/>
              <a:defRPr sz="8900"/>
            </a:lvl9pPr>
          </a:lstStyle>
          <a:p>
            <a:pPr lvl="0"/>
            <a:endParaRPr lang="ko-KR" altLang="en-US" noProof="0" dirty="0"/>
          </a:p>
        </p:txBody>
      </p:sp>
      <p:sp>
        <p:nvSpPr>
          <p:cNvPr id="4" name="텍스트 개체 틀 3"/>
          <p:cNvSpPr>
            <a:spLocks noGrp="1"/>
          </p:cNvSpPr>
          <p:nvPr>
            <p:ph type="body" sz="half" idx="2"/>
          </p:nvPr>
        </p:nvSpPr>
        <p:spPr>
          <a:xfrm>
            <a:off x="5927930" y="33250163"/>
            <a:ext cx="18146078" cy="4986045"/>
          </a:xfrm>
          <a:prstGeom prst="rect">
            <a:avLst/>
          </a:prstGeom>
        </p:spPr>
        <p:txBody>
          <a:bodyPr lIns="87965" tIns="43983" rIns="87965" bIns="43983"/>
          <a:lstStyle>
            <a:lvl1pPr marL="0" indent="0">
              <a:buNone/>
              <a:defRPr sz="6200"/>
            </a:lvl1pPr>
            <a:lvl2pPr marL="2026010" indent="0">
              <a:buNone/>
              <a:defRPr sz="5400"/>
            </a:lvl2pPr>
            <a:lvl3pPr marL="4052020" indent="0">
              <a:buNone/>
              <a:defRPr sz="4400"/>
            </a:lvl3pPr>
            <a:lvl4pPr marL="6078031" indent="0">
              <a:buNone/>
              <a:defRPr sz="4000"/>
            </a:lvl4pPr>
            <a:lvl5pPr marL="8104042" indent="0">
              <a:buNone/>
              <a:defRPr sz="4000"/>
            </a:lvl5pPr>
            <a:lvl6pPr marL="10130051" indent="0">
              <a:buNone/>
              <a:defRPr sz="4000"/>
            </a:lvl6pPr>
            <a:lvl7pPr marL="12156062" indent="0">
              <a:buNone/>
              <a:defRPr sz="4000"/>
            </a:lvl7pPr>
            <a:lvl8pPr marL="14182071" indent="0">
              <a:buNone/>
              <a:defRPr sz="4000"/>
            </a:lvl8pPr>
            <a:lvl9pPr marL="16208082" indent="0">
              <a:buNone/>
              <a:defRPr sz="4000"/>
            </a:lvl9pPr>
          </a:lstStyle>
          <a:p>
            <a:pPr lvl="0"/>
            <a:r>
              <a:rPr lang="ko-KR" altLang="en-US"/>
              <a:t>마스터 텍스트 스타일을 편집합니다</a:t>
            </a:r>
          </a:p>
        </p:txBody>
      </p:sp>
      <p:sp>
        <p:nvSpPr>
          <p:cNvPr id="5" name="Rectangle 4"/>
          <p:cNvSpPr>
            <a:spLocks noGrp="1" noChangeArrowheads="1"/>
          </p:cNvSpPr>
          <p:nvPr>
            <p:ph type="dt" sz="half" idx="10"/>
          </p:nvPr>
        </p:nvSpPr>
        <p:spPr>
          <a:xfrm>
            <a:off x="1513072" y="38689253"/>
            <a:ext cx="7055761" cy="2949025"/>
          </a:xfrm>
          <a:prstGeom prst="rect">
            <a:avLst/>
          </a:prstGeom>
          <a:ln/>
        </p:spPr>
        <p:txBody>
          <a:bodyPr lIns="87965" tIns="43983" rIns="87965" bIns="43983"/>
          <a:lstStyle>
            <a:lvl1pPr>
              <a:defRPr/>
            </a:lvl1pPr>
          </a:lstStyle>
          <a:p>
            <a:pPr>
              <a:defRPr/>
            </a:pPr>
            <a:endParaRPr lang="en-US" altLang="ko-KR" dirty="0"/>
          </a:p>
        </p:txBody>
      </p:sp>
      <p:sp>
        <p:nvSpPr>
          <p:cNvPr id="6" name="Rectangle 5"/>
          <p:cNvSpPr>
            <a:spLocks noGrp="1" noChangeArrowheads="1"/>
          </p:cNvSpPr>
          <p:nvPr>
            <p:ph type="ftr" sz="quarter" idx="11"/>
          </p:nvPr>
        </p:nvSpPr>
        <p:spPr>
          <a:xfrm>
            <a:off x="10333335" y="38689253"/>
            <a:ext cx="9576797" cy="2949025"/>
          </a:xfrm>
          <a:prstGeom prst="rect">
            <a:avLst/>
          </a:prstGeom>
          <a:ln/>
        </p:spPr>
        <p:txBody>
          <a:bodyPr lIns="87965" tIns="43983" rIns="87965" bIns="43983"/>
          <a:lstStyle>
            <a:lvl1pPr>
              <a:defRPr/>
            </a:lvl1pPr>
          </a:lstStyle>
          <a:p>
            <a:pPr>
              <a:defRPr/>
            </a:pPr>
            <a:endParaRPr lang="en-US" altLang="ko-KR" dirty="0"/>
          </a:p>
        </p:txBody>
      </p:sp>
      <p:sp>
        <p:nvSpPr>
          <p:cNvPr id="7" name="Rectangle 6"/>
          <p:cNvSpPr>
            <a:spLocks noGrp="1" noChangeArrowheads="1"/>
          </p:cNvSpPr>
          <p:nvPr>
            <p:ph type="sldNum" sz="quarter" idx="12"/>
          </p:nvPr>
        </p:nvSpPr>
        <p:spPr>
          <a:xfrm>
            <a:off x="21674633" y="38689253"/>
            <a:ext cx="7055760" cy="2949025"/>
          </a:xfrm>
          <a:prstGeom prst="rect">
            <a:avLst/>
          </a:prstGeom>
          <a:ln/>
        </p:spPr>
        <p:txBody>
          <a:bodyPr lIns="87965" tIns="43983" rIns="87965" bIns="43983"/>
          <a:lstStyle>
            <a:lvl1pPr>
              <a:defRPr/>
            </a:lvl1pPr>
          </a:lstStyle>
          <a:p>
            <a:pPr>
              <a:defRPr/>
            </a:pPr>
            <a:fld id="{47044E38-C3CC-405D-A111-006BF0C99BFD}" type="slidenum">
              <a:rPr lang="en-US" altLang="ko-KR"/>
              <a:pPr>
                <a:defRPr/>
              </a:pPr>
              <a:t>‹#›</a:t>
            </a:fld>
            <a:endParaRPr lang="en-US" altLang="ko-KR" dirty="0"/>
          </a:p>
        </p:txBody>
      </p:sp>
    </p:spTree>
    <p:extLst>
      <p:ext uri="{BB962C8B-B14F-4D97-AF65-F5344CB8AC3E}">
        <p14:creationId xmlns:p14="http://schemas.microsoft.com/office/powerpoint/2010/main" val="182371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pt form4"/>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r="23575"/>
          <a:stretch/>
        </p:blipFill>
        <p:spPr bwMode="auto">
          <a:xfrm>
            <a:off x="4503" y="23"/>
            <a:ext cx="30234458" cy="416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pt form5"/>
          <p:cNvPicPr>
            <a:picLocks noChangeAspect="1" noChangeArrowheads="1"/>
          </p:cNvPicPr>
          <p:nvPr userDrawn="1"/>
        </p:nvPicPr>
        <p:blipFill rotWithShape="1">
          <a:blip r:embed="rId14">
            <a:extLst>
              <a:ext uri="{28A0092B-C50C-407E-A947-70E740481C1C}">
                <a14:useLocalDpi xmlns:a14="http://schemas.microsoft.com/office/drawing/2010/main" val="0"/>
              </a:ext>
            </a:extLst>
          </a:blip>
          <a:srcRect r="1805"/>
          <a:stretch/>
        </p:blipFill>
        <p:spPr bwMode="auto">
          <a:xfrm>
            <a:off x="1" y="41166077"/>
            <a:ext cx="30243462" cy="131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메인페이지 바로가기">
            <a:extLst>
              <a:ext uri="{FF2B5EF4-FFF2-40B4-BE49-F238E27FC236}">
                <a16:creationId xmlns:a16="http://schemas.microsoft.com/office/drawing/2014/main" id="{EA5B2983-45F8-0947-8C62-3429CC8C94E5}"/>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44067" y="41188553"/>
            <a:ext cx="5760640" cy="126329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대한전자공학회IEIE - 공식채널 - YouTube">
            <a:extLst>
              <a:ext uri="{FF2B5EF4-FFF2-40B4-BE49-F238E27FC236}">
                <a16:creationId xmlns:a16="http://schemas.microsoft.com/office/drawing/2014/main" id="{5889863A-6C39-704D-B634-2BDC6D69B81A}"/>
              </a:ext>
            </a:extLst>
          </p:cNvPr>
          <p:cNvPicPr>
            <a:picLocks noChangeAspect="1" noChangeArrowheads="1"/>
          </p:cNvPicPr>
          <p:nvPr userDrawn="1"/>
        </p:nvPicPr>
        <p:blipFill>
          <a:blip r:embed="rId16">
            <a:alphaModFix amt="50000"/>
            <a:grayscl/>
            <a:extLst>
              <a:ext uri="{28A0092B-C50C-407E-A947-70E740481C1C}">
                <a14:useLocalDpi xmlns:a14="http://schemas.microsoft.com/office/drawing/2010/main" val="0"/>
              </a:ext>
            </a:extLst>
          </a:blip>
          <a:srcRect/>
          <a:stretch>
            <a:fillRect/>
          </a:stretch>
        </p:blipFill>
        <p:spPr bwMode="auto">
          <a:xfrm>
            <a:off x="12385427" y="18506033"/>
            <a:ext cx="5472608" cy="547260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latinLnBrk="1" hangingPunct="0">
        <a:spcBef>
          <a:spcPct val="0"/>
        </a:spcBef>
        <a:spcAft>
          <a:spcPct val="0"/>
        </a:spcAft>
        <a:defRPr kumimoji="1" sz="19500">
          <a:solidFill>
            <a:schemeClr val="tx2"/>
          </a:solidFill>
          <a:latin typeface="+mj-lt"/>
          <a:ea typeface="+mj-ea"/>
          <a:cs typeface="+mj-cs"/>
        </a:defRPr>
      </a:lvl1pPr>
      <a:lvl2pPr algn="ctr" rtl="0" eaLnBrk="0" fontAlgn="base" latinLnBrk="1" hangingPunct="0">
        <a:spcBef>
          <a:spcPct val="0"/>
        </a:spcBef>
        <a:spcAft>
          <a:spcPct val="0"/>
        </a:spcAft>
        <a:defRPr kumimoji="1" sz="195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195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195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19500">
          <a:solidFill>
            <a:schemeClr val="tx2"/>
          </a:solidFill>
          <a:latin typeface="굴림" pitchFamily="50" charset="-127"/>
          <a:ea typeface="굴림" pitchFamily="50" charset="-127"/>
        </a:defRPr>
      </a:lvl5pPr>
      <a:lvl6pPr marL="2026010" algn="ctr" rtl="0" fontAlgn="base" latinLnBrk="1">
        <a:spcBef>
          <a:spcPct val="0"/>
        </a:spcBef>
        <a:spcAft>
          <a:spcPct val="0"/>
        </a:spcAft>
        <a:defRPr kumimoji="1" sz="19500">
          <a:solidFill>
            <a:schemeClr val="tx2"/>
          </a:solidFill>
          <a:latin typeface="굴림" pitchFamily="50" charset="-127"/>
          <a:ea typeface="굴림" pitchFamily="50" charset="-127"/>
        </a:defRPr>
      </a:lvl6pPr>
      <a:lvl7pPr marL="4052020" algn="ctr" rtl="0" fontAlgn="base" latinLnBrk="1">
        <a:spcBef>
          <a:spcPct val="0"/>
        </a:spcBef>
        <a:spcAft>
          <a:spcPct val="0"/>
        </a:spcAft>
        <a:defRPr kumimoji="1" sz="19500">
          <a:solidFill>
            <a:schemeClr val="tx2"/>
          </a:solidFill>
          <a:latin typeface="굴림" pitchFamily="50" charset="-127"/>
          <a:ea typeface="굴림" pitchFamily="50" charset="-127"/>
        </a:defRPr>
      </a:lvl7pPr>
      <a:lvl8pPr marL="6078031" algn="ctr" rtl="0" fontAlgn="base" latinLnBrk="1">
        <a:spcBef>
          <a:spcPct val="0"/>
        </a:spcBef>
        <a:spcAft>
          <a:spcPct val="0"/>
        </a:spcAft>
        <a:defRPr kumimoji="1" sz="19500">
          <a:solidFill>
            <a:schemeClr val="tx2"/>
          </a:solidFill>
          <a:latin typeface="굴림" pitchFamily="50" charset="-127"/>
          <a:ea typeface="굴림" pitchFamily="50" charset="-127"/>
        </a:defRPr>
      </a:lvl8pPr>
      <a:lvl9pPr marL="8104042" algn="ctr" rtl="0" fontAlgn="base" latinLnBrk="1">
        <a:spcBef>
          <a:spcPct val="0"/>
        </a:spcBef>
        <a:spcAft>
          <a:spcPct val="0"/>
        </a:spcAft>
        <a:defRPr kumimoji="1" sz="19500">
          <a:solidFill>
            <a:schemeClr val="tx2"/>
          </a:solidFill>
          <a:latin typeface="굴림" pitchFamily="50" charset="-127"/>
          <a:ea typeface="굴림" pitchFamily="50" charset="-127"/>
        </a:defRPr>
      </a:lvl9pPr>
    </p:titleStyle>
    <p:bodyStyle>
      <a:lvl1pPr marL="1518638" indent="-1518638" algn="l" rtl="0" eaLnBrk="0" fontAlgn="base" latinLnBrk="1" hangingPunct="0">
        <a:spcBef>
          <a:spcPct val="20000"/>
        </a:spcBef>
        <a:spcAft>
          <a:spcPct val="0"/>
        </a:spcAft>
        <a:buChar char="•"/>
        <a:defRPr kumimoji="1" sz="14100">
          <a:solidFill>
            <a:schemeClr val="tx1"/>
          </a:solidFill>
          <a:latin typeface="+mn-lt"/>
          <a:ea typeface="+mn-ea"/>
          <a:cs typeface="+mn-cs"/>
        </a:defRPr>
      </a:lvl1pPr>
      <a:lvl2pPr marL="3292199" indent="-1265896" algn="l" rtl="0" eaLnBrk="0" fontAlgn="base" latinLnBrk="1" hangingPunct="0">
        <a:spcBef>
          <a:spcPct val="20000"/>
        </a:spcBef>
        <a:spcAft>
          <a:spcPct val="0"/>
        </a:spcAft>
        <a:buChar char="–"/>
        <a:defRPr kumimoji="1" sz="12400">
          <a:solidFill>
            <a:schemeClr val="tx1"/>
          </a:solidFill>
          <a:latin typeface="+mn-lt"/>
          <a:ea typeface="+mn-ea"/>
        </a:defRPr>
      </a:lvl2pPr>
      <a:lvl3pPr marL="5063579" indent="-1010973" algn="l" rtl="0" eaLnBrk="0" fontAlgn="base" latinLnBrk="1" hangingPunct="0">
        <a:spcBef>
          <a:spcPct val="20000"/>
        </a:spcBef>
        <a:spcAft>
          <a:spcPct val="0"/>
        </a:spcAft>
        <a:buChar char="•"/>
        <a:defRPr kumimoji="1" sz="10600">
          <a:solidFill>
            <a:schemeClr val="tx1"/>
          </a:solidFill>
          <a:latin typeface="+mn-lt"/>
          <a:ea typeface="+mn-ea"/>
        </a:defRPr>
      </a:lvl3pPr>
      <a:lvl4pPr marL="7089882" indent="-1010973" algn="l" rtl="0" eaLnBrk="0" fontAlgn="base" latinLnBrk="1" hangingPunct="0">
        <a:spcBef>
          <a:spcPct val="20000"/>
        </a:spcBef>
        <a:spcAft>
          <a:spcPct val="0"/>
        </a:spcAft>
        <a:buChar char="–"/>
        <a:defRPr kumimoji="1" sz="8900">
          <a:solidFill>
            <a:schemeClr val="tx1"/>
          </a:solidFill>
          <a:latin typeface="+mn-lt"/>
          <a:ea typeface="+mn-ea"/>
        </a:defRPr>
      </a:lvl4pPr>
      <a:lvl5pPr marL="9116185" indent="-1010973" algn="l" rtl="0" eaLnBrk="0" fontAlgn="base" latinLnBrk="1" hangingPunct="0">
        <a:spcBef>
          <a:spcPct val="20000"/>
        </a:spcBef>
        <a:spcAft>
          <a:spcPct val="0"/>
        </a:spcAft>
        <a:buChar char="»"/>
        <a:defRPr kumimoji="1" sz="8900">
          <a:solidFill>
            <a:schemeClr val="tx1"/>
          </a:solidFill>
          <a:latin typeface="+mn-lt"/>
          <a:ea typeface="+mn-ea"/>
        </a:defRPr>
      </a:lvl5pPr>
      <a:lvl6pPr marL="11143057" indent="-1013005" algn="l" rtl="0" fontAlgn="base" latinLnBrk="1">
        <a:spcBef>
          <a:spcPct val="20000"/>
        </a:spcBef>
        <a:spcAft>
          <a:spcPct val="0"/>
        </a:spcAft>
        <a:buChar char="»"/>
        <a:defRPr kumimoji="1" sz="8900">
          <a:solidFill>
            <a:schemeClr val="tx1"/>
          </a:solidFill>
          <a:latin typeface="+mn-lt"/>
          <a:ea typeface="+mn-ea"/>
        </a:defRPr>
      </a:lvl6pPr>
      <a:lvl7pPr marL="13169067" indent="-1013005" algn="l" rtl="0" fontAlgn="base" latinLnBrk="1">
        <a:spcBef>
          <a:spcPct val="20000"/>
        </a:spcBef>
        <a:spcAft>
          <a:spcPct val="0"/>
        </a:spcAft>
        <a:buChar char="»"/>
        <a:defRPr kumimoji="1" sz="8900">
          <a:solidFill>
            <a:schemeClr val="tx1"/>
          </a:solidFill>
          <a:latin typeface="+mn-lt"/>
          <a:ea typeface="+mn-ea"/>
        </a:defRPr>
      </a:lvl7pPr>
      <a:lvl8pPr marL="15195077" indent="-1013005" algn="l" rtl="0" fontAlgn="base" latinLnBrk="1">
        <a:spcBef>
          <a:spcPct val="20000"/>
        </a:spcBef>
        <a:spcAft>
          <a:spcPct val="0"/>
        </a:spcAft>
        <a:buChar char="»"/>
        <a:defRPr kumimoji="1" sz="8900">
          <a:solidFill>
            <a:schemeClr val="tx1"/>
          </a:solidFill>
          <a:latin typeface="+mn-lt"/>
          <a:ea typeface="+mn-ea"/>
        </a:defRPr>
      </a:lvl8pPr>
      <a:lvl9pPr marL="17221087" indent="-1013005" algn="l" rtl="0" fontAlgn="base" latinLnBrk="1">
        <a:spcBef>
          <a:spcPct val="20000"/>
        </a:spcBef>
        <a:spcAft>
          <a:spcPct val="0"/>
        </a:spcAft>
        <a:buChar char="»"/>
        <a:defRPr kumimoji="1" sz="8900">
          <a:solidFill>
            <a:schemeClr val="tx1"/>
          </a:solidFill>
          <a:latin typeface="+mn-lt"/>
          <a:ea typeface="+mn-ea"/>
        </a:defRPr>
      </a:lvl9pPr>
    </p:bodyStyle>
    <p:otherStyle>
      <a:defPPr>
        <a:defRPr lang="ko-KR"/>
      </a:defPPr>
      <a:lvl1pPr marL="0" algn="l" defTabSz="4052020" rtl="0" eaLnBrk="1" latinLnBrk="1" hangingPunct="1">
        <a:defRPr sz="8000" kern="1200">
          <a:solidFill>
            <a:schemeClr val="tx1"/>
          </a:solidFill>
          <a:latin typeface="+mn-lt"/>
          <a:ea typeface="+mn-ea"/>
          <a:cs typeface="+mn-cs"/>
        </a:defRPr>
      </a:lvl1pPr>
      <a:lvl2pPr marL="2026010" algn="l" defTabSz="4052020" rtl="0" eaLnBrk="1" latinLnBrk="1" hangingPunct="1">
        <a:defRPr sz="8000" kern="1200">
          <a:solidFill>
            <a:schemeClr val="tx1"/>
          </a:solidFill>
          <a:latin typeface="+mn-lt"/>
          <a:ea typeface="+mn-ea"/>
          <a:cs typeface="+mn-cs"/>
        </a:defRPr>
      </a:lvl2pPr>
      <a:lvl3pPr marL="4052020" algn="l" defTabSz="4052020" rtl="0" eaLnBrk="1" latinLnBrk="1" hangingPunct="1">
        <a:defRPr sz="8000" kern="1200">
          <a:solidFill>
            <a:schemeClr val="tx1"/>
          </a:solidFill>
          <a:latin typeface="+mn-lt"/>
          <a:ea typeface="+mn-ea"/>
          <a:cs typeface="+mn-cs"/>
        </a:defRPr>
      </a:lvl3pPr>
      <a:lvl4pPr marL="6078031" algn="l" defTabSz="4052020" rtl="0" eaLnBrk="1" latinLnBrk="1" hangingPunct="1">
        <a:defRPr sz="8000" kern="1200">
          <a:solidFill>
            <a:schemeClr val="tx1"/>
          </a:solidFill>
          <a:latin typeface="+mn-lt"/>
          <a:ea typeface="+mn-ea"/>
          <a:cs typeface="+mn-cs"/>
        </a:defRPr>
      </a:lvl4pPr>
      <a:lvl5pPr marL="8104042" algn="l" defTabSz="4052020" rtl="0" eaLnBrk="1" latinLnBrk="1" hangingPunct="1">
        <a:defRPr sz="8000" kern="1200">
          <a:solidFill>
            <a:schemeClr val="tx1"/>
          </a:solidFill>
          <a:latin typeface="+mn-lt"/>
          <a:ea typeface="+mn-ea"/>
          <a:cs typeface="+mn-cs"/>
        </a:defRPr>
      </a:lvl5pPr>
      <a:lvl6pPr marL="10130051" algn="l" defTabSz="4052020" rtl="0" eaLnBrk="1" latinLnBrk="1" hangingPunct="1">
        <a:defRPr sz="8000" kern="1200">
          <a:solidFill>
            <a:schemeClr val="tx1"/>
          </a:solidFill>
          <a:latin typeface="+mn-lt"/>
          <a:ea typeface="+mn-ea"/>
          <a:cs typeface="+mn-cs"/>
        </a:defRPr>
      </a:lvl6pPr>
      <a:lvl7pPr marL="12156062" algn="l" defTabSz="4052020" rtl="0" eaLnBrk="1" latinLnBrk="1" hangingPunct="1">
        <a:defRPr sz="8000" kern="1200">
          <a:solidFill>
            <a:schemeClr val="tx1"/>
          </a:solidFill>
          <a:latin typeface="+mn-lt"/>
          <a:ea typeface="+mn-ea"/>
          <a:cs typeface="+mn-cs"/>
        </a:defRPr>
      </a:lvl7pPr>
      <a:lvl8pPr marL="14182071" algn="l" defTabSz="4052020" rtl="0" eaLnBrk="1" latinLnBrk="1" hangingPunct="1">
        <a:defRPr sz="8000" kern="1200">
          <a:solidFill>
            <a:schemeClr val="tx1"/>
          </a:solidFill>
          <a:latin typeface="+mn-lt"/>
          <a:ea typeface="+mn-ea"/>
          <a:cs typeface="+mn-cs"/>
        </a:defRPr>
      </a:lvl8pPr>
      <a:lvl9pPr marL="16208082" algn="l" defTabSz="4052020" rtl="0" eaLnBrk="1" latinLnBrk="1"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그림 43" descr="선화이(가) 표시된 사진&#10;&#10;자동 생성된 설명">
            <a:extLst>
              <a:ext uri="{FF2B5EF4-FFF2-40B4-BE49-F238E27FC236}">
                <a16:creationId xmlns:a16="http://schemas.microsoft.com/office/drawing/2014/main" id="{CBF56DB7-54BD-EC42-AE61-68AF6DB5AB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16432" y="9505033"/>
            <a:ext cx="9914430" cy="11124402"/>
          </a:xfrm>
          <a:prstGeom prst="rect">
            <a:avLst/>
          </a:prstGeom>
        </p:spPr>
      </p:pic>
      <p:pic>
        <p:nvPicPr>
          <p:cNvPr id="34" name="그림 33"/>
          <p:cNvPicPr>
            <a:picLocks noChangeAspect="1"/>
          </p:cNvPicPr>
          <p:nvPr/>
        </p:nvPicPr>
        <p:blipFill>
          <a:blip r:embed="rId4"/>
          <a:stretch>
            <a:fillRect/>
          </a:stretch>
        </p:blipFill>
        <p:spPr>
          <a:xfrm>
            <a:off x="16604995" y="4390962"/>
            <a:ext cx="5789544" cy="1327564"/>
          </a:xfrm>
          <a:prstGeom prst="rect">
            <a:avLst/>
          </a:prstGeom>
          <a:ln>
            <a:noFill/>
          </a:ln>
          <a:effectLst>
            <a:softEdge rad="112500"/>
          </a:effectLst>
        </p:spPr>
      </p:pic>
      <p:pic>
        <p:nvPicPr>
          <p:cNvPr id="33" name="그림 32"/>
          <p:cNvPicPr>
            <a:picLocks noChangeAspect="1"/>
          </p:cNvPicPr>
          <p:nvPr/>
        </p:nvPicPr>
        <p:blipFill>
          <a:blip r:embed="rId4"/>
          <a:stretch>
            <a:fillRect/>
          </a:stretch>
        </p:blipFill>
        <p:spPr>
          <a:xfrm>
            <a:off x="16527484" y="22358944"/>
            <a:ext cx="4171643" cy="1327564"/>
          </a:xfrm>
          <a:prstGeom prst="rect">
            <a:avLst/>
          </a:prstGeom>
          <a:ln>
            <a:noFill/>
          </a:ln>
          <a:effectLst>
            <a:softEdge rad="112500"/>
          </a:effectLst>
        </p:spPr>
      </p:pic>
      <p:pic>
        <p:nvPicPr>
          <p:cNvPr id="32" name="그림 31"/>
          <p:cNvPicPr>
            <a:picLocks noChangeAspect="1"/>
          </p:cNvPicPr>
          <p:nvPr/>
        </p:nvPicPr>
        <p:blipFill>
          <a:blip r:embed="rId4"/>
          <a:stretch>
            <a:fillRect/>
          </a:stretch>
        </p:blipFill>
        <p:spPr>
          <a:xfrm>
            <a:off x="1384046" y="11638790"/>
            <a:ext cx="8265077" cy="1327564"/>
          </a:xfrm>
          <a:prstGeom prst="rect">
            <a:avLst/>
          </a:prstGeom>
          <a:ln>
            <a:noFill/>
          </a:ln>
          <a:effectLst>
            <a:softEdge rad="112500"/>
          </a:effectLst>
        </p:spPr>
      </p:pic>
      <p:pic>
        <p:nvPicPr>
          <p:cNvPr id="31" name="그림 30"/>
          <p:cNvPicPr>
            <a:picLocks noChangeAspect="1"/>
          </p:cNvPicPr>
          <p:nvPr/>
        </p:nvPicPr>
        <p:blipFill>
          <a:blip r:embed="rId4"/>
          <a:stretch>
            <a:fillRect/>
          </a:stretch>
        </p:blipFill>
        <p:spPr>
          <a:xfrm>
            <a:off x="1203643" y="4320457"/>
            <a:ext cx="4171643" cy="1327564"/>
          </a:xfrm>
          <a:prstGeom prst="rect">
            <a:avLst/>
          </a:prstGeom>
          <a:ln>
            <a:noFill/>
          </a:ln>
          <a:effectLst>
            <a:softEdge rad="112500"/>
          </a:effectLst>
        </p:spPr>
      </p:pic>
      <p:sp>
        <p:nvSpPr>
          <p:cNvPr id="2" name="제목 1"/>
          <p:cNvSpPr>
            <a:spLocks noGrp="1"/>
          </p:cNvSpPr>
          <p:nvPr>
            <p:ph type="title"/>
          </p:nvPr>
        </p:nvSpPr>
        <p:spPr>
          <a:xfrm>
            <a:off x="1513072" y="-12351"/>
            <a:ext cx="27217321" cy="5340920"/>
          </a:xfrm>
        </p:spPr>
        <p:txBody>
          <a:bodyPr/>
          <a:lstStyle/>
          <a:p>
            <a:r>
              <a:rPr lang="en-US" altLang="ko-KR" sz="7200" b="1" dirty="0">
                <a:solidFill>
                  <a:schemeClr val="bg1"/>
                </a:solidFill>
                <a:latin typeface="맑은 고딕" panose="020B0503020000020004" pitchFamily="50" charset="-127"/>
                <a:ea typeface="맑은 고딕" panose="020B0503020000020004" pitchFamily="50" charset="-127"/>
              </a:rPr>
              <a:t>Kinematic Analysis Using Multilayer Perceptron for 6-DOF Manipulator Control System</a:t>
            </a:r>
            <a:br>
              <a:rPr lang="en-US" altLang="ko-KR" sz="2000" dirty="0">
                <a:solidFill>
                  <a:schemeClr val="bg1"/>
                </a:solidFill>
                <a:latin typeface="맑은 고딕" panose="020B0503020000020004" pitchFamily="50" charset="-127"/>
                <a:ea typeface="맑은 고딕" panose="020B0503020000020004" pitchFamily="50" charset="-127"/>
              </a:rPr>
            </a:br>
            <a:r>
              <a:rPr lang="ko-KR" altLang="en-US" sz="2000" dirty="0">
                <a:solidFill>
                  <a:schemeClr val="bg1"/>
                </a:solidFill>
                <a:latin typeface="맑은 고딕" panose="020B0503020000020004" pitchFamily="50" charset="-127"/>
                <a:ea typeface="맑은 고딕" panose="020B0503020000020004" pitchFamily="50" charset="-127"/>
              </a:rPr>
              <a:t> </a:t>
            </a:r>
            <a:br>
              <a:rPr lang="en-US" altLang="ko-KR" sz="3200" dirty="0">
                <a:solidFill>
                  <a:schemeClr val="bg1"/>
                </a:solidFill>
              </a:rPr>
            </a:br>
            <a:r>
              <a:rPr lang="en-US" altLang="ko-KR" sz="3200" b="1" dirty="0" err="1">
                <a:solidFill>
                  <a:schemeClr val="bg1"/>
                </a:solidFill>
                <a:latin typeface="맑은 고딕" panose="020B0503020000020004" pitchFamily="50" charset="-127"/>
                <a:ea typeface="맑은 고딕" panose="020B0503020000020004" pitchFamily="50" charset="-127"/>
              </a:rPr>
              <a:t>Wonmook</a:t>
            </a:r>
            <a:r>
              <a:rPr lang="en-US" altLang="ko-KR" sz="3200" b="1" dirty="0">
                <a:solidFill>
                  <a:schemeClr val="bg1"/>
                </a:solidFill>
                <a:latin typeface="맑은 고딕" panose="020B0503020000020004" pitchFamily="50" charset="-127"/>
                <a:ea typeface="맑은 고딕" panose="020B0503020000020004" pitchFamily="50" charset="-127"/>
              </a:rPr>
              <a:t> </a:t>
            </a:r>
            <a:r>
              <a:rPr lang="en-US" altLang="ko-KR" sz="3200" b="1" dirty="0" err="1">
                <a:solidFill>
                  <a:schemeClr val="bg1"/>
                </a:solidFill>
                <a:latin typeface="맑은 고딕" panose="020B0503020000020004" pitchFamily="50" charset="-127"/>
                <a:ea typeface="맑은 고딕" panose="020B0503020000020004" pitchFamily="50" charset="-127"/>
              </a:rPr>
              <a:t>Jeong</a:t>
            </a:r>
            <a:r>
              <a:rPr lang="en-US" altLang="ko-KR" sz="3200" b="1" dirty="0">
                <a:solidFill>
                  <a:schemeClr val="bg1"/>
                </a:solidFill>
                <a:latin typeface="맑은 고딕" panose="020B0503020000020004" pitchFamily="50" charset="-127"/>
                <a:ea typeface="맑은 고딕" panose="020B0503020000020004" pitchFamily="50" charset="-127"/>
              </a:rPr>
              <a:t>*</a:t>
            </a:r>
            <a:br>
              <a:rPr lang="en-US" altLang="ko-KR" sz="3200" b="1" dirty="0">
                <a:solidFill>
                  <a:schemeClr val="bg1"/>
                </a:solidFill>
                <a:latin typeface="맑은 고딕" panose="020B0503020000020004" pitchFamily="50" charset="-127"/>
                <a:ea typeface="맑은 고딕" panose="020B0503020000020004" pitchFamily="50" charset="-127"/>
              </a:rPr>
            </a:br>
            <a:r>
              <a:rPr lang="en-US" altLang="ko-KR" sz="3200" b="1" i="1" dirty="0">
                <a:solidFill>
                  <a:schemeClr val="bg1"/>
                </a:solidFill>
                <a:latin typeface="맑은 고딕" panose="020B0503020000020004" pitchFamily="50" charset="-127"/>
                <a:ea typeface="맑은 고딕" panose="020B0503020000020004" pitchFamily="50" charset="-127"/>
              </a:rPr>
              <a:t>1600, </a:t>
            </a:r>
            <a:r>
              <a:rPr lang="en-US" altLang="ko-KR" sz="3200" b="1" i="1" dirty="0" err="1">
                <a:solidFill>
                  <a:schemeClr val="bg1"/>
                </a:solidFill>
                <a:latin typeface="맑은 고딕" panose="020B0503020000020004" pitchFamily="50" charset="-127"/>
                <a:ea typeface="맑은 고딕" panose="020B0503020000020004" pitchFamily="50" charset="-127"/>
              </a:rPr>
              <a:t>Chungjeol-ro</a:t>
            </a:r>
            <a:r>
              <a:rPr lang="en-US" altLang="ko-KR" sz="3200" b="1" i="1" dirty="0">
                <a:solidFill>
                  <a:schemeClr val="bg1"/>
                </a:solidFill>
                <a:latin typeface="맑은 고딕" panose="020B0503020000020004" pitchFamily="50" charset="-127"/>
                <a:ea typeface="맑은 고딕" panose="020B0503020000020004" pitchFamily="50" charset="-127"/>
              </a:rPr>
              <a:t>, </a:t>
            </a:r>
            <a:r>
              <a:rPr lang="en-US" altLang="ko-KR" sz="3200" b="1" i="1" dirty="0" err="1">
                <a:solidFill>
                  <a:schemeClr val="bg1"/>
                </a:solidFill>
                <a:latin typeface="맑은 고딕" panose="020B0503020000020004" pitchFamily="50" charset="-127"/>
                <a:ea typeface="맑은 고딕" panose="020B0503020000020004" pitchFamily="50" charset="-127"/>
              </a:rPr>
              <a:t>Byeongcheon-myeon</a:t>
            </a:r>
            <a:r>
              <a:rPr lang="en-US" altLang="ko-KR" sz="3200" b="1" i="1" dirty="0">
                <a:solidFill>
                  <a:schemeClr val="bg1"/>
                </a:solidFill>
                <a:latin typeface="맑은 고딕" panose="020B0503020000020004" pitchFamily="50" charset="-127"/>
                <a:ea typeface="맑은 고딕" panose="020B0503020000020004" pitchFamily="50" charset="-127"/>
              </a:rPr>
              <a:t>, </a:t>
            </a:r>
            <a:r>
              <a:rPr lang="en-US" altLang="ko-KR" sz="3200" b="1" i="1" dirty="0" err="1">
                <a:solidFill>
                  <a:schemeClr val="bg1"/>
                </a:solidFill>
                <a:latin typeface="맑은 고딕" panose="020B0503020000020004" pitchFamily="50" charset="-127"/>
                <a:ea typeface="맑은 고딕" panose="020B0503020000020004" pitchFamily="50" charset="-127"/>
              </a:rPr>
              <a:t>Dongnam-gu</a:t>
            </a:r>
            <a:r>
              <a:rPr lang="en-US" altLang="ko-KR" sz="3200" b="1" i="1" dirty="0">
                <a:solidFill>
                  <a:schemeClr val="bg1"/>
                </a:solidFill>
                <a:latin typeface="맑은 고딕" panose="020B0503020000020004" pitchFamily="50" charset="-127"/>
                <a:ea typeface="맑은 고딕" panose="020B0503020000020004" pitchFamily="50" charset="-127"/>
              </a:rPr>
              <a:t>, Cheonan-</a:t>
            </a:r>
            <a:r>
              <a:rPr lang="en-US" altLang="ko-KR" sz="3200" b="1" i="1" dirty="0" err="1">
                <a:solidFill>
                  <a:schemeClr val="bg1"/>
                </a:solidFill>
                <a:latin typeface="맑은 고딕" panose="020B0503020000020004" pitchFamily="50" charset="-127"/>
                <a:ea typeface="맑은 고딕" panose="020B0503020000020004" pitchFamily="50" charset="-127"/>
              </a:rPr>
              <a:t>si</a:t>
            </a:r>
            <a:r>
              <a:rPr lang="en-US" altLang="ko-KR" sz="3200" b="1" i="1" dirty="0">
                <a:solidFill>
                  <a:schemeClr val="bg1"/>
                </a:solidFill>
                <a:latin typeface="맑은 고딕" panose="020B0503020000020004" pitchFamily="50" charset="-127"/>
                <a:ea typeface="맑은 고딕" panose="020B0503020000020004" pitchFamily="50" charset="-127"/>
              </a:rPr>
              <a:t>, Chungcheongnam-do, Republic of Korea</a:t>
            </a:r>
            <a:br>
              <a:rPr lang="en-US" altLang="ko-KR" sz="3200" b="1" dirty="0">
                <a:solidFill>
                  <a:schemeClr val="bg1"/>
                </a:solidFill>
                <a:latin typeface="맑은 고딕" panose="020B0503020000020004" pitchFamily="50" charset="-127"/>
                <a:ea typeface="맑은 고딕" panose="020B0503020000020004" pitchFamily="50" charset="-127"/>
              </a:rPr>
            </a:br>
            <a:r>
              <a:rPr lang="en-US" altLang="ko-KR" sz="3200" b="1" dirty="0">
                <a:solidFill>
                  <a:schemeClr val="bg1"/>
                </a:solidFill>
                <a:latin typeface="맑은 고딕" panose="020B0503020000020004" pitchFamily="50" charset="-127"/>
                <a:ea typeface="맑은 고딕" panose="020B0503020000020004" pitchFamily="50" charset="-127"/>
              </a:rPr>
              <a:t>*</a:t>
            </a:r>
            <a:r>
              <a:rPr lang="en-US" altLang="ko-KR" sz="3200" b="1" i="1" dirty="0">
                <a:solidFill>
                  <a:schemeClr val="bg1"/>
                </a:solidFill>
                <a:latin typeface="맑은 고딕" panose="020B0503020000020004" pitchFamily="50" charset="-127"/>
                <a:ea typeface="맑은 고딕" panose="020B0503020000020004" pitchFamily="50" charset="-127"/>
              </a:rPr>
              <a:t>Corresponding author: </a:t>
            </a:r>
            <a:r>
              <a:rPr lang="en-US" altLang="ko-KR" sz="3200" b="1" i="1" dirty="0" err="1">
                <a:solidFill>
                  <a:schemeClr val="bg1"/>
                </a:solidFill>
                <a:latin typeface="맑은 고딕" panose="020B0503020000020004" pitchFamily="50" charset="-127"/>
                <a:ea typeface="맑은 고딕" panose="020B0503020000020004" pitchFamily="50" charset="-127"/>
              </a:rPr>
              <a:t>jwonmook@gmail.com</a:t>
            </a:r>
            <a:r>
              <a:rPr lang="en-US" altLang="ko-KR" sz="3200" b="1" i="1" dirty="0">
                <a:solidFill>
                  <a:schemeClr val="bg1"/>
                </a:solidFill>
                <a:latin typeface="맑은 고딕" panose="020B0503020000020004" pitchFamily="50" charset="-127"/>
                <a:ea typeface="맑은 고딕" panose="020B0503020000020004" pitchFamily="50" charset="-127"/>
              </a:rPr>
              <a:t> </a:t>
            </a:r>
            <a:endParaRPr lang="ko-KR" altLang="en-US" sz="3200" b="1" dirty="0">
              <a:solidFill>
                <a:schemeClr val="bg1"/>
              </a:solidFill>
              <a:latin typeface="맑은 고딕" panose="020B0503020000020004" pitchFamily="50" charset="-127"/>
              <a:ea typeface="맑은 고딕" panose="020B0503020000020004" pitchFamily="50" charset="-127"/>
            </a:endParaRPr>
          </a:p>
        </p:txBody>
      </p:sp>
      <p:sp>
        <p:nvSpPr>
          <p:cNvPr id="8" name="AutoShape 10"/>
          <p:cNvSpPr>
            <a:spLocks noChangeArrowheads="1"/>
          </p:cNvSpPr>
          <p:nvPr/>
        </p:nvSpPr>
        <p:spPr bwMode="auto">
          <a:xfrm>
            <a:off x="1850501" y="4460126"/>
            <a:ext cx="3266320" cy="811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175" latinLnBrk="1">
              <a:spcBef>
                <a:spcPct val="20000"/>
              </a:spcBef>
              <a:buChar char="•"/>
              <a:defRPr kumimoji="1" sz="103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buChar char="–"/>
              <a:defRPr kumimoji="1" sz="90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buChar char="•"/>
              <a:defRPr kumimoji="1" sz="77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buChar char="–"/>
              <a:defRPr kumimoji="1" sz="6500">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buChar char="»"/>
              <a:defRPr kumimoji="1" sz="65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9pPr>
          </a:lstStyle>
          <a:p>
            <a:pPr eaLnBrk="1" hangingPunct="1">
              <a:spcBef>
                <a:spcPct val="0"/>
              </a:spcBef>
              <a:buFontTx/>
              <a:buNone/>
            </a:pPr>
            <a:r>
              <a:rPr lang="en-US" altLang="ko-KR" sz="3500" b="1">
                <a:solidFill>
                  <a:srgbClr val="336699"/>
                </a:solidFill>
                <a:latin typeface="맑은 고딕" panose="020B0503020000020004" pitchFamily="50" charset="-127"/>
                <a:ea typeface="맑은 고딕" panose="020B0503020000020004" pitchFamily="50" charset="-127"/>
              </a:rPr>
              <a:t>Introduction</a:t>
            </a:r>
            <a:endParaRPr lang="ko-KR" altLang="en-US" sz="3500" b="1">
              <a:solidFill>
                <a:srgbClr val="336699"/>
              </a:solidFill>
              <a:latin typeface="맑은 고딕" panose="020B0503020000020004" pitchFamily="50" charset="-127"/>
              <a:ea typeface="맑은 고딕" panose="020B0503020000020004" pitchFamily="50" charset="-127"/>
            </a:endParaRPr>
          </a:p>
        </p:txBody>
      </p:sp>
      <p:pic>
        <p:nvPicPr>
          <p:cNvPr id="9" name="Picture 31" descr="메쉬볼7-1-1"/>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39" y="4368695"/>
            <a:ext cx="934227" cy="1161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11"/>
          <p:cNvSpPr>
            <a:spLocks noChangeArrowheads="1"/>
          </p:cNvSpPr>
          <p:nvPr/>
        </p:nvSpPr>
        <p:spPr bwMode="auto">
          <a:xfrm>
            <a:off x="901709" y="4457855"/>
            <a:ext cx="676642" cy="811835"/>
          </a:xfrm>
          <a:prstGeom prst="rect">
            <a:avLst/>
          </a:prstGeom>
          <a:noFill/>
          <a:ln>
            <a:noFill/>
          </a:ln>
          <a:effectLst>
            <a:outerShdw dist="17961" dir="2700000" algn="ctr" rotWithShape="0">
              <a:srgbClr val="073D6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latinLnBrk="1" hangingPunct="1"/>
            <a:r>
              <a:rPr lang="en-US" altLang="ko-KR" sz="4200" b="1">
                <a:solidFill>
                  <a:srgbClr val="FFFFFF"/>
                </a:solidFill>
                <a:latin typeface="맑은 고딕" panose="020B0503020000020004" pitchFamily="50" charset="-127"/>
                <a:ea typeface="맑은 고딕" panose="020B0503020000020004" pitchFamily="50" charset="-127"/>
              </a:rPr>
              <a:t>I</a:t>
            </a:r>
          </a:p>
        </p:txBody>
      </p:sp>
      <p:sp>
        <p:nvSpPr>
          <p:cNvPr id="11" name="AutoShape 10"/>
          <p:cNvSpPr>
            <a:spLocks noChangeArrowheads="1"/>
          </p:cNvSpPr>
          <p:nvPr/>
        </p:nvSpPr>
        <p:spPr bwMode="auto">
          <a:xfrm>
            <a:off x="1994517" y="11755962"/>
            <a:ext cx="7366574" cy="80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175" latinLnBrk="1">
              <a:spcBef>
                <a:spcPct val="20000"/>
              </a:spcBef>
              <a:buChar char="•"/>
              <a:defRPr kumimoji="1" sz="103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buChar char="–"/>
              <a:defRPr kumimoji="1" sz="90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buChar char="•"/>
              <a:defRPr kumimoji="1" sz="77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buChar char="–"/>
              <a:defRPr kumimoji="1" sz="6500">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buChar char="»"/>
              <a:defRPr kumimoji="1" sz="65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9pPr>
          </a:lstStyle>
          <a:p>
            <a:pPr eaLnBrk="1" hangingPunct="1">
              <a:spcBef>
                <a:spcPct val="0"/>
              </a:spcBef>
              <a:buFontTx/>
              <a:buNone/>
            </a:pPr>
            <a:r>
              <a:rPr lang="en-US" altLang="ko-KR" sz="3500" b="1">
                <a:solidFill>
                  <a:srgbClr val="336699"/>
                </a:solidFill>
                <a:latin typeface="맑은 고딕" panose="020B0503020000020004" pitchFamily="50" charset="-127"/>
                <a:ea typeface="맑은 고딕" panose="020B0503020000020004" pitchFamily="50" charset="-127"/>
              </a:rPr>
              <a:t>MLP (Multi Layer Perceptron)</a:t>
            </a:r>
            <a:endParaRPr lang="ko-KR" altLang="en-US" sz="3500" b="1">
              <a:solidFill>
                <a:srgbClr val="336699"/>
              </a:solidFill>
              <a:latin typeface="맑은 고딕" panose="020B0503020000020004" pitchFamily="50" charset="-127"/>
              <a:ea typeface="맑은 고딕" panose="020B0503020000020004" pitchFamily="50" charset="-127"/>
            </a:endParaRPr>
          </a:p>
        </p:txBody>
      </p:sp>
      <p:pic>
        <p:nvPicPr>
          <p:cNvPr id="12" name="Picture 31" descr="메쉬볼7-1-1"/>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155" y="11722795"/>
            <a:ext cx="934227" cy="1161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1"/>
          <p:cNvSpPr>
            <a:spLocks noChangeArrowheads="1"/>
          </p:cNvSpPr>
          <p:nvPr/>
        </p:nvSpPr>
        <p:spPr bwMode="auto">
          <a:xfrm>
            <a:off x="1045725" y="11811955"/>
            <a:ext cx="676642" cy="811835"/>
          </a:xfrm>
          <a:prstGeom prst="rect">
            <a:avLst/>
          </a:prstGeom>
          <a:noFill/>
          <a:ln>
            <a:noFill/>
          </a:ln>
          <a:effectLst>
            <a:outerShdw dist="17961" dir="2700000" algn="ctr" rotWithShape="0">
              <a:srgbClr val="073D6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latinLnBrk="1" hangingPunct="1"/>
            <a:r>
              <a:rPr lang="en-US" altLang="ko-KR" sz="4200" b="1">
                <a:solidFill>
                  <a:srgbClr val="FFFFFF"/>
                </a:solidFill>
                <a:latin typeface="맑은 고딕" panose="020B0503020000020004" pitchFamily="50" charset="-127"/>
                <a:ea typeface="맑은 고딕" panose="020B0503020000020004" pitchFamily="50" charset="-127"/>
              </a:rPr>
              <a:t>II</a:t>
            </a:r>
          </a:p>
        </p:txBody>
      </p:sp>
      <p:sp>
        <p:nvSpPr>
          <p:cNvPr id="17" name="AutoShape 10"/>
          <p:cNvSpPr>
            <a:spLocks noChangeArrowheads="1"/>
          </p:cNvSpPr>
          <p:nvPr/>
        </p:nvSpPr>
        <p:spPr bwMode="auto">
          <a:xfrm>
            <a:off x="17137955" y="4464473"/>
            <a:ext cx="10665916" cy="80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175" latinLnBrk="1">
              <a:spcBef>
                <a:spcPct val="20000"/>
              </a:spcBef>
              <a:buChar char="•"/>
              <a:defRPr kumimoji="1" sz="103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buChar char="–"/>
              <a:defRPr kumimoji="1" sz="90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buChar char="•"/>
              <a:defRPr kumimoji="1" sz="77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buChar char="–"/>
              <a:defRPr kumimoji="1" sz="6500">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buChar char="»"/>
              <a:defRPr kumimoji="1" sz="65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9pPr>
          </a:lstStyle>
          <a:p>
            <a:pPr eaLnBrk="1" hangingPunct="1">
              <a:spcBef>
                <a:spcPct val="0"/>
              </a:spcBef>
              <a:buFontTx/>
              <a:buNone/>
            </a:pPr>
            <a:r>
              <a:rPr lang="en-US" altLang="ko-KR" sz="3500" b="1">
                <a:solidFill>
                  <a:srgbClr val="336699"/>
                </a:solidFill>
                <a:latin typeface="맑은 고딕" panose="020B0503020000020004" pitchFamily="50" charset="-127"/>
                <a:ea typeface="맑은 고딕" panose="020B0503020000020004" pitchFamily="50" charset="-127"/>
              </a:rPr>
              <a:t>Training Data</a:t>
            </a:r>
            <a:endParaRPr lang="ko-KR" altLang="en-US" sz="3500" b="1">
              <a:solidFill>
                <a:srgbClr val="336699"/>
              </a:solidFill>
              <a:latin typeface="맑은 고딕" panose="020B0503020000020004" pitchFamily="50" charset="-127"/>
              <a:ea typeface="맑은 고딕" panose="020B0503020000020004" pitchFamily="50" charset="-127"/>
            </a:endParaRPr>
          </a:p>
        </p:txBody>
      </p:sp>
      <p:pic>
        <p:nvPicPr>
          <p:cNvPr id="18" name="Picture 31" descr="메쉬볼7-1-1"/>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79593" y="4474024"/>
            <a:ext cx="934227" cy="1161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11"/>
          <p:cNvSpPr>
            <a:spLocks noChangeArrowheads="1"/>
          </p:cNvSpPr>
          <p:nvPr/>
        </p:nvSpPr>
        <p:spPr bwMode="auto">
          <a:xfrm>
            <a:off x="16189163" y="4563184"/>
            <a:ext cx="676642" cy="811835"/>
          </a:xfrm>
          <a:prstGeom prst="rect">
            <a:avLst/>
          </a:prstGeom>
          <a:noFill/>
          <a:ln>
            <a:noFill/>
          </a:ln>
          <a:effectLst>
            <a:outerShdw dist="17961" dir="2700000" algn="ctr" rotWithShape="0">
              <a:srgbClr val="073D6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latinLnBrk="1" hangingPunct="1"/>
            <a:r>
              <a:rPr lang="en-US" altLang="ko-KR" sz="4200" b="1">
                <a:solidFill>
                  <a:srgbClr val="FFFFFF"/>
                </a:solidFill>
                <a:latin typeface="맑은 고딕" panose="020B0503020000020004" pitchFamily="50" charset="-127"/>
                <a:ea typeface="맑은 고딕" panose="020B0503020000020004" pitchFamily="50" charset="-127"/>
              </a:rPr>
              <a:t>III</a:t>
            </a:r>
          </a:p>
        </p:txBody>
      </p:sp>
      <p:sp>
        <p:nvSpPr>
          <p:cNvPr id="20" name="AutoShape 10"/>
          <p:cNvSpPr>
            <a:spLocks noChangeArrowheads="1"/>
          </p:cNvSpPr>
          <p:nvPr/>
        </p:nvSpPr>
        <p:spPr bwMode="auto">
          <a:xfrm>
            <a:off x="17137955" y="22504651"/>
            <a:ext cx="3266320" cy="811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175" latinLnBrk="1">
              <a:spcBef>
                <a:spcPct val="20000"/>
              </a:spcBef>
              <a:buChar char="•"/>
              <a:defRPr kumimoji="1" sz="103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buChar char="–"/>
              <a:defRPr kumimoji="1" sz="90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buChar char="•"/>
              <a:defRPr kumimoji="1" sz="77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buChar char="–"/>
              <a:defRPr kumimoji="1" sz="6500">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buChar char="»"/>
              <a:defRPr kumimoji="1" sz="65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6500">
                <a:solidFill>
                  <a:schemeClr val="tx1"/>
                </a:solidFill>
                <a:latin typeface="굴림" panose="020B0600000101010101" pitchFamily="50" charset="-127"/>
                <a:ea typeface="굴림" panose="020B0600000101010101" pitchFamily="50" charset="-127"/>
              </a:defRPr>
            </a:lvl9pPr>
          </a:lstStyle>
          <a:p>
            <a:pPr eaLnBrk="1" hangingPunct="1">
              <a:spcBef>
                <a:spcPct val="0"/>
              </a:spcBef>
              <a:buFontTx/>
              <a:buNone/>
            </a:pPr>
            <a:r>
              <a:rPr lang="en-US" altLang="ko-KR" sz="3500" b="1">
                <a:solidFill>
                  <a:srgbClr val="336699"/>
                </a:solidFill>
                <a:latin typeface="맑은 고딕" panose="020B0503020000020004" pitchFamily="50" charset="-127"/>
                <a:ea typeface="맑은 고딕" panose="020B0503020000020004" pitchFamily="50" charset="-127"/>
              </a:rPr>
              <a:t>Conclusions</a:t>
            </a:r>
            <a:endParaRPr lang="ko-KR" altLang="en-US" sz="3500" b="1">
              <a:solidFill>
                <a:srgbClr val="336699"/>
              </a:solidFill>
              <a:latin typeface="맑은 고딕" panose="020B0503020000020004" pitchFamily="50" charset="-127"/>
              <a:ea typeface="맑은 고딕" panose="020B0503020000020004" pitchFamily="50" charset="-127"/>
            </a:endParaRPr>
          </a:p>
        </p:txBody>
      </p:sp>
      <p:pic>
        <p:nvPicPr>
          <p:cNvPr id="21" name="Picture 31" descr="메쉬볼7-1-1"/>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79593" y="22430696"/>
            <a:ext cx="934227" cy="1161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11"/>
          <p:cNvSpPr>
            <a:spLocks noChangeArrowheads="1"/>
          </p:cNvSpPr>
          <p:nvPr/>
        </p:nvSpPr>
        <p:spPr bwMode="auto">
          <a:xfrm>
            <a:off x="16189163" y="22502380"/>
            <a:ext cx="676642" cy="811835"/>
          </a:xfrm>
          <a:prstGeom prst="rect">
            <a:avLst/>
          </a:prstGeom>
          <a:noFill/>
          <a:ln>
            <a:noFill/>
          </a:ln>
          <a:effectLst>
            <a:outerShdw dist="17961" dir="2700000" algn="ctr" rotWithShape="0">
              <a:srgbClr val="073D6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latinLnBrk="1" hangingPunct="1"/>
            <a:r>
              <a:rPr lang="en-US" altLang="ko-KR" sz="4200" b="1">
                <a:solidFill>
                  <a:srgbClr val="FFFFFF"/>
                </a:solidFill>
                <a:latin typeface="맑은 고딕" panose="020B0503020000020004" pitchFamily="50" charset="-127"/>
                <a:ea typeface="맑은 고딕" panose="020B0503020000020004" pitchFamily="50" charset="-127"/>
              </a:rPr>
              <a:t>IV</a:t>
            </a:r>
          </a:p>
        </p:txBody>
      </p:sp>
      <p:sp>
        <p:nvSpPr>
          <p:cNvPr id="30" name="모서리가 둥근 직사각형 2"/>
          <p:cNvSpPr>
            <a:spLocks noChangeArrowheads="1"/>
          </p:cNvSpPr>
          <p:nvPr/>
        </p:nvSpPr>
        <p:spPr bwMode="auto">
          <a:xfrm>
            <a:off x="1080170" y="5580201"/>
            <a:ext cx="13083699" cy="5488292"/>
          </a:xfrm>
          <a:prstGeom prst="roundRect">
            <a:avLst>
              <a:gd name="adj" fmla="val 10056"/>
            </a:avLst>
          </a:prstGeom>
          <a:ln>
            <a:headEnd/>
            <a:tailEnd/>
          </a:ln>
        </p:spPr>
        <p:style>
          <a:lnRef idx="2">
            <a:schemeClr val="accent6"/>
          </a:lnRef>
          <a:fillRef idx="1">
            <a:schemeClr val="lt1"/>
          </a:fillRef>
          <a:effectRef idx="0">
            <a:schemeClr val="accent6"/>
          </a:effectRef>
          <a:fontRef idx="minor">
            <a:schemeClr val="dk1"/>
          </a:fontRef>
        </p:style>
        <p:txBody>
          <a:bodyPr lIns="87965" tIns="43983" rIns="74114" bIns="43983" anchor="ctr"/>
          <a:lstStyle/>
          <a:p>
            <a:pPr marL="366005" indent="-355112" defTabSz="1313698">
              <a:spcBef>
                <a:spcPct val="20000"/>
              </a:spcBef>
              <a:buSzPct val="80000"/>
              <a:buBlip>
                <a:blip r:embed="rId6"/>
              </a:buBlip>
              <a:defRPr/>
            </a:pPr>
            <a:r>
              <a:rPr kumimoji="0" lang="en-US" altLang="ko-KR" sz="3200" b="1" dirty="0">
                <a:solidFill>
                  <a:srgbClr val="222222"/>
                </a:solidFill>
                <a:latin typeface="맑은 고딕" panose="020B0503020000020004" pitchFamily="50" charset="-127"/>
                <a:ea typeface="맑은 고딕" panose="020B0503020000020004" pitchFamily="50" charset="-127"/>
              </a:rPr>
              <a:t>The use of manipulators is increasing in fields such as remote work and factory automation, and a kinematic analysis of the model is required for precise control of the manipulator.</a:t>
            </a:r>
          </a:p>
          <a:p>
            <a:pPr marL="10893" defTabSz="1313698">
              <a:spcBef>
                <a:spcPct val="20000"/>
              </a:spcBef>
              <a:buSzPct val="80000"/>
              <a:defRPr/>
            </a:pPr>
            <a:endParaRPr kumimoji="0" lang="ko-KR" altLang="ko-KR" sz="800" b="1" dirty="0">
              <a:solidFill>
                <a:schemeClr val="tx1"/>
              </a:solidFill>
              <a:latin typeface="맑은 고딕" panose="020B0503020000020004" pitchFamily="50" charset="-127"/>
              <a:ea typeface="맑은 고딕" panose="020B0503020000020004" pitchFamily="50" charset="-127"/>
            </a:endParaRPr>
          </a:p>
          <a:p>
            <a:pPr marL="366005" indent="-355112" defTabSz="1313698">
              <a:spcBef>
                <a:spcPct val="20000"/>
              </a:spcBef>
              <a:buSzPct val="80000"/>
              <a:buBlip>
                <a:blip r:embed="rId6"/>
              </a:buBlip>
              <a:defRPr/>
            </a:pPr>
            <a:r>
              <a:rPr kumimoji="0" lang="en-US" altLang="ko-KR" sz="3200" b="1" dirty="0">
                <a:solidFill>
                  <a:schemeClr val="tx1"/>
                </a:solidFill>
                <a:latin typeface="맑은 고딕" panose="020B0503020000020004" pitchFamily="50" charset="-127"/>
                <a:ea typeface="맑은 고딕" panose="020B0503020000020004" pitchFamily="50" charset="-127"/>
              </a:rPr>
              <a:t>Using deep learning to solve problems in the analysis field of mechanical engineering and promote follow-up research</a:t>
            </a:r>
            <a:r>
              <a:rPr lang="en-US" altLang="ko-KR" sz="3200" b="1" dirty="0">
                <a:latin typeface="맑은 고딕" panose="020B0503020000020004" pitchFamily="50" charset="-127"/>
                <a:ea typeface="맑은 고딕" panose="020B0503020000020004" pitchFamily="50" charset="-127"/>
              </a:rPr>
              <a:t>.</a:t>
            </a:r>
            <a:endParaRPr kumimoji="0" lang="en-US" altLang="ko-KR" sz="3200" b="1" dirty="0">
              <a:solidFill>
                <a:srgbClr val="222222"/>
              </a:solidFill>
              <a:latin typeface="맑은 고딕" panose="020B0503020000020004" pitchFamily="50" charset="-127"/>
              <a:ea typeface="맑은 고딕" panose="020B0503020000020004" pitchFamily="50" charset="-127"/>
            </a:endParaRPr>
          </a:p>
          <a:p>
            <a:pPr marL="10893" defTabSz="1313698">
              <a:spcBef>
                <a:spcPct val="20000"/>
              </a:spcBef>
              <a:buSzPct val="80000"/>
              <a:defRPr/>
            </a:pPr>
            <a:endParaRPr kumimoji="0" lang="ko-KR" altLang="en-US" sz="800" b="1" dirty="0">
              <a:solidFill>
                <a:schemeClr val="tx1"/>
              </a:solidFill>
              <a:latin typeface="맑은 고딕" panose="020B0503020000020004" pitchFamily="50" charset="-127"/>
              <a:ea typeface="맑은 고딕" panose="020B0503020000020004" pitchFamily="50" charset="-127"/>
            </a:endParaRPr>
          </a:p>
          <a:p>
            <a:pPr marL="366005" indent="-355112" defTabSz="1313698">
              <a:spcBef>
                <a:spcPct val="20000"/>
              </a:spcBef>
              <a:buSzPct val="80000"/>
              <a:buBlip>
                <a:blip r:embed="rId6"/>
              </a:buBlip>
              <a:defRPr/>
            </a:pPr>
            <a:r>
              <a:rPr kumimoji="0" lang="en-US" altLang="ko-KR" sz="3200" b="1" dirty="0">
                <a:solidFill>
                  <a:schemeClr val="tx1"/>
                </a:solidFill>
                <a:latin typeface="맑은 고딕" panose="020B0503020000020004" pitchFamily="50" charset="-127"/>
                <a:ea typeface="맑은 고딕" panose="020B0503020000020004" pitchFamily="50" charset="-127"/>
              </a:rPr>
              <a:t>In this study, the kinematic model of the 6dof manipulator is analyzed.</a:t>
            </a:r>
            <a:endParaRPr kumimoji="0" lang="ko-KR" altLang="ko-KR" sz="800" b="1" dirty="0">
              <a:solidFill>
                <a:schemeClr val="tx1"/>
              </a:solidFill>
              <a:latin typeface="맑은 고딕" panose="020B0503020000020004" pitchFamily="50" charset="-127"/>
              <a:ea typeface="맑은 고딕" panose="020B0503020000020004" pitchFamily="50" charset="-127"/>
            </a:endParaRPr>
          </a:p>
        </p:txBody>
      </p:sp>
      <p:sp>
        <p:nvSpPr>
          <p:cNvPr id="35" name="모서리가 둥근 직사각형 2"/>
          <p:cNvSpPr>
            <a:spLocks noChangeArrowheads="1"/>
          </p:cNvSpPr>
          <p:nvPr/>
        </p:nvSpPr>
        <p:spPr bwMode="auto">
          <a:xfrm>
            <a:off x="1203641" y="13344857"/>
            <a:ext cx="12960227" cy="4473495"/>
          </a:xfrm>
          <a:prstGeom prst="roundRect">
            <a:avLst>
              <a:gd name="adj" fmla="val 10056"/>
            </a:avLst>
          </a:prstGeom>
          <a:ln>
            <a:headEnd/>
            <a:tailEnd/>
          </a:ln>
        </p:spPr>
        <p:style>
          <a:lnRef idx="2">
            <a:schemeClr val="accent6"/>
          </a:lnRef>
          <a:fillRef idx="1">
            <a:schemeClr val="lt1"/>
          </a:fillRef>
          <a:effectRef idx="0">
            <a:schemeClr val="accent6"/>
          </a:effectRef>
          <a:fontRef idx="minor">
            <a:schemeClr val="dk1"/>
          </a:fontRef>
        </p:style>
        <p:txBody>
          <a:bodyPr lIns="87965" tIns="43983" rIns="74114" bIns="43983" anchor="ctr"/>
          <a:lstStyle/>
          <a:p>
            <a:pPr marL="366005" indent="-355112" defTabSz="1313698">
              <a:spcBef>
                <a:spcPct val="20000"/>
              </a:spcBef>
              <a:buSzPct val="80000"/>
              <a:buBlip>
                <a:blip r:embed="rId6"/>
              </a:buBlip>
              <a:defRPr/>
            </a:pPr>
            <a:r>
              <a:rPr lang="en-US" altLang="ko-KR" sz="3200" b="1" dirty="0">
                <a:latin typeface="맑은 고딕" panose="020B0503020000020004" pitchFamily="50" charset="-127"/>
                <a:ea typeface="맑은 고딕" panose="020B0503020000020004" pitchFamily="50" charset="-127"/>
              </a:rPr>
              <a:t>By analyzing the forward kinematics of the manipulator, the position coordinates (x, y, z) of the end effector must be obtained through 6 joint angles.</a:t>
            </a:r>
            <a:endParaRPr kumimoji="0" lang="en-US" altLang="ko-KR" sz="3200" b="1" dirty="0">
              <a:solidFill>
                <a:srgbClr val="222222"/>
              </a:solidFill>
              <a:latin typeface="맑은 고딕" panose="020B0503020000020004" pitchFamily="50" charset="-127"/>
              <a:ea typeface="맑은 고딕" panose="020B0503020000020004" pitchFamily="50" charset="-127"/>
            </a:endParaRPr>
          </a:p>
          <a:p>
            <a:pPr marL="10893" defTabSz="1313698">
              <a:spcBef>
                <a:spcPct val="20000"/>
              </a:spcBef>
              <a:buSzPct val="80000"/>
              <a:defRPr/>
            </a:pPr>
            <a:endParaRPr kumimoji="0" lang="ko-KR" altLang="ko-KR" sz="800" b="1" dirty="0">
              <a:solidFill>
                <a:schemeClr val="tx1"/>
              </a:solidFill>
              <a:latin typeface="맑은 고딕" panose="020B0503020000020004" pitchFamily="50" charset="-127"/>
              <a:ea typeface="맑은 고딕" panose="020B0503020000020004" pitchFamily="50" charset="-127"/>
            </a:endParaRPr>
          </a:p>
          <a:p>
            <a:pPr marL="366005" indent="-355112" defTabSz="1313698">
              <a:spcBef>
                <a:spcPct val="20000"/>
              </a:spcBef>
              <a:buSzPct val="80000"/>
              <a:buBlip>
                <a:blip r:embed="rId6"/>
              </a:buBlip>
              <a:defRPr/>
            </a:pPr>
            <a:r>
              <a:rPr lang="en-US" altLang="ko-KR" sz="3200" b="1" dirty="0">
                <a:latin typeface="맑은 고딕" panose="020B0503020000020004" pitchFamily="50" charset="-127"/>
                <a:ea typeface="맑은 고딕" panose="020B0503020000020004" pitchFamily="50" charset="-127"/>
              </a:rPr>
              <a:t>The input layer consists of 6 nodes with joint angles, and the output layer consists of 3 nodes with position coordinates x, y, and z. The hidden layer consists of three layers, each of which consists of 512, 512, and 64 nodes.</a:t>
            </a:r>
            <a:endParaRPr kumimoji="0" lang="en-US" altLang="ko-KR" sz="3200" b="1" dirty="0">
              <a:solidFill>
                <a:srgbClr val="222222"/>
              </a:solidFill>
              <a:latin typeface="맑은 고딕" panose="020B0503020000020004" pitchFamily="50" charset="-127"/>
              <a:ea typeface="맑은 고딕" panose="020B0503020000020004" pitchFamily="50" charset="-127"/>
            </a:endParaRPr>
          </a:p>
        </p:txBody>
      </p:sp>
      <p:sp>
        <p:nvSpPr>
          <p:cNvPr id="36" name="모서리가 둥근 직사각형 2"/>
          <p:cNvSpPr>
            <a:spLocks noChangeArrowheads="1"/>
          </p:cNvSpPr>
          <p:nvPr/>
        </p:nvSpPr>
        <p:spPr bwMode="auto">
          <a:xfrm>
            <a:off x="16527483" y="5616601"/>
            <a:ext cx="12420000" cy="3013192"/>
          </a:xfrm>
          <a:prstGeom prst="roundRect">
            <a:avLst>
              <a:gd name="adj" fmla="val 10056"/>
            </a:avLst>
          </a:prstGeom>
          <a:ln>
            <a:headEnd/>
            <a:tailEnd/>
          </a:ln>
        </p:spPr>
        <p:style>
          <a:lnRef idx="2">
            <a:schemeClr val="accent6"/>
          </a:lnRef>
          <a:fillRef idx="1">
            <a:schemeClr val="lt1"/>
          </a:fillRef>
          <a:effectRef idx="0">
            <a:schemeClr val="accent6"/>
          </a:effectRef>
          <a:fontRef idx="minor">
            <a:schemeClr val="dk1"/>
          </a:fontRef>
        </p:style>
        <p:txBody>
          <a:bodyPr lIns="87965" tIns="43983" rIns="74114" bIns="43983" anchor="ctr"/>
          <a:lstStyle/>
          <a:p>
            <a:pPr marL="366005" indent="-355112" defTabSz="1313698">
              <a:spcBef>
                <a:spcPct val="20000"/>
              </a:spcBef>
              <a:buSzPct val="80000"/>
              <a:buBlip>
                <a:blip r:embed="rId6"/>
              </a:buBlip>
              <a:defRPr/>
            </a:pPr>
            <a:r>
              <a:rPr lang="en-US" altLang="ko-KR" sz="3200" b="1" dirty="0">
                <a:latin typeface="맑은 고딕" panose="020B0503020000020004" pitchFamily="50" charset="-127"/>
                <a:ea typeface="맑은 고딕" panose="020B0503020000020004" pitchFamily="50" charset="-127"/>
              </a:rPr>
              <a:t>Of the 15,000 joint angle and End-Effector position coordinate data of the manipulator published in Kaggle named ’Robot Kinematics Dataset’, 12,000 are trained, and 3,000 are used for testing.</a:t>
            </a:r>
          </a:p>
        </p:txBody>
      </p:sp>
      <p:sp>
        <p:nvSpPr>
          <p:cNvPr id="37" name="모서리가 둥근 직사각형 2"/>
          <p:cNvSpPr>
            <a:spLocks noChangeArrowheads="1"/>
          </p:cNvSpPr>
          <p:nvPr/>
        </p:nvSpPr>
        <p:spPr bwMode="auto">
          <a:xfrm>
            <a:off x="16527483" y="23575555"/>
            <a:ext cx="12420000" cy="4795574"/>
          </a:xfrm>
          <a:prstGeom prst="roundRect">
            <a:avLst>
              <a:gd name="adj" fmla="val 10056"/>
            </a:avLst>
          </a:prstGeom>
          <a:ln>
            <a:headEnd/>
            <a:tailEnd/>
          </a:ln>
        </p:spPr>
        <p:style>
          <a:lnRef idx="2">
            <a:schemeClr val="accent6"/>
          </a:lnRef>
          <a:fillRef idx="1">
            <a:schemeClr val="lt1"/>
          </a:fillRef>
          <a:effectRef idx="0">
            <a:schemeClr val="accent6"/>
          </a:effectRef>
          <a:fontRef idx="minor">
            <a:schemeClr val="dk1"/>
          </a:fontRef>
        </p:style>
        <p:txBody>
          <a:bodyPr lIns="87965" tIns="43983" rIns="74114" bIns="43983" anchor="ctr"/>
          <a:lstStyle/>
          <a:p>
            <a:pPr marL="366005" indent="-355112" defTabSz="1313698">
              <a:spcBef>
                <a:spcPct val="20000"/>
              </a:spcBef>
              <a:buSzPct val="80000"/>
              <a:buBlip>
                <a:blip r:embed="rId6"/>
              </a:buBlip>
              <a:defRPr/>
            </a:pPr>
            <a:r>
              <a:rPr lang="en-US" altLang="ko-KR" sz="3200" b="1" dirty="0">
                <a:latin typeface="맑은 고딕" panose="020B0503020000020004" pitchFamily="50" charset="-127"/>
                <a:ea typeface="맑은 고딕" panose="020B0503020000020004" pitchFamily="50" charset="-127"/>
              </a:rPr>
              <a:t>The learning result was judged with the data that was not used for learning 3000 out of 15000 total data. On average, an error of 10mm occurred. In the graph below, the 0,0,0 coordinates are the correct answer</a:t>
            </a:r>
          </a:p>
          <a:p>
            <a:pPr marL="792000" indent="-457200" defTabSz="1313698">
              <a:spcBef>
                <a:spcPct val="20000"/>
              </a:spcBef>
              <a:buSzPct val="80000"/>
              <a:buFontTx/>
              <a:buChar char="-"/>
              <a:defRPr/>
            </a:pPr>
            <a:endParaRPr lang="en-US" altLang="ko-KR" sz="800" b="1" dirty="0">
              <a:latin typeface="맑은 고딕" panose="020B0503020000020004" pitchFamily="50" charset="-127"/>
              <a:ea typeface="맑은 고딕" panose="020B0503020000020004" pitchFamily="50" charset="-127"/>
            </a:endParaRPr>
          </a:p>
          <a:p>
            <a:pPr marL="792000" indent="-457200" defTabSz="1313698">
              <a:spcBef>
                <a:spcPct val="20000"/>
              </a:spcBef>
              <a:buSzPct val="80000"/>
              <a:buFontTx/>
              <a:buChar char="-"/>
              <a:defRPr/>
            </a:pPr>
            <a:r>
              <a:rPr lang="en-US" altLang="ko-KR" sz="3200" b="1" dirty="0">
                <a:latin typeface="맑은 고딕" panose="020B0503020000020004" pitchFamily="50" charset="-127"/>
                <a:ea typeface="맑은 고딕" panose="020B0503020000020004" pitchFamily="50" charset="-127"/>
              </a:rPr>
              <a:t>Average</a:t>
            </a:r>
            <a:r>
              <a:rPr lang="ko-KR" altLang="en-US" sz="3200" b="1" dirty="0">
                <a:latin typeface="맑은 고딕" panose="020B0503020000020004" pitchFamily="50" charset="-127"/>
                <a:ea typeface="맑은 고딕" panose="020B0503020000020004" pitchFamily="50" charset="-127"/>
              </a:rPr>
              <a:t> </a:t>
            </a:r>
            <a:r>
              <a:rPr lang="en-US" altLang="ko-KR" sz="3200" b="1" dirty="0">
                <a:latin typeface="맑은 고딕" panose="020B0503020000020004" pitchFamily="50" charset="-127"/>
                <a:ea typeface="맑은 고딕" panose="020B0503020000020004" pitchFamily="50" charset="-127"/>
              </a:rPr>
              <a:t>x</a:t>
            </a:r>
            <a:r>
              <a:rPr lang="ko-KR" altLang="en-US" sz="3200" b="1" dirty="0">
                <a:latin typeface="맑은 고딕" panose="020B0503020000020004" pitchFamily="50" charset="-127"/>
                <a:ea typeface="맑은 고딕" panose="020B0503020000020004" pitchFamily="50" charset="-127"/>
              </a:rPr>
              <a:t> </a:t>
            </a:r>
            <a:r>
              <a:rPr lang="en-US" altLang="ko-KR" sz="3200" b="1" dirty="0">
                <a:latin typeface="맑은 고딕" panose="020B0503020000020004" pitchFamily="50" charset="-127"/>
                <a:ea typeface="맑은 고딕" panose="020B0503020000020004" pitchFamily="50" charset="-127"/>
              </a:rPr>
              <a:t>coordinate</a:t>
            </a:r>
            <a:r>
              <a:rPr lang="ko-KR" altLang="en-US" sz="3200" b="1" dirty="0">
                <a:latin typeface="맑은 고딕" panose="020B0503020000020004" pitchFamily="50" charset="-127"/>
                <a:ea typeface="맑은 고딕" panose="020B0503020000020004" pitchFamily="50" charset="-127"/>
              </a:rPr>
              <a:t> </a:t>
            </a:r>
            <a:r>
              <a:rPr lang="en-US" altLang="ko-KR" sz="3200" b="1" dirty="0">
                <a:latin typeface="맑은 고딕" panose="020B0503020000020004" pitchFamily="50" charset="-127"/>
                <a:ea typeface="맑은 고딕" panose="020B0503020000020004" pitchFamily="50" charset="-127"/>
              </a:rPr>
              <a:t>error : About 10.07mm</a:t>
            </a:r>
          </a:p>
          <a:p>
            <a:pPr marL="792000" indent="-457200" defTabSz="1313698">
              <a:spcBef>
                <a:spcPct val="20000"/>
              </a:spcBef>
              <a:buSzPct val="80000"/>
              <a:buFontTx/>
              <a:buChar char="-"/>
              <a:defRPr/>
            </a:pPr>
            <a:endParaRPr lang="en-US" altLang="ko-KR" sz="800" b="1" dirty="0">
              <a:latin typeface="맑은 고딕" panose="020B0503020000020004" pitchFamily="50" charset="-127"/>
              <a:ea typeface="맑은 고딕" panose="020B0503020000020004" pitchFamily="50" charset="-127"/>
            </a:endParaRPr>
          </a:p>
          <a:p>
            <a:pPr marL="792000" indent="-457200" defTabSz="1313698">
              <a:spcBef>
                <a:spcPct val="20000"/>
              </a:spcBef>
              <a:buSzPct val="80000"/>
              <a:buFontTx/>
              <a:buChar char="-"/>
              <a:defRPr/>
            </a:pPr>
            <a:r>
              <a:rPr lang="en-US" altLang="ko-KR" sz="3200" b="1" dirty="0">
                <a:latin typeface="맑은 고딕" panose="020B0503020000020004" pitchFamily="50" charset="-127"/>
                <a:ea typeface="맑은 고딕" panose="020B0503020000020004" pitchFamily="50" charset="-127"/>
              </a:rPr>
              <a:t>Average</a:t>
            </a:r>
            <a:r>
              <a:rPr lang="ko-KR" altLang="en-US" sz="3200" b="1" dirty="0">
                <a:latin typeface="맑은 고딕" panose="020B0503020000020004" pitchFamily="50" charset="-127"/>
                <a:ea typeface="맑은 고딕" panose="020B0503020000020004" pitchFamily="50" charset="-127"/>
              </a:rPr>
              <a:t> </a:t>
            </a:r>
            <a:r>
              <a:rPr lang="en-US" altLang="ko-KR" sz="3200" b="1" dirty="0">
                <a:latin typeface="맑은 고딕" panose="020B0503020000020004" pitchFamily="50" charset="-127"/>
                <a:ea typeface="맑은 고딕" panose="020B0503020000020004" pitchFamily="50" charset="-127"/>
              </a:rPr>
              <a:t>y</a:t>
            </a:r>
            <a:r>
              <a:rPr lang="ko-KR" altLang="en-US" sz="3200" b="1" dirty="0">
                <a:latin typeface="맑은 고딕" panose="020B0503020000020004" pitchFamily="50" charset="-127"/>
                <a:ea typeface="맑은 고딕" panose="020B0503020000020004" pitchFamily="50" charset="-127"/>
              </a:rPr>
              <a:t> </a:t>
            </a:r>
            <a:r>
              <a:rPr lang="en-US" altLang="ko-KR" sz="3200" b="1" dirty="0">
                <a:latin typeface="맑은 고딕" panose="020B0503020000020004" pitchFamily="50" charset="-127"/>
                <a:ea typeface="맑은 고딕" panose="020B0503020000020004" pitchFamily="50" charset="-127"/>
              </a:rPr>
              <a:t>coordinate</a:t>
            </a:r>
            <a:r>
              <a:rPr lang="ko-KR" altLang="en-US" sz="3200" b="1" dirty="0">
                <a:latin typeface="맑은 고딕" panose="020B0503020000020004" pitchFamily="50" charset="-127"/>
                <a:ea typeface="맑은 고딕" panose="020B0503020000020004" pitchFamily="50" charset="-127"/>
              </a:rPr>
              <a:t> </a:t>
            </a:r>
            <a:r>
              <a:rPr lang="en-US" altLang="ko-KR" sz="3200" b="1" dirty="0">
                <a:latin typeface="맑은 고딕" panose="020B0503020000020004" pitchFamily="50" charset="-127"/>
                <a:ea typeface="맑은 고딕" panose="020B0503020000020004" pitchFamily="50" charset="-127"/>
              </a:rPr>
              <a:t>error : About 10.41mm</a:t>
            </a:r>
          </a:p>
          <a:p>
            <a:pPr marL="792000" indent="-457200" defTabSz="1313698">
              <a:spcBef>
                <a:spcPct val="20000"/>
              </a:spcBef>
              <a:buSzPct val="80000"/>
              <a:buFontTx/>
              <a:buChar char="-"/>
              <a:defRPr/>
            </a:pPr>
            <a:endParaRPr lang="en-US" altLang="ko-KR" sz="800" b="1" dirty="0">
              <a:latin typeface="맑은 고딕" panose="020B0503020000020004" pitchFamily="50" charset="-127"/>
              <a:ea typeface="맑은 고딕" panose="020B0503020000020004" pitchFamily="50" charset="-127"/>
            </a:endParaRPr>
          </a:p>
          <a:p>
            <a:pPr marL="792000" indent="-457200" defTabSz="1313698">
              <a:spcBef>
                <a:spcPct val="20000"/>
              </a:spcBef>
              <a:buSzPct val="80000"/>
              <a:buFontTx/>
              <a:buChar char="-"/>
              <a:defRPr/>
            </a:pPr>
            <a:r>
              <a:rPr lang="en-US" altLang="ko-KR" sz="3200" b="1" dirty="0">
                <a:latin typeface="맑은 고딕" panose="020B0503020000020004" pitchFamily="50" charset="-127"/>
                <a:ea typeface="맑은 고딕" panose="020B0503020000020004" pitchFamily="50" charset="-127"/>
              </a:rPr>
              <a:t>Average</a:t>
            </a:r>
            <a:r>
              <a:rPr lang="ko-KR" altLang="en-US" sz="3200" b="1" dirty="0">
                <a:latin typeface="맑은 고딕" panose="020B0503020000020004" pitchFamily="50" charset="-127"/>
                <a:ea typeface="맑은 고딕" panose="020B0503020000020004" pitchFamily="50" charset="-127"/>
              </a:rPr>
              <a:t> </a:t>
            </a:r>
            <a:r>
              <a:rPr lang="en-US" altLang="ko-KR" sz="3200" b="1" dirty="0">
                <a:latin typeface="맑은 고딕" panose="020B0503020000020004" pitchFamily="50" charset="-127"/>
                <a:ea typeface="맑은 고딕" panose="020B0503020000020004" pitchFamily="50" charset="-127"/>
              </a:rPr>
              <a:t>z</a:t>
            </a:r>
            <a:r>
              <a:rPr lang="ko-KR" altLang="en-US" sz="3200" b="1" dirty="0">
                <a:latin typeface="맑은 고딕" panose="020B0503020000020004" pitchFamily="50" charset="-127"/>
                <a:ea typeface="맑은 고딕" panose="020B0503020000020004" pitchFamily="50" charset="-127"/>
              </a:rPr>
              <a:t> </a:t>
            </a:r>
            <a:r>
              <a:rPr lang="en-US" altLang="ko-KR" sz="3200" b="1" dirty="0">
                <a:latin typeface="맑은 고딕" panose="020B0503020000020004" pitchFamily="50" charset="-127"/>
                <a:ea typeface="맑은 고딕" panose="020B0503020000020004" pitchFamily="50" charset="-127"/>
              </a:rPr>
              <a:t>coordinate</a:t>
            </a:r>
            <a:r>
              <a:rPr lang="ko-KR" altLang="en-US" sz="3200" b="1" dirty="0">
                <a:latin typeface="맑은 고딕" panose="020B0503020000020004" pitchFamily="50" charset="-127"/>
                <a:ea typeface="맑은 고딕" panose="020B0503020000020004" pitchFamily="50" charset="-127"/>
              </a:rPr>
              <a:t> </a:t>
            </a:r>
            <a:r>
              <a:rPr lang="en-US" altLang="ko-KR" sz="3200" b="1" dirty="0">
                <a:latin typeface="맑은 고딕" panose="020B0503020000020004" pitchFamily="50" charset="-127"/>
                <a:ea typeface="맑은 고딕" panose="020B0503020000020004" pitchFamily="50" charset="-127"/>
              </a:rPr>
              <a:t>error : About 8.74mm</a:t>
            </a:r>
          </a:p>
        </p:txBody>
      </p:sp>
      <p:sp>
        <p:nvSpPr>
          <p:cNvPr id="43" name="모서리가 둥근 직사각형 2"/>
          <p:cNvSpPr>
            <a:spLocks noChangeArrowheads="1"/>
          </p:cNvSpPr>
          <p:nvPr/>
        </p:nvSpPr>
        <p:spPr bwMode="auto">
          <a:xfrm>
            <a:off x="1080170" y="27719043"/>
            <a:ext cx="13083697" cy="3312368"/>
          </a:xfrm>
          <a:prstGeom prst="roundRect">
            <a:avLst>
              <a:gd name="adj" fmla="val 10056"/>
            </a:avLst>
          </a:prstGeom>
          <a:ln>
            <a:headEnd/>
            <a:tailEnd/>
          </a:ln>
        </p:spPr>
        <p:style>
          <a:lnRef idx="2">
            <a:schemeClr val="accent6"/>
          </a:lnRef>
          <a:fillRef idx="1">
            <a:schemeClr val="lt1"/>
          </a:fillRef>
          <a:effectRef idx="0">
            <a:schemeClr val="accent6"/>
          </a:effectRef>
          <a:fontRef idx="minor">
            <a:schemeClr val="dk1"/>
          </a:fontRef>
        </p:style>
        <p:txBody>
          <a:bodyPr lIns="87965" tIns="43983" rIns="74114" bIns="43983" anchor="ctr"/>
          <a:lstStyle/>
          <a:p>
            <a:pPr marL="366005" indent="-355112" defTabSz="1313698">
              <a:spcBef>
                <a:spcPct val="20000"/>
              </a:spcBef>
              <a:buSzPct val="80000"/>
              <a:buBlip>
                <a:blip r:embed="rId6"/>
              </a:buBlip>
              <a:defRPr/>
            </a:pPr>
            <a:r>
              <a:rPr kumimoji="0" lang="en-US" altLang="ko-KR" sz="3200" b="1" dirty="0">
                <a:solidFill>
                  <a:srgbClr val="222222"/>
                </a:solidFill>
                <a:latin typeface="맑은 고딕" panose="020B0503020000020004" pitchFamily="50" charset="-127"/>
                <a:ea typeface="맑은 고딕" panose="020B0503020000020004" pitchFamily="50" charset="-127"/>
              </a:rPr>
              <a:t>The optimizer trained using Adam with a learning rate of 0.001 and trained 50 epochs.</a:t>
            </a:r>
          </a:p>
          <a:p>
            <a:pPr marL="10893" defTabSz="1313698">
              <a:spcBef>
                <a:spcPct val="20000"/>
              </a:spcBef>
              <a:buSzPct val="80000"/>
              <a:defRPr/>
            </a:pPr>
            <a:endParaRPr kumimoji="0" lang="ko-KR" altLang="ko-KR" sz="800" b="1" dirty="0">
              <a:solidFill>
                <a:schemeClr val="tx1"/>
              </a:solidFill>
              <a:latin typeface="맑은 고딕" panose="020B0503020000020004" pitchFamily="50" charset="-127"/>
              <a:ea typeface="맑은 고딕" panose="020B0503020000020004" pitchFamily="50" charset="-127"/>
            </a:endParaRPr>
          </a:p>
          <a:p>
            <a:pPr marL="366005" indent="-355112" defTabSz="1313698">
              <a:spcBef>
                <a:spcPct val="20000"/>
              </a:spcBef>
              <a:buSzPct val="80000"/>
              <a:buBlip>
                <a:blip r:embed="rId6"/>
              </a:buBlip>
              <a:defRPr/>
            </a:pPr>
            <a:r>
              <a:rPr lang="en-US" altLang="ko-KR" sz="3200" b="1" dirty="0">
                <a:latin typeface="맑은 고딕" panose="020B0503020000020004" pitchFamily="50" charset="-127"/>
                <a:ea typeface="맑은 고딕" panose="020B0503020000020004" pitchFamily="50" charset="-127"/>
              </a:rPr>
              <a:t>The loss function used MSE(Mean square error) provided by Pytorch.</a:t>
            </a:r>
            <a:endParaRPr kumimoji="0" lang="en-US" altLang="ko-KR" sz="3200" b="1" dirty="0">
              <a:solidFill>
                <a:srgbClr val="222222"/>
              </a:solidFill>
              <a:latin typeface="맑은 고딕" panose="020B0503020000020004" pitchFamily="50" charset="-127"/>
              <a:ea typeface="맑은 고딕" panose="020B0503020000020004" pitchFamily="50" charset="-127"/>
            </a:endParaRPr>
          </a:p>
        </p:txBody>
      </p:sp>
      <p:sp>
        <p:nvSpPr>
          <p:cNvPr id="3" name="Rectangle 2">
            <a:extLst>
              <a:ext uri="{FF2B5EF4-FFF2-40B4-BE49-F238E27FC236}">
                <a16:creationId xmlns:a16="http://schemas.microsoft.com/office/drawing/2014/main" id="{DE9ACEBE-20A4-C84A-A9B4-4614594C0D91}"/>
              </a:ext>
            </a:extLst>
          </p:cNvPr>
          <p:cNvSpPr>
            <a:spLocks noChangeArrowheads="1"/>
          </p:cNvSpPr>
          <p:nvPr/>
        </p:nvSpPr>
        <p:spPr bwMode="auto">
          <a:xfrm>
            <a:off x="0" y="0"/>
            <a:ext cx="30243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ore-KR" altLang="en-US"/>
          </a:p>
        </p:txBody>
      </p:sp>
      <p:sp>
        <p:nvSpPr>
          <p:cNvPr id="23" name="Rectangle 4">
            <a:extLst>
              <a:ext uri="{FF2B5EF4-FFF2-40B4-BE49-F238E27FC236}">
                <a16:creationId xmlns:a16="http://schemas.microsoft.com/office/drawing/2014/main" id="{91C0E6A7-6EC7-8C4E-9FB8-3B57CC221417}"/>
              </a:ext>
            </a:extLst>
          </p:cNvPr>
          <p:cNvSpPr>
            <a:spLocks noChangeArrowheads="1"/>
          </p:cNvSpPr>
          <p:nvPr/>
        </p:nvSpPr>
        <p:spPr bwMode="auto">
          <a:xfrm>
            <a:off x="0" y="0"/>
            <a:ext cx="30243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ore-KR" altLang="en-US"/>
          </a:p>
        </p:txBody>
      </p:sp>
      <p:sp>
        <p:nvSpPr>
          <p:cNvPr id="25" name="Rectangle 6">
            <a:extLst>
              <a:ext uri="{FF2B5EF4-FFF2-40B4-BE49-F238E27FC236}">
                <a16:creationId xmlns:a16="http://schemas.microsoft.com/office/drawing/2014/main" id="{74225695-D0DE-374E-A7B2-8353CC4BB54C}"/>
              </a:ext>
            </a:extLst>
          </p:cNvPr>
          <p:cNvSpPr>
            <a:spLocks noChangeArrowheads="1"/>
          </p:cNvSpPr>
          <p:nvPr/>
        </p:nvSpPr>
        <p:spPr bwMode="auto">
          <a:xfrm>
            <a:off x="22973648" y="843223"/>
            <a:ext cx="16464031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ore-KR" altLang="en-US"/>
          </a:p>
        </p:txBody>
      </p:sp>
      <p:sp>
        <p:nvSpPr>
          <p:cNvPr id="58" name="TextBox 57">
            <a:extLst>
              <a:ext uri="{FF2B5EF4-FFF2-40B4-BE49-F238E27FC236}">
                <a16:creationId xmlns:a16="http://schemas.microsoft.com/office/drawing/2014/main" id="{143F62F8-40D1-F74E-8ABF-CD72C6C24EB3}"/>
              </a:ext>
            </a:extLst>
          </p:cNvPr>
          <p:cNvSpPr txBox="1"/>
          <p:nvPr/>
        </p:nvSpPr>
        <p:spPr>
          <a:xfrm>
            <a:off x="3890231" y="26658705"/>
            <a:ext cx="7455888" cy="588110"/>
          </a:xfrm>
          <a:prstGeom prst="rect">
            <a:avLst/>
          </a:prstGeom>
          <a:noFill/>
        </p:spPr>
        <p:txBody>
          <a:bodyPr wrap="none" rtlCol="0">
            <a:spAutoFit/>
          </a:bodyPr>
          <a:lstStyle/>
          <a:p>
            <a:pPr algn="ctr" defTabSz="1313698" latinLnBrk="1">
              <a:lnSpc>
                <a:spcPct val="110000"/>
              </a:lnSpc>
              <a:spcBef>
                <a:spcPct val="20000"/>
              </a:spcBef>
              <a:buSzPct val="90000"/>
              <a:defRPr/>
            </a:pPr>
            <a:r>
              <a:rPr lang="en-US" altLang="ko-KR" sz="3200" b="1" kern="0" dirty="0">
                <a:latin typeface="맑은 고딕" pitchFamily="50" charset="-127"/>
                <a:ea typeface="맑은 고딕" pitchFamily="50" charset="-127"/>
              </a:rPr>
              <a:t>Clustering and Project bounding box</a:t>
            </a:r>
            <a:endParaRPr lang="ko-KR" altLang="en-US" sz="3200" b="1" kern="0" dirty="0">
              <a:latin typeface="맑은 고딕" pitchFamily="50" charset="-127"/>
              <a:ea typeface="맑은 고딕" pitchFamily="50" charset="-127"/>
            </a:endParaRPr>
          </a:p>
        </p:txBody>
      </p:sp>
      <p:sp>
        <p:nvSpPr>
          <p:cNvPr id="114" name="TextBox 113">
            <a:extLst>
              <a:ext uri="{FF2B5EF4-FFF2-40B4-BE49-F238E27FC236}">
                <a16:creationId xmlns:a16="http://schemas.microsoft.com/office/drawing/2014/main" id="{ED5A2C9F-F53F-3743-AF47-8FC0BACFED26}"/>
              </a:ext>
            </a:extLst>
          </p:cNvPr>
          <p:cNvSpPr txBox="1"/>
          <p:nvPr/>
        </p:nvSpPr>
        <p:spPr>
          <a:xfrm>
            <a:off x="19104640" y="39386320"/>
            <a:ext cx="7738016" cy="588110"/>
          </a:xfrm>
          <a:prstGeom prst="rect">
            <a:avLst/>
          </a:prstGeom>
          <a:noFill/>
        </p:spPr>
        <p:txBody>
          <a:bodyPr wrap="none" rtlCol="0">
            <a:spAutoFit/>
          </a:bodyPr>
          <a:lstStyle/>
          <a:p>
            <a:pPr algn="ctr" defTabSz="1313698" latinLnBrk="1">
              <a:lnSpc>
                <a:spcPct val="110000"/>
              </a:lnSpc>
              <a:spcBef>
                <a:spcPct val="20000"/>
              </a:spcBef>
              <a:buSzPct val="90000"/>
              <a:defRPr/>
            </a:pPr>
            <a:r>
              <a:rPr lang="en-US" altLang="ko-KR" sz="3200" b="1" kern="0" dirty="0">
                <a:latin typeface="맑은 고딕" pitchFamily="50" charset="-127"/>
                <a:ea typeface="맑은 고딕" pitchFamily="50" charset="-127"/>
              </a:rPr>
              <a:t>Computation Speed Comparison (sec)</a:t>
            </a:r>
            <a:endParaRPr lang="ko-KR" altLang="en-US" sz="3200" b="1" kern="0" dirty="0">
              <a:latin typeface="맑은 고딕" pitchFamily="50" charset="-127"/>
              <a:ea typeface="맑은 고딕" pitchFamily="50" charset="-127"/>
            </a:endParaRPr>
          </a:p>
        </p:txBody>
      </p:sp>
      <p:sp>
        <p:nvSpPr>
          <p:cNvPr id="50" name="TextBox 49">
            <a:extLst>
              <a:ext uri="{FF2B5EF4-FFF2-40B4-BE49-F238E27FC236}">
                <a16:creationId xmlns:a16="http://schemas.microsoft.com/office/drawing/2014/main" id="{A974D3DD-2875-434C-A082-77AFF9F442DA}"/>
              </a:ext>
            </a:extLst>
          </p:cNvPr>
          <p:cNvSpPr txBox="1"/>
          <p:nvPr/>
        </p:nvSpPr>
        <p:spPr>
          <a:xfrm>
            <a:off x="17313696" y="21098321"/>
            <a:ext cx="10847384" cy="588110"/>
          </a:xfrm>
          <a:prstGeom prst="rect">
            <a:avLst/>
          </a:prstGeom>
          <a:noFill/>
        </p:spPr>
        <p:txBody>
          <a:bodyPr wrap="square" rtlCol="0">
            <a:spAutoFit/>
          </a:bodyPr>
          <a:lstStyle/>
          <a:p>
            <a:pPr algn="ctr" defTabSz="1313698" latinLnBrk="1">
              <a:lnSpc>
                <a:spcPct val="110000"/>
              </a:lnSpc>
              <a:spcBef>
                <a:spcPct val="20000"/>
              </a:spcBef>
              <a:buSzPct val="90000"/>
              <a:defRPr/>
            </a:pPr>
            <a:r>
              <a:rPr lang="en-US" altLang="ko-KR" sz="3200" b="1" kern="0" dirty="0">
                <a:latin typeface="맑은 고딕" pitchFamily="50" charset="-127"/>
                <a:ea typeface="맑은 고딕" pitchFamily="50" charset="-127"/>
              </a:rPr>
              <a:t>Assemble the manipulator used as data</a:t>
            </a:r>
            <a:endParaRPr lang="ko-KR" altLang="en-US" sz="3200" b="1" kern="0" dirty="0">
              <a:latin typeface="맑은 고딕" pitchFamily="50" charset="-127"/>
              <a:ea typeface="맑은 고딕" pitchFamily="50" charset="-127"/>
            </a:endParaRPr>
          </a:p>
        </p:txBody>
      </p:sp>
      <p:pic>
        <p:nvPicPr>
          <p:cNvPr id="45" name="그림 44">
            <a:extLst>
              <a:ext uri="{FF2B5EF4-FFF2-40B4-BE49-F238E27FC236}">
                <a16:creationId xmlns:a16="http://schemas.microsoft.com/office/drawing/2014/main" id="{13CE16A4-A0E9-1D4E-B39D-02BE5210282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3638" t="19012" r="14668" b="22684"/>
          <a:stretch/>
        </p:blipFill>
        <p:spPr bwMode="auto">
          <a:xfrm>
            <a:off x="16865805" y="29067816"/>
            <a:ext cx="11743358" cy="9681583"/>
          </a:xfrm>
          <a:prstGeom prst="rect">
            <a:avLst/>
          </a:prstGeom>
          <a:ln>
            <a:noFill/>
          </a:ln>
          <a:extLst>
            <a:ext uri="{53640926-AAD7-44D8-BBD7-CCE9431645EC}">
              <a14:shadowObscured xmlns:a14="http://schemas.microsoft.com/office/drawing/2010/main"/>
            </a:ext>
          </a:extLst>
        </p:spPr>
      </p:pic>
      <p:pic>
        <p:nvPicPr>
          <p:cNvPr id="48" name="그림 47">
            <a:extLst>
              <a:ext uri="{FF2B5EF4-FFF2-40B4-BE49-F238E27FC236}">
                <a16:creationId xmlns:a16="http://schemas.microsoft.com/office/drawing/2014/main" id="{CF8DCCA1-2CAC-D848-A2B5-326A1F060308}"/>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685" t="16760" r="5359" b="13218"/>
          <a:stretch/>
        </p:blipFill>
        <p:spPr bwMode="auto">
          <a:xfrm>
            <a:off x="1513072" y="31503639"/>
            <a:ext cx="12420000" cy="8449261"/>
          </a:xfrm>
          <a:prstGeom prst="rect">
            <a:avLst/>
          </a:prstGeom>
          <a:ln>
            <a:noFill/>
          </a:ln>
          <a:extLst>
            <a:ext uri="{53640926-AAD7-44D8-BBD7-CCE9431645EC}">
              <a14:shadowObscured xmlns:a14="http://schemas.microsoft.com/office/drawing/2010/main"/>
            </a:ext>
          </a:extLst>
        </p:spPr>
      </p:pic>
      <p:sp>
        <p:nvSpPr>
          <p:cNvPr id="49" name="TextBox 48">
            <a:extLst>
              <a:ext uri="{FF2B5EF4-FFF2-40B4-BE49-F238E27FC236}">
                <a16:creationId xmlns:a16="http://schemas.microsoft.com/office/drawing/2014/main" id="{F43A82CA-0873-E24D-8161-AB521F1C9EAF}"/>
              </a:ext>
            </a:extLst>
          </p:cNvPr>
          <p:cNvSpPr txBox="1"/>
          <p:nvPr/>
        </p:nvSpPr>
        <p:spPr>
          <a:xfrm>
            <a:off x="5557189" y="40093920"/>
            <a:ext cx="3371436" cy="588110"/>
          </a:xfrm>
          <a:prstGeom prst="rect">
            <a:avLst/>
          </a:prstGeom>
          <a:noFill/>
        </p:spPr>
        <p:txBody>
          <a:bodyPr wrap="none" rtlCol="0">
            <a:spAutoFit/>
          </a:bodyPr>
          <a:lstStyle/>
          <a:p>
            <a:pPr algn="ctr" defTabSz="1313698" latinLnBrk="1">
              <a:lnSpc>
                <a:spcPct val="110000"/>
              </a:lnSpc>
              <a:spcBef>
                <a:spcPct val="20000"/>
              </a:spcBef>
              <a:buSzPct val="90000"/>
              <a:defRPr/>
            </a:pPr>
            <a:r>
              <a:rPr lang="en-US" altLang="ko-KR" sz="3200" b="1" kern="0" dirty="0">
                <a:latin typeface="맑은 고딕" pitchFamily="50" charset="-127"/>
                <a:ea typeface="맑은 고딕" pitchFamily="50" charset="-127"/>
              </a:rPr>
              <a:t>Loss ratio graph</a:t>
            </a:r>
            <a:endParaRPr lang="ko-KR" altLang="en-US" sz="3200" b="1" kern="0" dirty="0">
              <a:latin typeface="맑은 고딕" pitchFamily="50" charset="-127"/>
              <a:ea typeface="맑은 고딕" pitchFamily="50" charset="-127"/>
            </a:endParaRPr>
          </a:p>
        </p:txBody>
      </p:sp>
      <p:pic>
        <p:nvPicPr>
          <p:cNvPr id="5" name="그림 4">
            <a:extLst>
              <a:ext uri="{FF2B5EF4-FFF2-40B4-BE49-F238E27FC236}">
                <a16:creationId xmlns:a16="http://schemas.microsoft.com/office/drawing/2014/main" id="{2DA2EF2D-E941-004A-BA21-535C6C63EC28}"/>
              </a:ext>
            </a:extLst>
          </p:cNvPr>
          <p:cNvPicPr>
            <a:picLocks noChangeAspect="1"/>
          </p:cNvPicPr>
          <p:nvPr/>
        </p:nvPicPr>
        <p:blipFill rotWithShape="1">
          <a:blip r:embed="rId9">
            <a:extLst>
              <a:ext uri="{28A0092B-C50C-407E-A947-70E740481C1C}">
                <a14:useLocalDpi xmlns:a14="http://schemas.microsoft.com/office/drawing/2010/main" val="0"/>
              </a:ext>
            </a:extLst>
          </a:blip>
          <a:srcRect l="3601" r="4707"/>
          <a:stretch/>
        </p:blipFill>
        <p:spPr>
          <a:xfrm>
            <a:off x="1138062" y="18342886"/>
            <a:ext cx="12960227" cy="8208325"/>
          </a:xfrm>
          <a:prstGeom prst="rect">
            <a:avLst/>
          </a:prstGeom>
        </p:spPr>
      </p:pic>
    </p:spTree>
    <p:extLst>
      <p:ext uri="{BB962C8B-B14F-4D97-AF65-F5344CB8AC3E}">
        <p14:creationId xmlns:p14="http://schemas.microsoft.com/office/powerpoint/2010/main" val="3722122177"/>
      </p:ext>
    </p:extLst>
  </p:cSld>
  <p:clrMapOvr>
    <a:masterClrMapping/>
  </p:clrMapOvr>
</p:sld>
</file>

<file path=ppt/theme/theme1.xml><?xml version="1.0" encoding="utf-8"?>
<a:theme xmlns:a="http://schemas.openxmlformats.org/drawingml/2006/main" name="기본 디자인">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10482</TotalTime>
  <Words>561</Words>
  <Application>Microsoft Macintosh PowerPoint</Application>
  <PresentationFormat>사용자 지정</PresentationFormat>
  <Paragraphs>56</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굴림</vt:lpstr>
      <vt:lpstr>맑은 고딕</vt:lpstr>
      <vt:lpstr>Arial</vt:lpstr>
      <vt:lpstr>Calibri</vt:lpstr>
      <vt:lpstr>기본 디자인</vt:lpstr>
      <vt:lpstr>Kinematic Analysis Using Multilayer Perceptron for 6-DOF Manipulator Control System   Wonmook Jeong* 1600, Chungjeol-ro, Byeongcheon-myeon, Dongnam-gu, Cheonan-si, Chungcheongnam-do, Republic of Korea *Corresponding author: jwonmook@gmail.com </vt:lpstr>
    </vt:vector>
  </TitlesOfParts>
  <Company>샘디자인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작업01</dc:creator>
  <cp:lastModifiedBy>jeongwonmook</cp:lastModifiedBy>
  <cp:revision>490</cp:revision>
  <cp:lastPrinted>2017-05-24T01:52:26Z</cp:lastPrinted>
  <dcterms:created xsi:type="dcterms:W3CDTF">2009-04-24T11:50:55Z</dcterms:created>
  <dcterms:modified xsi:type="dcterms:W3CDTF">2021-11-09T08:51:06Z</dcterms:modified>
</cp:coreProperties>
</file>