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97"/>
  </p:normalViewPr>
  <p:slideViewPr>
    <p:cSldViewPr snapToGrid="0" snapToObjects="1">
      <p:cViewPr>
        <p:scale>
          <a:sx n="108" d="100"/>
          <a:sy n="108" d="100"/>
        </p:scale>
        <p:origin x="7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DF75D-1E3A-DA48-A2ED-42415813F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FD5500-6F72-9743-8A35-5877326C0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CB5FC-4FAB-4542-A2CF-86B40ED3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51787-8C67-4B47-9DBE-ADC3F64E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3C3C9-DBA1-3847-A7FC-D33843FA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88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09889-5375-9641-B317-F0335E2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77B29-87A3-0246-97B9-F2FD8A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C8C71-7127-5F4A-BB71-94FBBF40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619C8-3410-0D4D-A8AD-811314C6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A0BD2-7C07-E640-A078-4554AD9E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730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7A73B0-4A3C-3946-90B2-7B7CE1997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E7444-842E-8A47-A496-7CB288485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91E83-E07B-724E-A08D-806C560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ED39A-073C-CA4F-8F9E-7A29956C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81E65-CA0D-9142-AE06-7D0A8299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135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32D7-6CB2-1C47-89FC-7609907D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DE1AE-0B0A-054B-9BDA-DE58DE80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57A76-C35B-014E-9DC8-3E70AE0E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74D90-3F45-B544-B7D3-9FC9FF81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0F5C6-1F87-E14E-806C-9145A1DB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060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0493B-0A05-8E40-AFD9-5BB8C07F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EB91B-9838-6D4D-8481-D38E1180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E275-EEBD-BA4D-B71E-CD9EE6D6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7B991-5487-0343-85F3-399C3A9F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BF9C9-FCFC-D046-A8EC-E63A00F0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315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F62CB-3693-9447-99B2-6EC6B8C0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7A1AE-C285-D542-BE1C-4AC127B3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EE60A-033D-BB46-AA5E-4ED1C6D2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EA1A8-E0C7-4140-B1DA-3B679A70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291A9-F094-F245-823C-65568374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9473B-2720-D54F-9721-28E72117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81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E0EEF-DC8C-E84A-A974-B4549434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49B3D-8787-134C-83B1-6120E1DA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483D1-75C2-A34D-8B02-429B5356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36C5CF-0621-BC45-B78B-E2742E42D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F83E79-B644-5E4A-87E3-035794EC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EB3682-E539-234A-9619-10E83405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96216-34E4-8841-BABD-9AB2CBB7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DC8B12-1E18-3841-ADE7-93C7EBD3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05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7817-3ECF-D041-83E4-A2EBF42B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48BE7-F38A-F249-BF7E-A28D9328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C6C98-2836-8649-B108-0F77A4AB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FE60B-D418-1142-A0CC-F9B40D3C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335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963DA-8C9C-5B44-A2AA-25096099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17F9B-87E3-E74F-B86D-EA98CFC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C3704-FD33-2E4E-B9D7-2DC9219F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06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6788-6B4B-4B42-A777-451A8CEA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7EC00-AC70-1E4C-BDAD-1E73811E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6B002-B31D-2E4A-AA0E-A5F40F4B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FF43E-AA8C-194F-B512-D8BDDD98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2B3E0-F649-A542-8348-93DAFBBC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AB2F7-DC3F-394C-A20B-758AE24B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3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084F-23A4-914E-B3E4-8DDF8D79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EEAC30-6424-1544-974F-FE240E6E0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FE56F3-DDEA-CD47-AD8B-F2E24F4F7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646C3-32C0-404F-BF62-ED473D0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7B847-69F1-4946-8303-50E59044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EAD07-AB0C-F94E-A82D-2332ADDD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95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DB2637-5D30-C045-A0E4-D9B7B97F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1018C-2F6F-3049-94C4-7B96CF6B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3E7EA-30E5-5F47-8FB3-9136385C3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66B7-18C1-134D-91D9-94994A650525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F84B0-FAD0-1145-B4EB-4C69F7F77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E1899-C6F5-664B-AA3A-F6B2193E2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FFD0-00B6-0345-AC7F-000578D1A6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0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체 처리 3">
            <a:extLst>
              <a:ext uri="{FF2B5EF4-FFF2-40B4-BE49-F238E27FC236}">
                <a16:creationId xmlns:a16="http://schemas.microsoft.com/office/drawing/2014/main" id="{D332B9A5-4C91-F940-B908-BAAFEAD6423A}"/>
              </a:ext>
            </a:extLst>
          </p:cNvPr>
          <p:cNvSpPr/>
          <p:nvPr/>
        </p:nvSpPr>
        <p:spPr>
          <a:xfrm>
            <a:off x="2286000" y="3429000"/>
            <a:ext cx="1765300" cy="1574800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LiDAR</a:t>
            </a:r>
            <a:endParaRPr kumimoji="1" lang="ko-Kore-KR" altLang="en-US" sz="2400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CC2E05AA-0EBB-F848-B1A0-247961A23551}"/>
              </a:ext>
            </a:extLst>
          </p:cNvPr>
          <p:cNvSpPr/>
          <p:nvPr/>
        </p:nvSpPr>
        <p:spPr>
          <a:xfrm>
            <a:off x="4508500" y="3429000"/>
            <a:ext cx="1765300" cy="1574800"/>
          </a:xfrm>
          <a:prstGeom prst="flowChartMultidocumen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ROI data</a:t>
            </a:r>
            <a:endParaRPr kumimoji="1" lang="ko-Kore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D72C509-799A-574F-93DE-6AEB5FD2C75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51300" y="4216400"/>
            <a:ext cx="4572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대체 처리 8">
            <a:extLst>
              <a:ext uri="{FF2B5EF4-FFF2-40B4-BE49-F238E27FC236}">
                <a16:creationId xmlns:a16="http://schemas.microsoft.com/office/drawing/2014/main" id="{1271A19D-204F-3549-BD0B-8E03A218ACB0}"/>
              </a:ext>
            </a:extLst>
          </p:cNvPr>
          <p:cNvSpPr/>
          <p:nvPr/>
        </p:nvSpPr>
        <p:spPr>
          <a:xfrm>
            <a:off x="7124700" y="1485900"/>
            <a:ext cx="1765300" cy="3517900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Template Matching</a:t>
            </a:r>
            <a:endParaRPr kumimoji="1" lang="ko-Kore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87C0B8-4151-4B41-84C1-CEC64BBFAB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890000" y="3244850"/>
            <a:ext cx="495300" cy="63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CC2C7391-5215-6A4D-B323-144BFED66C8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273800" y="3244850"/>
            <a:ext cx="850900" cy="97155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D4501E28-6C48-0441-9E56-95210F1061A9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6273800" y="2273300"/>
            <a:ext cx="850900" cy="97155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대체 처리 21">
            <a:extLst>
              <a:ext uri="{FF2B5EF4-FFF2-40B4-BE49-F238E27FC236}">
                <a16:creationId xmlns:a16="http://schemas.microsoft.com/office/drawing/2014/main" id="{589BA88E-485F-FE4D-AABB-E7D8DB0DA800}"/>
              </a:ext>
            </a:extLst>
          </p:cNvPr>
          <p:cNvSpPr/>
          <p:nvPr/>
        </p:nvSpPr>
        <p:spPr>
          <a:xfrm>
            <a:off x="2273300" y="1485900"/>
            <a:ext cx="4000500" cy="1574800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Camera</a:t>
            </a:r>
            <a:endParaRPr kumimoji="1" lang="ko-Kore-KR" altLang="en-US" sz="2400" dirty="0"/>
          </a:p>
        </p:txBody>
      </p:sp>
      <p:sp>
        <p:nvSpPr>
          <p:cNvPr id="25" name="대체 처리 24">
            <a:extLst>
              <a:ext uri="{FF2B5EF4-FFF2-40B4-BE49-F238E27FC236}">
                <a16:creationId xmlns:a16="http://schemas.microsoft.com/office/drawing/2014/main" id="{876A5B96-1AA5-3A4C-9EBC-1351438009CF}"/>
              </a:ext>
            </a:extLst>
          </p:cNvPr>
          <p:cNvSpPr/>
          <p:nvPr/>
        </p:nvSpPr>
        <p:spPr>
          <a:xfrm>
            <a:off x="9385300" y="2463800"/>
            <a:ext cx="1765300" cy="1574800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 err="1"/>
              <a:t>Time.txt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477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체 처리 3">
            <a:extLst>
              <a:ext uri="{FF2B5EF4-FFF2-40B4-BE49-F238E27FC236}">
                <a16:creationId xmlns:a16="http://schemas.microsoft.com/office/drawing/2014/main" id="{D332B9A5-4C91-F940-B908-BAAFEAD6423A}"/>
              </a:ext>
            </a:extLst>
          </p:cNvPr>
          <p:cNvSpPr/>
          <p:nvPr/>
        </p:nvSpPr>
        <p:spPr>
          <a:xfrm>
            <a:off x="1941615" y="1575460"/>
            <a:ext cx="1765300" cy="1574800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ko-Kore-KR" altLang="en-US" dirty="0"/>
            </a:br>
            <a:endParaRPr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CC2E05AA-0EBB-F848-B1A0-247961A23551}"/>
              </a:ext>
            </a:extLst>
          </p:cNvPr>
          <p:cNvSpPr/>
          <p:nvPr/>
        </p:nvSpPr>
        <p:spPr>
          <a:xfrm>
            <a:off x="4164115" y="1575460"/>
            <a:ext cx="1765300" cy="1574800"/>
          </a:xfrm>
          <a:prstGeom prst="flowChartMultidocumen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ROI data</a:t>
            </a:r>
            <a:endParaRPr kumimoji="1" lang="ko-Kore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D72C509-799A-574F-93DE-6AEB5FD2C75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06915" y="2362860"/>
            <a:ext cx="4572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대체 처리 8">
            <a:extLst>
              <a:ext uri="{FF2B5EF4-FFF2-40B4-BE49-F238E27FC236}">
                <a16:creationId xmlns:a16="http://schemas.microsoft.com/office/drawing/2014/main" id="{1271A19D-204F-3549-BD0B-8E03A218ACB0}"/>
              </a:ext>
            </a:extLst>
          </p:cNvPr>
          <p:cNvSpPr/>
          <p:nvPr/>
        </p:nvSpPr>
        <p:spPr>
          <a:xfrm>
            <a:off x="6780315" y="-367640"/>
            <a:ext cx="1765300" cy="3517900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Template Matching</a:t>
            </a:r>
            <a:endParaRPr kumimoji="1" lang="ko-Kore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87C0B8-4151-4B41-84C1-CEC64BBFAB7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8545615" y="1391310"/>
            <a:ext cx="495300" cy="63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CC2C7391-5215-6A4D-B323-144BFED66C8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929415" y="1391310"/>
            <a:ext cx="850900" cy="97155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D4501E28-6C48-0441-9E56-95210F1061A9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5929415" y="419760"/>
            <a:ext cx="850900" cy="97155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대체 처리 21">
            <a:extLst>
              <a:ext uri="{FF2B5EF4-FFF2-40B4-BE49-F238E27FC236}">
                <a16:creationId xmlns:a16="http://schemas.microsoft.com/office/drawing/2014/main" id="{589BA88E-485F-FE4D-AABB-E7D8DB0DA800}"/>
              </a:ext>
            </a:extLst>
          </p:cNvPr>
          <p:cNvSpPr/>
          <p:nvPr/>
        </p:nvSpPr>
        <p:spPr>
          <a:xfrm>
            <a:off x="1928915" y="-367640"/>
            <a:ext cx="4000500" cy="1574800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Camera</a:t>
            </a:r>
            <a:endParaRPr kumimoji="1" lang="ko-Kore-KR" altLang="en-US" sz="2400" dirty="0"/>
          </a:p>
        </p:txBody>
      </p:sp>
      <p:sp>
        <p:nvSpPr>
          <p:cNvPr id="25" name="대체 처리 24">
            <a:extLst>
              <a:ext uri="{FF2B5EF4-FFF2-40B4-BE49-F238E27FC236}">
                <a16:creationId xmlns:a16="http://schemas.microsoft.com/office/drawing/2014/main" id="{876A5B96-1AA5-3A4C-9EBC-1351438009CF}"/>
              </a:ext>
            </a:extLst>
          </p:cNvPr>
          <p:cNvSpPr/>
          <p:nvPr/>
        </p:nvSpPr>
        <p:spPr>
          <a:xfrm>
            <a:off x="9040915" y="610260"/>
            <a:ext cx="1765300" cy="1574800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 err="1"/>
              <a:t>Time.txt</a:t>
            </a:r>
            <a:endParaRPr kumimoji="1" lang="ko-Kore-KR" altLang="en-US" sz="2400" dirty="0"/>
          </a:p>
        </p:txBody>
      </p:sp>
      <p:sp>
        <p:nvSpPr>
          <p:cNvPr id="12" name="대체 처리 11">
            <a:extLst>
              <a:ext uri="{FF2B5EF4-FFF2-40B4-BE49-F238E27FC236}">
                <a16:creationId xmlns:a16="http://schemas.microsoft.com/office/drawing/2014/main" id="{A35ECAC2-AC4A-C143-A5F7-CD0E2CEF7897}"/>
              </a:ext>
            </a:extLst>
          </p:cNvPr>
          <p:cNvSpPr/>
          <p:nvPr/>
        </p:nvSpPr>
        <p:spPr>
          <a:xfrm>
            <a:off x="679199" y="3937660"/>
            <a:ext cx="2255820" cy="945079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sz="2000" dirty="0"/>
              <a:t>Object Distance</a:t>
            </a:r>
            <a:endParaRPr lang="ko-Kore-KR" altLang="en-US" sz="2000" dirty="0"/>
          </a:p>
        </p:txBody>
      </p:sp>
      <p:sp>
        <p:nvSpPr>
          <p:cNvPr id="13" name="대체 처리 12">
            <a:extLst>
              <a:ext uri="{FF2B5EF4-FFF2-40B4-BE49-F238E27FC236}">
                <a16:creationId xmlns:a16="http://schemas.microsoft.com/office/drawing/2014/main" id="{4879545E-404B-CF49-8720-A8BBFB3FB06C}"/>
              </a:ext>
            </a:extLst>
          </p:cNvPr>
          <p:cNvSpPr/>
          <p:nvPr/>
        </p:nvSpPr>
        <p:spPr>
          <a:xfrm>
            <a:off x="3827729" y="5452835"/>
            <a:ext cx="2255820" cy="945079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sz="2000" dirty="0"/>
              <a:t>LiDAR Data Clustering</a:t>
            </a:r>
            <a:endParaRPr lang="ko-Kore-KR" altLang="en-US" sz="2000" dirty="0"/>
          </a:p>
        </p:txBody>
      </p:sp>
      <p:sp>
        <p:nvSpPr>
          <p:cNvPr id="15" name="준비 14">
            <a:extLst>
              <a:ext uri="{FF2B5EF4-FFF2-40B4-BE49-F238E27FC236}">
                <a16:creationId xmlns:a16="http://schemas.microsoft.com/office/drawing/2014/main" id="{D38D3B9F-B2DA-6F4A-8A92-1A349C83A972}"/>
              </a:ext>
            </a:extLst>
          </p:cNvPr>
          <p:cNvSpPr/>
          <p:nvPr/>
        </p:nvSpPr>
        <p:spPr>
          <a:xfrm>
            <a:off x="3619665" y="3937658"/>
            <a:ext cx="2671948" cy="945079"/>
          </a:xfrm>
          <a:prstGeom prst="flowChartPreparati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Object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갯수</a:t>
            </a:r>
            <a:endParaRPr kumimoji="1" lang="en-US" altLang="ko-Kore-KR" sz="2000" dirty="0"/>
          </a:p>
          <a:p>
            <a:pPr algn="ctr"/>
            <a:r>
              <a:rPr kumimoji="1" lang="en-US" altLang="ko-Kore-KR" sz="2000" dirty="0"/>
              <a:t>Center, min, max (</a:t>
            </a:r>
            <a:r>
              <a:rPr kumimoji="1" lang="en-US" altLang="ko-Kore-KR" sz="2000" dirty="0" err="1"/>
              <a:t>x,y,z</a:t>
            </a:r>
            <a:r>
              <a:rPr kumimoji="1" lang="en-US" altLang="ko-Kore-KR" sz="2000" dirty="0"/>
              <a:t>)</a:t>
            </a:r>
            <a:endParaRPr kumimoji="1" lang="ko-Kore-KR" altLang="en-US" sz="2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41B174-1826-0645-9AF3-494BB68B4B6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935019" y="4410198"/>
            <a:ext cx="684646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3EAEFC-D1EB-5647-AD25-8EA3864B9DC1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4955639" y="4882737"/>
            <a:ext cx="0" cy="5700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582C14-D489-B045-8F18-EDED2D291EDB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6291613" y="4410198"/>
            <a:ext cx="409704" cy="635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판단 36">
            <a:extLst>
              <a:ext uri="{FF2B5EF4-FFF2-40B4-BE49-F238E27FC236}">
                <a16:creationId xmlns:a16="http://schemas.microsoft.com/office/drawing/2014/main" id="{4F4FE1A0-379D-9444-AC2D-1A823A989788}"/>
              </a:ext>
            </a:extLst>
          </p:cNvPr>
          <p:cNvSpPr/>
          <p:nvPr/>
        </p:nvSpPr>
        <p:spPr>
          <a:xfrm>
            <a:off x="6701317" y="3944010"/>
            <a:ext cx="2339598" cy="945079"/>
          </a:xfrm>
          <a:prstGeom prst="flowChartDecision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Projection</a:t>
            </a:r>
            <a:endParaRPr kumimoji="1" lang="ko-Kore-KR" altLang="en-US" sz="2000" dirty="0"/>
          </a:p>
        </p:txBody>
      </p:sp>
      <p:sp>
        <p:nvSpPr>
          <p:cNvPr id="39" name="다중 문서 38">
            <a:extLst>
              <a:ext uri="{FF2B5EF4-FFF2-40B4-BE49-F238E27FC236}">
                <a16:creationId xmlns:a16="http://schemas.microsoft.com/office/drawing/2014/main" id="{D5297544-0F5B-544C-AB48-0ECB226109BC}"/>
              </a:ext>
            </a:extLst>
          </p:cNvPr>
          <p:cNvSpPr/>
          <p:nvPr/>
        </p:nvSpPr>
        <p:spPr>
          <a:xfrm>
            <a:off x="9450619" y="3629149"/>
            <a:ext cx="1765300" cy="1574800"/>
          </a:xfrm>
          <a:prstGeom prst="flowChartMultidocumen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ROI data</a:t>
            </a:r>
            <a:endParaRPr kumimoji="1" lang="ko-Kore-KR" altLang="en-US" sz="2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AB5F890-A318-CA4E-A310-413013E9AE09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9040915" y="4416549"/>
            <a:ext cx="409704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495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Macintosh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jeongwonmook</dc:creator>
  <cp:lastModifiedBy>jeongwonmook</cp:lastModifiedBy>
  <cp:revision>3</cp:revision>
  <dcterms:created xsi:type="dcterms:W3CDTF">2020-12-31T06:53:33Z</dcterms:created>
  <dcterms:modified xsi:type="dcterms:W3CDTF">2020-12-31T07:35:28Z</dcterms:modified>
</cp:coreProperties>
</file>