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321" r:id="rId4"/>
    <p:sldId id="324" r:id="rId5"/>
    <p:sldId id="323" r:id="rId6"/>
    <p:sldId id="325" r:id="rId7"/>
    <p:sldId id="326" r:id="rId8"/>
    <p:sldId id="327" r:id="rId9"/>
    <p:sldId id="328" r:id="rId10"/>
    <p:sldId id="569" r:id="rId11"/>
    <p:sldId id="329" r:id="rId12"/>
    <p:sldId id="330" r:id="rId13"/>
    <p:sldId id="556" r:id="rId14"/>
    <p:sldId id="557" r:id="rId15"/>
    <p:sldId id="559" r:id="rId16"/>
    <p:sldId id="560" r:id="rId17"/>
    <p:sldId id="561" r:id="rId18"/>
    <p:sldId id="336" r:id="rId19"/>
    <p:sldId id="334" r:id="rId20"/>
    <p:sldId id="340" r:id="rId21"/>
    <p:sldId id="337" r:id="rId22"/>
    <p:sldId id="338" r:id="rId23"/>
    <p:sldId id="339" r:id="rId24"/>
    <p:sldId id="562" r:id="rId25"/>
    <p:sldId id="567" r:id="rId26"/>
    <p:sldId id="564" r:id="rId27"/>
    <p:sldId id="566" r:id="rId28"/>
    <p:sldId id="581" r:id="rId29"/>
    <p:sldId id="582" r:id="rId30"/>
    <p:sldId id="583" r:id="rId31"/>
    <p:sldId id="584" r:id="rId32"/>
    <p:sldId id="563" r:id="rId33"/>
    <p:sldId id="570" r:id="rId34"/>
    <p:sldId id="571" r:id="rId35"/>
    <p:sldId id="574" r:id="rId36"/>
    <p:sldId id="578" r:id="rId37"/>
    <p:sldId id="579" r:id="rId38"/>
    <p:sldId id="580" r:id="rId39"/>
    <p:sldId id="572" r:id="rId40"/>
    <p:sldId id="573" r:id="rId41"/>
    <p:sldId id="543" r:id="rId42"/>
    <p:sldId id="544" r:id="rId43"/>
    <p:sldId id="332" r:id="rId44"/>
    <p:sldId id="341" r:id="rId45"/>
    <p:sldId id="333" r:id="rId46"/>
    <p:sldId id="342" r:id="rId47"/>
    <p:sldId id="555" r:id="rId48"/>
    <p:sldId id="575" r:id="rId49"/>
    <p:sldId id="576" r:id="rId50"/>
    <p:sldId id="577" r:id="rId51"/>
    <p:sldId id="568" r:id="rId52"/>
    <p:sldId id="32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86016" autoAdjust="0"/>
  </p:normalViewPr>
  <p:slideViewPr>
    <p:cSldViewPr snapToGrid="0">
      <p:cViewPr varScale="1">
        <p:scale>
          <a:sx n="79" d="100"/>
          <a:sy n="79" d="100"/>
        </p:scale>
        <p:origin x="7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11:35.1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7319 1999 4050,'0'-5'1011,"0"2"-897,1-1 73,-1 0 63,0 0 52,1-5 402,1-13 1133,-2 15-1335,1 1-78,0 0-100,-1 4-213,0-1-39,0 2-42,1-1-47,-1 0-50,0 1-53,1-8 1360,0 5-742,-1 1-102,0 0-90,0 0-78,0 0-39,0 1-74,0-1-45,0-1-27,-1 2 3,1 0 21,0 0 23,0 1 42,0-6 812,0 7-517,0 0-35,0 0-34,0 0-49,0 0-58,0 0-51,0 0 107,0 0-16,0 0-97,0 0 41,0 1 42,0 5 39,0 11 55,-2 1-34,-3 18 245,-3 3-113,0 0-100,-2 7-47,1-1-94,-2 23 131,-3 1-70,0-1-61,-2 1-54,-4 13-29,-1-1-57,-5 17-42,-14 49-52,-12 39-39,44-159 11,-1 1-70,4-13 5,0-1-38,1 0-44,0 0-48,-3 14-500,-1-5-117,1-4-124,2-11 437,1 0-33,1-3-211,1-1-102,1-3 394,1 1-34,-1 1-39,1 0-40,0-2 261,0 0 47,-1 0 45,1 0 38,0 0 3,0 0 41,-1 1-23,1 0 44,-1 1-61,1-1 34,-1 0-21,1 0-67,-1 0-22,1 0-71,0 0-84,0 0-95,-1 0 8,1 0-80,0 0-88,0 0-94,0 0-100,0 0-108,0 1-114,0 0-120,0-3 872,0 0 36,0 0-221,0 0 19,0 0-118</inkml:trace>
  <inkml:trace contextRef="#ctx0" brushRef="#br0" timeOffset="353.7199">6707 2027 3522,'11'-17'-21,"0"0"42,0 0 40,1 0 39,1 1 35,0-1 35,14-14 261,3 1 110,1 1 92,1 3 76,3 1 58,7-1 187,-19 13-191,1 1 1,0 2 0,9-3-764,34-5 1329,-18 10-468,1 5-108,-5 4-92,-2 2-81,-1 3-64,-1 2-48,-25-3-277,0 0 0,-1 1-1,1 0 1,-1 1 0,-1 1 0,1 0 0,-1 1 0,-1 1 0,4 3-191,0 2 235,0 1-38,12 18 95,1 11-79,-23-32-175,-1 0 1,0 0-1,-1 0 1,2 8-39,-4-10 24,-1 1 1,0-1 0,0 0-1,-2 1 1,1 7-25,-8 33 160,-7-9 67,3-23-69,-2 1 33,-13 15-57,-2-1-40,-33 30-7,-5-6-92,23-26-53,-1-1 1,-39 21 57,28-23 2,-1-3 44,48-23-101,1 0 43,-18 7 67,17-8-79,-2 0-57,1-2-48,-1 1-69,-1-1-82,-2-1-95,3 0 126,-2 0-36,0 0-36,2 0-36,3 0-35,3-1-40,1 0-43,-1-1-48,0 0 54,-2-1-33,-2-2-266,1 2-57,3 1 82,2 0-60,1-2-81,1-1-106,0 3 556,0 0 98,0 0 137,0 1 37,0-1-80,0-3-122,0 3 212,0 0-43,0 1-14,0-1-54,0 0-62,0-1-73,0 1 4,0-1-65,0 1-69,0-1-75,0 0-81,0-1-87,0 0-93,0 0-99,0 2 765,0 0 39,0-4-57,0-1 92,0-6 90</inkml:trace>
  <inkml:trace contextRef="#ctx0" brushRef="#br0" timeOffset="825.761">7824 2458 5266,'-25'-9'900,"14"5"-367,5 2-86,4 1 123,-6 4 347,6-2-733,-1 1-109,1-1-33,-7 4 66,5-3-12,0-1 64,0 0 37,0 0 70,0 0 83,0-1 95,-4 7 486,3-3-766,0-1-52,-4 3 2,5-2-32,0 0 48,0 0 23,-1 1 52,0 2 58,0 1 68,1-4-194,0 0-49,-2 2 1,3-3-20,1 2 40,-1 0 21,0 1 44,-1 1 50,0 2 57,1-4-157,0 1-41,-2 3 5,3-5-24,-1 2 34,1 0 18,-1 2 36,0 0 43,0 3 47,-8 25 76,-5 40 311,11-41-390,2 1-52,4-3-87,2-16-22,0 0-1,1 0 0,5 10-78,-1-4 56,-1-6-34,3 0 23,18 12-26,-13-18-89,17 2 68,-14-9-36,21-4 70,-18-4 35,7-9-30,0 0 0,-1-2 0,0-1 0,8-8-37,24-26 25,-11-4-24,-36 39 25,-1-1 0,-1 0-1,-1-1 1,7-15-26,1-20 15,-11-2-76,-10 18-41,-7 0-62,6 20 10,-4-7 24,5 15 58,-1 0-35,0 0-20,-1 0-42,-1-1-49,-2 0-59,0-1 205,-1 0-36,-6-5-58,-12-6-131,22 17 225,-1 0-1,1 1 1,-1 0-1,0 0 0,0 0 1,0 1-1,-2 0 73,4 0-37,0 2 0,0-1 0,0 1 0,0-1-1,-1 2 1,1-1 0,-1 0 37,-4 2-59,-18 2 56,15 0-38,5-1-21,-1 1-39,0 1-49,-2 1-58,8-4 91,0 0 45,0-1 32,-2 1 37,-1 1 16,2-1-56,-1 1-62,-1 0-88,1 1-53,-2 1-93,-1 0-107,-1 2-122,2-2 200,-7 6-361,1-1-100,8-7 240,2-1-61,2-1-79,1-1-96,0 0-296,-3 5-838,0 0 1149,-1 2 97,-1 2 43,-3 3-110,-5 9-341</inkml:trace>
  <inkml:trace contextRef="#ctx0" brushRef="#br0" timeOffset="1235.128">8390 2437 7395,'1'-2'922,"3"-4"-366,-3 4-534,1-1 77,1-2 66,0 0 54,4-7 324,6-8 475,-8 11-609,0 2-53,-2 2-92,1-1 870,-4 6-21,0 0-591,0 0-36,0 0-47,0 0-54,0 0-56,0 0-49,-7-4 173,-22-12-98,29 16-346,-1 0 0,1-1 1,-1 1-1,1 0 0,0 0 0,-1-1 0,1 1 1,-1 0-1,1 0 0,0 0 0,-1 0 0,1 0 0,-1 0 1,1-1-1,-1 1 0,1 0 0,-1 0 0,1 0 1,0 0-1,-1 1 0,1-1 0,-1 0 0,1 0 1,-1 0-1,1 0 0,0 0 0,-1 1 0,1-1 0,-1 0 1,1 0-1,0 0 0,-1 1 0,1-1 0,0 0 1,-1 1-1,1-1-9,-5 3 72,0-1-37,-2 1-2,0 2 65,-3 2 79,4-2-44,-2 1 34,3-2-88,-2-1-33,-2 3-2,0 1 60,-2 4 77,4-4-48,-1 1 35,2-3-108,0 1-15,-4 2-1,1 2 28,-1 2 42,-3 6 71,4-7-127,-3 6 5,4-6-2,-2 5 37,3-8-67,-4 6 3,1 10 53,6-19-69,3-3-13,0 0-1,0 0 0,0 0 1,0 0-1,0 0 0,0 0 1,0 0-1,1 0 0,-1 0 0,1 1 1,0-1-1,0 0 0,-1 0 1,1 0-1,1 2-4,-1 22 27,0-19-9,4 1-2,11 24 0,-11-24 0,3 0 3,-1 0-12,-4-4-5,0-1-1,0 0 1,0-1-1,1 1 0,-1 0 1,1-1-1,0 1 0,0-1 1,0 0-1,0 0 1,0 0-1,1 0-1,31 19 35,12 3-1,-32-17-23,23 16 32,-10-4-1,-22-15 17,1 2 43,18 16 28,-18-16 94,-7-6 110,0 7 93,0-3-328,0 2-40,-1 1 5,1 0 72,0 0 89,1-3-61,-1 0 41,-4 3 182,-9 23-128,3-17-81,2-5-143,-4 4-3,-12 4 27,14-9-53,5-3-2,-1 0 1,0 0-1,0-1 0,-1 1 1,1-1-1,-2 0-4,-2 3 3,-36 12-3,35-14 5,-6 2-9,-10 1-27,11-3-47,2-1-41,7-2-74,6-1-102,1 0 96,0 0-37,0 0-38,0 0-42,0 0-42,-1 0-44,-1 0-48,-2 0-50,-2 0-53,-2 0-55,1 0-55,1 0-58,2 0-59,2 0-63,2-3-63,1-1-68,0 3 657,-1 0 52,1 0 47,-1 0 43,0 0 13,1 0 44,-1 0 22,0-1 13,1 0 5,-1 1-9,1 0-37,-1-1-69,1 1-35,-1-1-75,1 0-85,0 0-99,0 0-3,-1 0-83,1-1-90,0 0-98,1 0-104,-1 0-111,0-1-119,1 0-125,1-2 263,0-3 58,2-3-124,3-8-449</inkml:trace>
  <inkml:trace contextRef="#ctx0" brushRef="#br0" timeOffset="1487.098">8987 1968 10277,'0'-2'718,"3"-4"-276,1-8-45,4-7 148,-5 13 378,-3 8 80,2-7 62,1 1-466,-1 0-55,-1 2-54,0 0-51,0 2-48,-1 1-45,-1 0-43,1 2-39,-1 0-38,-1 1-33,-2 4 100,0 2-104,-2 2-82,-2 4-54,-11 23-48,13-25 54,1-2 93,3-6-29,1-1 36,-11 28 20,0-1-35,-11 28 65,3-2-77,-22 75 106,31-90-130,0 0 40,-15 61 77,9-33-136,0 0-39,3-5-40,2 1 0,2 13-10,7-15-38,1-28-36,0-9-46,1-24-458,1 0 107,0 0 98,0 0 91,-1 0 86,1 0 76,0 0 71,0-1 63,0 1 53,0-1 48,0 1 39,0-1 33,0 2 251,1 1 692,-1-3-829,0 0-53,0 0-70,1 0-94,-1 0-115,0-1-34,0 0-36,0 1-41,0-1-43,0 0-46,1 1-47,-1-1-51,0 0-53,0 0-56,0 0-59,0 1-61,0-1-63,0 0-66,1 0-70,-1 0-71,0 0-74,0 0-77,0 0-80,0 0-83,0 0-85,0 1-88,0-1-90,0 0-93,0 0-95,0 0-98,0 0-101,2-6 1380,0 0 76,1-2 63,0 0 51,1-3 6,1-6-54</inkml:trace>
  <inkml:trace contextRef="#ctx0" brushRef="#br0" timeOffset="1731.73">8802 2373 9204,'0'0'922,"0"0"-395,0 0-113,0 0 71,0 0 283,0 0 89,0 0-54,1-1-458,5-3-61,-2 2-203,0-1-17,1-2-2,2 1 23,2-1 46,4-1 81,-4 2-114,5-2 22,-3 1-40,4-2 36,2-2 58,-2 2-111,-2 0-66,2 0-69,3-2-122,-9 4 45,0 1-39,0-1-43,0 0-46,0 1-49,0-1-53,0 1-55,-1 0-59,0 0-63,-1 1-66,0-1-68,0 1-73,-1 1-76,-1-1-79,3 0-1081,-4 1 710,1-1 276,1-1 83,0 1 323,2-2 48,10-6-453,14-8-340</inkml:trace>
  <inkml:trace contextRef="#ctx0" brushRef="#br0" timeOffset="2685.256">7706 3539 8452,'0'0'917,"0"0"-407,0 0-259,0 0-49,0 0 103,0 0-72,0 0-39,0 0 139,0 0 19,-1 1-118,-4 4 55,-7 7 62,0 0 56,7-5 47,0 2 34,-7 24-356,-1 1 51,0 0 43,1 1 38,-12 32 305,-38 125 1231,38-108-1106,9-30-327,1 0-81,2-1-101,0 0-118,-12 50-100,-1-4-101,17-65 47,6-26-123,2-7 57,0-1-41,0 0-46,0 0-47,0 0-49,0 0-50,0 0-53,-1 1-55,0 1-61,-2 2-62,-1 3-67,-1 1-72,-1 0-75,2-2-78,1-1-81,2-3-73,1-1-62,0-1-51,-1 0-563,0-1 618,-1 0 255,-2-1 94,1 1 356,0-1 40,-6-2-275,1 0 183,-5-2-169</inkml:trace>
  <inkml:trace contextRef="#ctx0" brushRef="#br0" timeOffset="3351.041">7532 3529 3137,'11'-10'950,"-4"3"-892,0 1 45,1-1 43,1 0 39,10-9 288,2 1 113,6-5 231,54-31 1728,-47 34-1527,25-5 607,-16 12-593,-6 5-224,0 3-64,-13 2-318,-2 1-34,1 2-38,-2 0-41,0 2-44,-1 0-50,-1 2-51,-1 1-56,-3 3 56,20 20-64,-34-31-98,0 1 0,0 0 0,0 0 1,0-1-1,0 1 0,-1 0 1,1 0-1,0 0 0,-1 0 0,1 0 1,-1 0-1,1 0 0,-1 0 0,1 0 1,-1 0-1,1 0 0,-1 0 1,0 0-1,0 0 0,0 1-6,5 21 55,-1 5 46,-3-17-46,0 0 0,-1 0 1,-1-1-1,0 1 0,0 0 0,-1-1 0,-1 1 1,0 2-56,-9 21 149,-2-2 1,-1 0 0,-10 16-150,4-12 198,-2-2 0,-2 0 1,-1-2-1,-26 26-198,20-27 235,-1-1 0,-12 6-235,-35 19 285,10-15-77,-2-7-34,56-26-246,-21 7-130,4-10 140,-46-4 81,72 0-46,0-6-34,-22-16-72,21 16-54,6 0-75,-6-18-34,6 18 13,4-2 107,0 1 74,1 1 49,0-1 45,0 2-3,-2 2-25,8-12-69,-2 7 86,3-6 1,11-5-30,-12 10 49,-2 2-19,1 0 45,3 0 42,6-4 58,31-17-42,-4 11 75,-31 12-151,-3 1 7,0 2-46,1 1-41,3 0-58,17 1 19,-30 0 101,-1 0 1,1 0-1,0 0 0,-1 0 1,1 0-1,0 0 0,0 0 1,-1 1-1,1-1 0,0 0 1,-1 0-1,1 0 0,-1 1 1,1-1-1,0 0 0,-1 1 1,1-1-1,-1 1 0,1-1 1,0 1 8,6 2-32,-5-2 28,0 0 0,1 1 0,-1-1 0,0 1 0,0-1 1,0 1-1,0 0 0,0-1 0,0 1 0,0 0 0,-1 0 0,1 0 0,0 2 4,4 2-6,-3-4 6,-1 0 0,0 0 0,0 1 0,0-1 0,0 1 0,0 0 1,0-1-1,-1 1 0,1 0 0,-1 0 0,0 0 0,1 1 0,23 54 5,-19-46 0,13 38 22,-2 3-16,4 6-19,-4-19 8,-14-33 8,3 0-14,18 18 9,-18-18-19,2-6 19,22 4-3,-14-6 29,-6-2-23,32-15 20,40-28-6,33-26-20,21-19-15,-101 67 19,-1-2-1,-2-2 0,0 0 0,-2-2 0,-1-2 0,1-4-3,-27 34 3,-1 0 1,0-1-1,-1 1 0,1 0 0,0-1 1,-1 1-1,1-1 0,-1 0 0,0 1 1,0-1-1,0 0 0,0 0-3,1-5 12,1 1 36,-3 0 13,0-22 1,0 22-14,-9 1-16,-27-18-22,36 23-11,-1 0 1,0 1-1,1-1 0,-1 1 0,0-1 0,0 1 0,1-1 1,-1 1-1,0 0 0,0 0 0,0-1 0,0 1 0,0 0 0,1 0 1,-1 0-1,0 0 0,0 0 0,0 0 0,0 0 1,-30 0 3,30 0-3,0 0 0,0 0 0,0 0 0,1 0 0,-1 0 0,0 0 0,0 0 0,0 0 0,0 1 0,0-1 0,0 0 0,1 1 0,-1-1 0,0 1 0,0-1 0,1 1 0,-1-1 0,0 1 0,0 0 0,-10 5 9,-6 4 7,-8 11 58,-9 10 40,18-12 22,-4 12-49,-17 30 127,5 7-9,20-27-132,10-23-41,4 37-29,7-5-16,-1-31-6,21 24-13,6-6-3,-19-26 22,3-3-26,0 1-61,-10-5-93,-4-4 49,2 0-39,-4 0-5,0 0 69,-1 0 56,0 0 43,5 0 120,-3 0-90,-2 0-42,0 0-38,1 0-48,0 0-56,0 0-21,1 0-50,0 0-56,0 0-62,0 0-66,1 0-71,1 0-77,0 0-82,-2 0 205,0 0-48,1 0 80,0 0 61,6-1-419,-3 0 237,-4 0 218,0 0-47,0 0-55,1-1-66,0 0-143,0 0-107,1 0-119,-3 0 383,0 1-36,0-1-37,0 0-38,0 1-39,1-1-43,-1 0-42,0 0-46,1-1-46,0 1-49,0-1 615,0 0 57,1 0 49,1-1 41,5-3 7,8-5 62</inkml:trace>
  <inkml:trace contextRef="#ctx0" brushRef="#br0" timeOffset="3887.375">9197 3861 7555,'0'0'962,"0"0"-403,0 0-266,0 0-47,0 0-42,0 0-42,0 0 21,0 0-14,0 0 49,0 0 12,0 0 21,0 0-46,0 0-7,-8 1 36,2 0-250,-1 1 104,-2-1 88,0 1 73,-3 2 158,-27 9 941,22-5-820,2 0-156,8-3-235,0 0-40,2-2-7,0 0-25,-2 2 9,0 1 44,-2 2 67,-4 4 113,9-8-236,-1 1-22,-1 0 2,-2 3 36,0 2 51,-5 4 83,-37 44 4,39-45-195,-5 6 13,-10 14-68,-2 5 71,6-6 50,1 0 0,-13 30-87,19-23 5,1 5-18,13-42 10,0 0-1,0 1 1,0-1 0,0 0 0,1 0 0,-1 1-1,1-1 1,0 0 0,0 0 0,0 1 0,0-1-1,0 0 1,0 1 0,1-1 0,-1 1 3,2 4-11,-2 0-10,0-7 2,6 5-8,20 16 9,-26-21 17,0 0 1,1 1-1,-1-1 1,0 0 0,1 1-1,-1-1 1,1 0-1,-1 0 1,0 1 0,1-1-1,-1 0 1,1 0-1,-1 0 1,1 1-1,-1-1 1,1 0 0,-1 0-1,1 0 1,-1 0-1,1 0 1,-1 0 0,1 0-1,-1 0 1,1 0-1,-1 0 1,1 0-1,-1-1 1,1 1 0,-1 0-1,1 0 1,-1 0-1,1-1 1,9 0 7,-1 0-27,1-2 47,0-2 47,5-3 65,-10 4-107,1 2-25,2-3-9,1 0 38,2-3 41,5-4 61,-4 5-85,-6 4-54,-1-1 1,0 1-1,0-1 1,0 0-1,-1 0 1,1 0-1,-1-1 1,0 1-1,1-2 1,16-18-25,20-24-68,11-14 6,-4 4-17,-3-5 101,-4 2 40,-27 37-7,-11 18 2,-3 6-3,0 0-10,0 0-3,0 0-5,0 0-25,0 0-12,0 0 18,0 0 56,-3 7 61,2-3-71,-1 0-26,0 2-1,-1 1 46,0 2 49,-2 5 75,4-9-202,-3 6 58,-1 2 80,-4 13 208,-5 21 347,8-28-410,1-2-57,2-3-94,-9 53 624,1-1-108,-1 0-97,0 0-88,2-8-117,0-1-52,-1 1-47,1 0-40,-2 11-5,-1 0-35,-26 136 201,22-103-200,11-51-110,0 0-38,0 17-71,0 0-102,3-33 34,2-22 198,-1 1-109,1 0-96,-1 1-82,-1 2-132,1 1-73,-5 30-1057,4-31 881,1-3 95,1-10-214,1 0 112,-1-1 103,1 0 94,0 0 86,0-1 77,-1 0 70,1 0 61,0 0 44,0 0 60,0 1 85,1 1 212,-1-3-255,0-1-74,0 1-35,0 0-49,1-1-57,-1 1-66,0-1-70,0 1-80,0 0-85,0 0-94,0 0-100,0 0-107,0 0-115,0 1-122,0-1 470,0-1-34,0 1-34,0 0-35,0 0-35,-1 0-38,1 0-37,0 0-38,0-1-1240,0 0-879</inkml:trace>
  <inkml:trace contextRef="#ctx0" brushRef="#br0" timeOffset="4931.0869">9184 4013 3922,'0'0'853,"0"0"-346,0 0-79,0 0 121,0 0 358,0 7 101,0 0-772,0 1 100,0 1 58,0 15 581,0-18-710,0 1-38,0-1-45,0-2-66,0 0-77,0-1-90,0 8 413,0-2-107,1-4-121,-1-1-42,1 2 4,0 4-32,-2-3 20,1-2 2,-1 1 37,0 1 46,-1 2 52,1-3-144,-1 0-22,-1 3 2,2 0 38,0 3 60,1 6 97,0-5-177,0 8 73,0 38 283,2-47-341,5-1-82,-3-5 2,-2-1 27,0 0 24,-1 2 37,4-5-42,19 5 21,-18-6 19,-6-1 16,9-4 22,1 0-82,-1 1-30,-1-1 22,2-2 29,2-3 48,-3 3-74,4-4 9,8-7 84,-11 9-106,5-4 8,9-11 60,-13 13-74,5-5 7,7-12 46,-14 16-58,4-5 6,7-11 45,-12 17-55,4-5 6,5-9 43,0-2-7,-13 20 6,-1-1 16,9-23 45,-9 23 107,-3 7 101,0 0 80,0 0 0,0 0-80,0 0-93,0 0-67,0 0-5,-6 9-6,-5 12-78,0 0-1,2 1 1,0 0 0,2 0-1,0 1-86,0 8 57,5-2-37,0-12 9,-5 36-16,6-42-15,1 0 0,0 0 0,1 0 0,1 5 2,-1-9 0,0 0-1,1 0 0,0-1 0,1 1 0,0-1 0,1 4 1,23 30-29,-21-39 10,20 4 0,-14-6 33,-4-2-13,-5 2-1,0 0 0,0 0 0,0 0 0,0-1 0,0 1 1,0-1-1,0 0 0,-1 0 0,1 0 0,1-2 0,39-32-16,-28 23 5,6-9-5,5-13-39,-7 5 27,4-8-37,7-15-48,11-25-97,-4-5-23,-15 29 114,-4 9 56,-2 2 40,-13 34 39,-2 3 11,5-18-9,-5 18-7,-1 6-27,0 0-24,0 0 8,0 0 21,-2 7 43,-1 2-10,-1 4 9,-3 12 87,-6 21-13,1-2 50,-14 64 265,19-77-320,1-2-34,1 2 5,5-13-51,3 22 33,-3 7-24,2 2-13,4-15-10,2-22 7,16 11 3,-18-18 3,10-5 9,6 0-19,-6-4 23,35-21-3,-38 20-28,-6 2-2,0-1 1,0 0-1,0 0 1,-1 0-1,1-1 1,1-1 0,5-3-8,37-30-8,-37 29 8,7-6 13,8-13 46,-16 18 6,5-7 28,10-12 74,-16 17-100,6-5 27,8-13 41,-15 20-126,-2 3 14,0-2-40,1-2-38,2-5-52,-3 7 90,-2 2 34,0-1-33,0-1-35,2-5-50,-4 7 90,8-14 25,-9 15 29,-1 0 10,5-20 6,-5 20 10,-2 7 0,-2-7-10,-5-21-3,5 22-10,2 6 15,0 0 160,0 0-106,-8-1 17,2 0-50,-3-5-31,8 5-45,1 0 0,-1 1 0,0-1 0,0 0 1,0 1-1,0-1 0,-1 0 0,1 1 0,0 0 0,0-1 0,0 1 1,0 0-1,0-1 0,-1 1 0,1 0 0,0 0 0,0 0 0,0 0 0,-2 0 2,-3 4 0,-20 9-16,19-8 8,1 1-26,-2 2-19,-5 7-32,-1 8-31,8-14 70,-11 27-94,13-28 151,-8 30 36,9-30-42,2-5-2,0 0-1,0 1 1,0-1-1,0 0 1,1 0-1,-1 1 0,1-1 1,0 0-1,0 1 1,0 1-3,0 30 2,0-4-4,0-25-12,4 1-4,11 21-9,-11-22 26,-4-5 34,18 1 211,2-4-101,-1-1-94,-6 0-91,-8 2-29,-4 1 67,14-3-86,-6 2 34,7-6-18,-3 0 22,4-1-16,44-20 92,-50 22-25,-5 3 2,0 0-1,-1 0 1,1 1-1,0-1 1,0 2-1,7-2 0,-4-1 5,-6 2-4,0 1 0,1-1-1,-1 1 1,0 0 0,1 0-1,-1 1 1,1-1 0,-1 1 0,1-1-1,-1 1 1,1 0 0,1 1-1,70 5-27,-75-6 26,1 0 0,0 1 0,-1-1 0,1 0 0,0 0 0,-1 0 0,1 1 0,0-1 0,-1 0 0,1 1 0,0-1 0,-1 0 0,1 1 0,-1-1 0,1 1 0,-1-1 0,1 1 0,-1-1 0,1 1 0,-1 0 0,1 0 1,24 28-3,-17-15 16,-2 54 86,-9-53-32,-1-5-40,-2 5 8,-9 6 71,10-13-69,-4 6 15,-9 5 86,12-11-109,-6 5 7,-10 3 29,-18 8-25,27-17-33,10-5-6,-1 0 0,0 0 0,0-1-1,0 1 1,0-1 0,0 0-1,0 0 1,0 0 0,-5 0-1,2 2 2,-9 1 7,-6-6-31,12 0 3,-7-1-61,11 2-63,5 1-77,0-1-73,-6-2-78,-9-6-92,7 4 183,1 1-41,4 2-47,1 0-42,1 0-40,0-2-33,-1-3-168,-1-1-57,-1-1-216,4 5 239,0 2-54,0-2-59,1-2-62,0 5 597,0-1 40,0 1 38,0 0 33,0 0 8,0-1 35,-1 1-1,1-1 42,-1-3-88,1 3 51,-1 0-57,1 0-32,0-1-64,1 1-75,-1-1-87,0 0-4,0 0-73,1 0-81,-1-1-87,1 0-93,0-1-99,0 1-106,0-2-113,0 0 554,1-1 44,1-10-372,4-15-317</inkml:trace>
  <inkml:trace contextRef="#ctx0" brushRef="#br0" timeOffset="5250.617">11094 3310 4626,'0'0'214,"8"-6"-113,23-20-53,-24 19-24,-7 7 5,0 0 19,0 0 88,0 0-15,0 0 49,0 0 62,0 0 64,0 0 67,0 0 80,0 0 90,0 0 73,0 1 56,-4 5 48,-5 6-94,1 1-34,-8 13 481,0 1-125,2 1-112,1 1-104,0 1-90,1 0-80,1 1-70,-2 7 21,2 0-65,0-2-70,-15 63 582,15-58-517,0 7-93,0-1-65,1 1-57,0 0-45,-3 40 56,5-22-19,3 0-1,3 8-209,3-45 73,0-16-24,0 0-1,1 0 1,1 0-1,0 0 1,1-1 0,0 1-1,1-1 1,5 10-49,6 7 37,-12-22 3,2-3-13,22 9 5,-28-12-32,1-1 0,-1 0 0,1 1 0,-1-1 0,1 0 1,-1 0-1,1 1 0,0-1 0,-1 0 0,1 0 0,-1 0 0,1 0 0,0 0 0,-1 0 1,1 0-1,-1 0 0,1 0 0,0 0 0,-1 0 0,1 0 0,-1 0 0,1-1 0,0 1 0,6 0-2,1 0 25,0-3-36,2-1-34,2-3-50,-9 5-31,0 0 40,3-1 9,-1 0 78,8-5 60,-8 5-67,0 0-28,-1-1-36,1 1-46,0-1-54,-1 0-19,1 0-49,-1 0-53,1 0-61,0-1-63,1 0-70,-1-1-75,1 0-79,10-10-538,-8 7 619,-2 3 201,-1 1-46,1-1-56,-1 0-68,0 1 30,-1 0-58,1 0-66,0 0-71,-1 1-76,0-1-83,0 1-88,0 0-95,0-1-714,-3 3 927,1 0 51,0-3-160,0 2 516,0-1 38,1-2-17,1-1 50,0-1 44,0-1 36,5-8-139,6-12-106</inkml:trace>
  <inkml:trace contextRef="#ctx0" brushRef="#br0" timeOffset="5494.2736">11089 3632 12005,'0'0'337,"0"0"-103,0 0-84,0 0 47,1 1 52,1 4 36,10 21 323,-9-19-48,-2-7-346,8 0-49,9 0-41,1 0-40,0-3-14,-8-1-65,-3 1 17,1 0-39,3-1-36,6-1-48,-13 4-70,0 0 44,3-2-16,14-5-118,-14 6 127,-1-1-59,0 0-44,0 0-76,0 0-87,1 0-102,-4 2 174,0-1-37,1 0-41,-1 0-42,0 0-45,1 0-47,0 0-48,-1 0-53,1 0-53,0 0-56,-1-1-59,1 1-60,0 0-64,0-1-64,0 1-69,0 0-69,-1 0 845,0 0 42,6-3-145,3-1 64,10-5-6</inkml:trace>
  <inkml:trace contextRef="#ctx0" brushRef="#br0" timeOffset="7114.202">9765 1198 3730,'-5'-6'883,"-15"-20"-123,16 21-479,1 1-59,1 1-52,0 0-43,1 0-23,0 1-42,1-4 2,0 0 16,-1 0 67,-1 0 69,0-2 112,-1 2-209,0-3 76,-11-29 804,10 28-772,3 7-166,0 0-45,-4-9 415,-1 0-50,0 1-50,1 1-48,-1 0-46,0 2-44,1 1-42,1 1-41,1 2-40,0 0-35,-2-4 130,1 2-35,-3-3 41,2 1-82,-1 2-76,2 1 5,0 1 42,-6-9 66,1 4-56,2 2-38,-2 2-36,0-1 25,-7-6-10,0 0 0,-1 1 0,0 1 0,-4-1-11,-22-9-21,-1 2-1,-3 1 22,45 16-1,-86-25-25,28 14 81,-1 1-1,1 4 1,-18 1-55,-32 4 1,31 4 81,0 4 111,-16 5 147,-46 15 283,1 8-13,49-7-294,15-3-151,39-12-126,0 1-33,-148 59 310,84-26-122,4 4-1,1 5 1,3 3-1,-1 7-193,11-2 358,-19 23-358,28-17 371,-4 10-371,11-4 444,-4 13-444,-34 57 322,11 4-77,9 6-68,11 5-58,-1 36-37,14 6-51,34-83-40,4 2 1,6 0-1,5 1 0,4 25 9,5-42 3,5-1 0,4 1-1,12 45-2,8-15 15,6 0 0,31 75-15,-11-65-14,7-2-1,23 32 15,-6-32-41,7-2-1,13 6 42,-3-17-68,6-4 0,15 7 68,55 39 118,-96-107-94,3-3 1,59 36-25,-77-60 2,3-2 1,0-3-1,3-3 0,0-2 1,2-4-1,0-2 1,43 7-3,13-7-17,2-7 40,-22-9 69,0-4 1,71-9-93,53-20 97,-77-1-80,-27-1-49,-3-5-55,19-12 86,27-17 1,-10-5 57,-4-7-1,-3-7 0,64-50-56,7-24-21,-112 70-1,-3-4 0,-5-5 0,9-19 22,-16 9-3,-6-3 0,-4-5 1,1-12 2,21-57 83,-15-7-96,-16-7-96,-44 99-98,-3-7 207,-7 10-303,-2-16 303,-7 19-400,-3-25 400,-7 29-497,-5-35 497,-3 39-593,-12-42 593,-2 21-260,-23-62 260,10 59-193,-27-49 193,13 49-127,-27-38 127,14 41-61,-27-30 61,16 35 4,-28-24-4,19 32 70,-31-22-70,25 34 134,-37-23-134,33 35 198,-46-24-198,71 53-97,0 2 81,-23-6 153,-46-14-137,86 37-2,1 2-34,-11-2-66,0 1-80,-1 1-99,0 1-115,30 9 149,1-1-36,-1 1-37,0 0-40,0 0-42,0 0-45,0 1-46,0-1-48,-8-1-318,0 1-98,-8-1-285,-27-2-726,-6 5-56,53 4 1391,-1 0 35,-13 0-223,21 0 458,-1 0 37,0 0 24,0-1 41,-20-1-157,-7-2 59,-23-3-22</inkml:trace>
  <inkml:trace contextRef="#ctx0" brushRef="#br0" timeOffset="8629.671">2748 4211 7267,'13'2'151,"4"-1"21,3-6 36,-12 2-187,5-1 6,-3 1 19,5 0 34,6 0-20,4-1 47,65-9 355,-31 5-171,-19 1-144,1 0-41,83-19 107,-72 14-103,1 1 53,30-6 377,1-3 81,190-49 1595,-215 53-1771,-1 0-34,9-2 4,-1 0-73,0 1-87,0 0-103,65-16 91,-1 1-68,299-64 206,-244 58-169,-75 17-33,0 1 56,42-7-126,-1 1-85,305-39-125,-396 57 146,31-7 140,-19 4-50,-24 4-102,-9 2-64,0 1-72,14-2-34,-26 0 117,-11 4 36,21 2-11,-27 0 64,-10 0 94,0 0 42,0 0 1,0 0-73,-7 0-71,-72 0-44,58 1 64,8 2-34,2 0 13,-8-2 42,-4-1 33,17 0-96,-1 1-48,-21 4 3,22-4-11,6-1-14,0 0-4,0 0-15,0 0-12,0 0 0,0 0 7,0 0-4,0 0 7,0 0-24,0 0-17,0 0-93,0 0 41,0 0-47,0 0-59,0 0-70,0 0-79,0 0-84,0 0-88,0 0-91,0 0-96,0 0-110,0 0 387,0 0-32,0 0-37,0 0-37,0 0-166,0 0-45,0 0-3106,0 0 2606,0 0 699,0-1 40,1 0 49,0 0 54,0-1 60,1-1 68,1-1 51,0 0 74,0-1 64,1-1 51,2-2 29,3-6 43</inkml:trace>
  <inkml:trace contextRef="#ctx0" brushRef="#br0" timeOffset="11054.286">12185 3428 1569,'0'0'371,"0"0"-129,0 0-68,0 0 12,0 0 71,7-3 65,18-11 15,-18 11-9,-7 3-45,0 0-70,0 0-53,0 0-48,0 0-37,44 8 162,-20 0-132,-18-6-92,2 0 131,-1 0 106,69 15 1198,-42-9-885,-14-4-300,0 0-48,1 0-60,1 1-69,143 27 353,9-1-104,4-3-105,-1-5-106,26 1-81,271 47-57,-305-44 68,-52-8 28,0-1 49,79 16-33,-2 5-47,24 4-61,13 0 20,2 0-63,244 46-110,-159-29 129,-45 1 40,-93-12-31,-136-36 23,15 9-17,-14-6-45,-37-13-16,-7-3-83,2 1-204,1 1 68,-1-1 59,-1 0 50,1 1 15,0 0 43,4 4-161,-5-3 96,-1-2 62,1 0-35,1 1-304,-1-1-58,-1-1-76,-1 0-94,0 0 264,0 0-1401,0 0 1393,0 0 50,0 0-35,0 0 93,0 0 25,0 0-56</inkml:trace>
  <inkml:trace contextRef="#ctx0" brushRef="#br0" timeOffset="15852.61">13 5821 3073,'0'10'243,"0"0"82,0 25 939,0-22-811,0-8-283,0 0-56,0-1-66,0-2-77,0 6 283,-1-1-47,1-2-43,0-1-36,-1 1-17,0-2-37,0 0-22,-1 1-18,-2 3 35,3-3-6,0 1 37,1 0 19,-1 1 37,1 1 44,0 2 49,0 1-197,0 3 104,0 0 37,0 2 42,0 36 625,0-30-539,0-1-87,0-12-166,0-1-40,1 22 297,2 0-41,1 0-37,2 0-34,10 29 122,5-2-102,-1-14-103,3-2-39,-12-24-57,0 0-1,0-1 1,1-1-1,1 0 0,11 9-33,13 10 42,-6-8-30,-22-18-2,0 0 1,1-1 0,0-1-1,1 1-10,3 1 13,1-1 0,0 0 0,0-1 0,1-1 0,-1 0-1,1-1 1,3 0-13,-7-2 17,-1-1 0,0 0 0,1 0 0,-1-1 0,0-1 0,1 0 0,2-1-17,2-2 45,-1 0 1,1-1 0,10-6-46,-7 2 38,-1-1 0,0-1 1,-1-1-1,7-6-38,18-21 95,-2-2 39,11-16 136,-27 29 15,-2-1-34,20-31 158,-5-4-112,-3-1-94,-1-17-64,-6-2-85,-9 7-56,-11 35-23,-2 0 0,-2 0 0,-1-12 25,-1 23 28,0-6-9,-4 13 33,-3 1 42,-4-1 65,-5-8-7,11 25-82,-2 2-54,-20-20-32,20 20-27,6 6-10,0 0-22,0 0 0,0 0 27,0 0 21,0 0-31,0 0-8,0 6-58,0 6-92,0-6 61,0 0-37,0-3-41,0-1-43,0-1-42,0-1-45,0 0-43,0 0-49,0 0-50,0 0-55,0 0-59,0 0-72,0 0-84,0 0-98,0 0-306,6 1-1764,-2 1 2149,1-1 35,16 5-1402</inkml:trace>
  <inkml:trace contextRef="#ctx0" brushRef="#br0" timeOffset="16952.646">1613 5924 5058,'0'0'814,"0"0"-307,0 0-47,-6-6 176,-17-18 413,17 18 21,0 0-59,-18-18-123,18 18-114,-1 3-134,-18-9-82,18 9-62,7 3-2,-7 0 5,-24 0 5,23 0-27,8 0-45,-6 6-45,-20 18-32,20-18-13,1 2-1,2-3-277,-1 0-22,-2 2-1,1 2 42,0 1 58,-1 5 91,2-7-151,0-1-44,1 1 17,0 2 29,0 5 49,0-5-95,-1 7 4,3 10 46,0-16-73,0-6-9,1-1 0,0 1 0,0 0 0,0-1 0,0 1 0,1 0 0,0 0 0,1 3-5,8 39 16,10 10-3,-14-40-11,-4-9 1,1-1 0,0 0-1,1 0 1,-1-1 0,1 1 0,1-1-3,23 39 16,13 15-24,-8-10 5,0-1 30,-15-21-17,-13-21-15,-1 0 13,11 24 0,-11-23 16,-4-8 0,0 10 24,0 5-17,0-4 18,-7-6 5,-28 15-17,27-17-34,1 0 0,-1-1 0,1 0 0,-1-1 0,0 0 0,0 0 0,0 0 0,-4-1-3,12 0 0,-43 0-13,36 0 7,0-2 12,-20-5-17,20 5-13,7 2-43,0 0-72,0 0-103,-1-6-9,-1 1 108,-1-1 67,-1-1 42,1 3-52,0-1-143,3 5 101,7-7 50,0-2 63,5-6-1,9-2-22,-15 11 31,-4 4 5,1 0 0,-1 0 0,0 0 0,1 1 0,-1-1 0,1 0 0,-1 1 0,1 0 0,0 0 0,0 0-1,0-1 3,43-17 0,8-7 3,2-3 10,0-4-15,-5 2-12,-40 26 16,30-20 2,3-8 33,15-16 3,-16 10-24,-35 33-11,21-24 4,-23 24-10,-3 4 1,-1-1 1,0 1-1,0 0 0,0-1 1,0 1-1,0-1 0,0 0 0,-1 0 1,1 0-1,-1 0 0,0-1 0,21-60 62,-21 58-25,-3-1-16,-7-21-2,7 21 2,-6 3-23,-22-15 7,16 14-16,-12 5-5,20 0 0,0 4 3,-18 11 8,18-11-9,1 4 1,-2 0 12,4-4 2,0 0 0,0 0 1,0 0-1,1 0 0,0 0 0,0 0 0,0 1 0,0 0-1,-3 4-1,3-6 2,0 1-1,0 0 0,0-1 1,1 1-1,-1 0 1,1 0-1,0 0 0,0 0 1,0 1-1,-2 4 2,1-5-1,1-1 0,0 1 0,0-1 1,0 1-1,0 0 0,1-1 1,-1 1-1,1 0 0,0 0 0,0-1 1,1 2-2,-1 42 0,3 8-14,-1-42 9,3 10-1,6 5-25,-8-19 26,15 28-22,-14-30 21,3 8 4,10 3-41,-17-18 43,4 3-5,0 1 1,1-1-1,-1 0 1,1 0 0,0-1-1,2 2 5,-2-3 1,1 0 0,0 0 0,0 0 0,0-1-1,0 0 1,0 0 0,0-1 0,0 0 0,0 0 0,0 0 0,0-1 0,3-1-1,-6 3 0,4-2 13,1-8 6,2 0-11,-4 4-2,-1 0 1,0 0-1,0 0 0,-1-1 0,0 0 0,1-1-6,22-38 19,6-16 10,0-4-14,2-7 82,-15 31 12,-3 7 44,-6 14-103,7-10 102,0 5-130,1-2-11,-15 21 5,2 3-3,18-13-13,-18 13-54,1 4-55,-2 1 43,0 1 28,0 1 32,5 2-16,-5-4-28,2-1-37,-7 2 80,4 6 43,2 3 1,0-2-30,-2 1 35,-1 2 38,1 6 58,20 155 738,-17-113-639,1-1-60,1-5-85,1-7-108,2-10 43,-7-29-22,-2 0 14,2-2 5,15 20-14,-15-20 17,3-2 0,25 9-19,-19-9-3,17-7-50,-24 1 53,0 0-57,0-1-48,1 0-41,8-6-284,14-10-749,-23 15 843,-6 3 278,2-1-646,0-1 82,1 1 79,-2 0 72,1 1 67,-1-1 61,0 1 56,0 0 50,-1-1 55,1 2 34,0-2-54,0 0 75,2 0-46,-3 0 49,0 2-24,0-1-59,0-1-74,1 1-86,-1 0-80,1-1-104,0 0-116,-1 1 282,0-1-33,0 1-36,1 0-36,-1-1-38,1 1-39,0-1-42,-1 1-42,1-1-45,0 0-44,2-2-90,0 0 39,1 0 51,1-1 66,-3 1 264,1 0 38,0 0 43,0 0 46,0 0 49,0 0 45,0 0 39,0 0 36,1-1 18,-1 0 35,10-10 14</inkml:trace>
  <inkml:trace contextRef="#ctx0" brushRef="#br0" timeOffset="18446.677">18104 5852 7395,'0'0'800,"0"0"-372,0 0-233,0 0-51,0 0 42,0 0 12,0 0-52,-7 5 33,-5 4-31,-1 0 43,7-3 35,2 2 47,2-3-250,-1 1 52,0 2 46,0 0 40,-1 2 73,-1 1 36,-10 25 635,4-10-264,4-9-315,2-5-151,0-1-113,-7 18 355,1-1-55,-3 4 1,1 0-67,1-1-64,0 0-56,0 0-54,1 0-46,0 0-43,1 2-37,-2 4 4,0-1-15,2 1 1,0 8 14,-2 12-6,8-32 10,-3 32-122,7-51 78,0-6 0,0 0-14,0 0 25,0 0 40,8-9 15,27-33-10,-5-11-20,-7-6-47,12-65-129,-22 76 101,8-29-37,1-1-93,-1 7-33,31-94-397,-11 50 241,-19 58 255,0 2 54,-6 19 66,0 1 33,1 1 37,0 0 42,-2 7-51,-4 11-25,-3 6 0,-2 1 32,-6 9 6,0 0 16,0 0 42,7 0 65,-1 0-70,-1 0-43,4 0 14,-6 0-14,-3 0-54,1 0 0,-1 0-1,0 0 1,0 0 0,1 0 0,-1 0 0,0 0 0,0 0 0,1 0 0,-1 0 0,0 0-1,0 0 1,1 0 0,-1 0 0,0 0 0,0 0 0,0 0 0,1 0 0,-1 0-1,0 0 1,0 1 0,1-1 0,-1 0 0,0 0 0,0 0 0,0 0 0,0 1 0,1-1-1,-1 0 1,0 0 0,0 0 0,0 1 0,0-1 0,0 0 0,0 0 0,0 1-1,0-1 1,1 0 0,-1 0 0,0 1 0,0-1 0,0 0 0,0 0 0,0 1 0,0-1-1,0 0 1,0 0 0,0 1 0,-1-1 0,1 0-7,6 44 502,-3 2-81,-2 12 5,-3 30 120,1 0 8,-1-32-157,-1 0-37,-1-3-51,3 2-49,-1-9-82,0 0-37,-1 5-26,2-1-34,1-31-62,1-1 1,1 1-1,1-1 0,3 8-19,0-1 40,-3-8-43,2 3-56,2 6-54,6 15-49,10 25-42,-6-19 196,-12-33-26,0 2-59,1 4-75,1 4-154,-6-18 46,-1-6-88,0 0-98,0 0-103,0 0-106,0 0-120,0 0 346,0 0-36,0 0-37,0 0-39,0 0-38,-1 0-37,-4-2-721,-1-1 601,-1 0-52,1 1 2,1 0-87,2 0 28,0 1-1233,3 1 1492,0 0 46,0 0 136,0 0 43,0 0 39,-1 0 40,0-1 38,-1 1 37,-1-1 36,0 0 35,-2-1 19,-1 0 38,-9-3-8,-10-4 74</inkml:trace>
  <inkml:trace contextRef="#ctx0" brushRef="#br0" timeOffset="18688.167">17868 6236 5122,'0'0'703,"0"0"-288,0 0 6,0 0-81,0 0 236,0 0 5,8-5 28,-2 1-540,1-1 63,1 0 51,7-3 135,31-8 490,-37 14-750,5-1 5,-4 0-2,4 0 37,-4 0-65,6-1 5,-6 2 13,5-2 35,-5 2-53,6-1 4,-5 1 13,5-1 35,-4 0-43,7-1 9,11-2 35,-18 3-68,-7 2-15,0-1 0,1 1 1,-1 0-1,1 1 0,-1-1 0,1 1 0,4 1-3,-6-1 121,2-1-112,1 1-97,2-1-82,2 1-124,1-1-71,16-3-915,-24 3 876,-2 1-54,-1 0-71,-1 0-89,0 0 51,1 0-57,2-1-394,4-1-66,7-3-230,-2 1 510,-3 1 227,-5 2 331,-1 0 34,0 0 37,-1 0 34,2 0-54,-3 1 80,0-1 74</inkml:trace>
  <inkml:trace contextRef="#ctx0" brushRef="#br0" timeOffset="19394.1328">18616 6045 5026,'0'0'844,"0"0"-343,0 0-231,0 0-34,0 0 141,0 0-157,0 0 24,0 0 84,0 0-18,0 0 58,0 0 22,0 0 7,0 0-63,0 0-86,0 6-48,0-5 157,0 0-111,0 0-98,0-1-88,0 1-67,0 0-45,0 0-160,0 0-23,0 1-380,0-1 423,0 0 33,0 0 66,0 0 87,0 1 112,0-2-4,0 1 35,0 0 38,0-1 42,0 1 13,0-1 37,0 1 39,0 0 40,0 0 42,0-1 45,0 1 46,0 0 47,0 0 51,0-1 52,0 1 53,0 0 55,0 0 59,0 0 58,0 0 62,0 0 62,-5 1-959,0-1-14,3-1-3,0 1 1,1-1-1,-1 0 0,0 1 0,0-1 1,1 1-1,-1 0 0,1 0 0,-1-1 1,0 1-1,1 0 0,0 0 1,-1 1-3,-11 11 37,3 0-25,3-5-3,1-1 15,0 2 14,-2-1-29,-5 8 1,1 11 35,7-17-36,-11 30 32,11-29-33,-2 6 1,0 11 36,-2 18-27,7-32-17,1-10-2,0 0 0,1-1 0,0 1 1,-1 0-1,1 0 0,1 0 0,-1 0 0,0 0 0,1-1 0,0 1 0,0 0 0,0 1 1,12 36 0,4-5 8,-13-29-14,4 0 14,25 22 0,-32-27-6,0-1 0,1 1 0,-1-1 0,1 1 0,0-1 0,-1 1-1,1-1 1,0 0 0,0 0 0,0 0 0,0 0 0,0 0-1,0-1 1,0 1 0,0-1 0,1 1-2,4 0 8,6 2 37,16-3-13,-13-4 16,-5 1-37,6-4 0,9-8 34,-16 9-36,6-4 1,9-9 38,-15 13-36,8-6 2,3-13 42,-12 16-40,5-6 3,3-13 42,-9 16-44,-3 3-7,0 1 1,0-1-1,-1 1 0,0-1 0,-1 0 1,0-1-1,0 1 0,0-5-10,7-53 20,-6 10-37,-4 20-25,-3 1-34,-3 2-44,-4 4-51,0 9-26,-9-12-256,11 21 290,2 3 61,2 2 97,3 6-16,0 0 0,1 0 0,-1 0 0,0 0 0,0 0 0,1 0 0,-1 0 0,0 1 0,0-1 0,0 0 0,0 0 0,0 1 1,0-1-1,-1 0 21,-27-14-291,14 11-27,11 4 237,-1-1 39,-2 0 4,-1 1-78,-1 1-97,3 0 52,-1 1-41,4-2 85,-2 0 56,-4 0 14,6 1-13,-2 0-49,1 1-28,-1 0-52,0 1-61,-2 1-69,-7 4-102,-1 1-62,9-6-80,5-2-96,0 0-111,-5 7-122,5-6 607,-1 1 95,0-1 57,-1 1 59,-1 1 24,3-2 0,-1-1-34,1 1-21,-1 0-40,1 1-44,-1-1-53,1 1-3,-1-1-45,0 1-48,1 0-51,-1 1-57,0 0-59,-1 0-63,1 1-67,-1 1-49,0 1-39,-8 14-1533,8-14 966,2-5 533,1 1 225,0 0 115,0 2 132,0 2 112,0 1 74,0 7 72</inkml:trace>
  <inkml:trace contextRef="#ctx0" brushRef="#br0" timeOffset="19766.773">19136 5399 6691,'0'0'985,"0"0"-396,0 0-268,0 0-33,0 0 210,0 0-69,0 0-65,0 0-71,0 0-63,0 0-57,0 0-48,0 0 35,0 0-5,0 0 11,0 0 39,-5 8 86,-7 15-102,-1 7 107,0 4 108,1 1 110,1 6 88,-1 0-51,0-1-48,0 1-49,-7 23 166,0 0-110,2 0-103,1 1-98,3 0-94,3 1-88,3 1-83,5 0-77,2 12 14,4-61 3,0-5 10,3 9-3,9 8-48,4 6 28,-15-27-11,3-2 0,23 22-35,-24-22 2,-6-6-57,3-1-125,0 0 47,-1 1 40,1-1 34,3 2-82,1 1 19,-3-2 17,-2 0-15,1 0-142,0 0-40,-2-2-43,2 0-49,-2 1 192,0 0 84,0 0 26,0 0 97,2 0 9,-3 0 12,1 0-34,0-1-22,-1 1-40,1-1-47,0 0-55,0 0-6,1 1-47,-1-2-52,0 1-55,1 0-59,0-1-65,0 0-68,1 0-72,-3 1 436,1 1 34,0-2-112,1 1 62,-1 0 127,-1 1 33,5-3-145,-4 2 111,0 0-47,0 0-18,0 0-53,0 0-59,1-1-70,-1 0 3,0 1-59,1-1-64,0 0-68,0-1-74,0 1-79,1-1-84,0 0-89,-2 1 653,1 0 39,3-4-99,3-1 81,5-4 21</inkml:trace>
  <inkml:trace contextRef="#ctx0" brushRef="#br0" timeOffset="20594.217">19407 5893 6867,'0'0'866,"0"0"-369,1 0-105,0 6 62,4 20 226,-6-13 89,-2-7-567,1 2 102,-1 1 59,-4 14 557,5-17-666,0 1-34,0-2-42,1 0-60,0-1-72,0-2-85,-1 6 311,0-1-51,1-2-45,-1 0-40,1-1-18,0-1-40,0 0-24,-1 1-21,-1 3 22,0 1 71,0 2 85,1-4-57,-1 2 37,2-2-111,-1 1-25,-1 2 0,0 0 43,0 4 61,-2 5 98,3-12-195,1 1-22,-1 1 3,-1 2 36,0 3 50,-1 5 81,2-12-158,0 0-19,-1 3 3,1 1 31,-1 2 42,0 6 69,1-7-111,-1 7 10,1-8-3,-1 6 44,0-8-79,-1 7 6,2 7 45,2 0-71,0 21-33,0-37-2,0-6-5,0 0 32,0 0 23,0 0 25,0 0 0,8-4-22,23-12-8,-31 16-28,1 0 0,0 0 0,-1-1-1,1 1 1,-1 0 0,1-1 0,0 1-1,-1 0 1,1-1 0,-1 1 0,1-1-1,-1 1 1,1-1 0,-1 1 0,0-1-1,1 1 1,-1-1 0,0 1 0,1-1 0,-1 0-1,0 1 0,35-69-2,-32 61-14,6-10-13,-2-1 22,-3 5-16,3-10-38,-3 10 37,1-6-5,7-13-76,-8 20 80,3-7-3,5-11-47,-7 18 61,17-38-36,-17 39 52,-1 3-18,1-1 43,2-1 43,3-4 58,12-18-32,-16 25 80,-6 7-139,8-6-23,24-24-25,-18 22-8,10 2-7,-18 5 18,1 10 40,20 25-43,-18-18-98,-6-7 92,1 6 10,-3 10-95,-2-13 98,1 5 19,3 12 62,-1-16-59,1 7 2,-2 12 41,0-20-41,1-2-25,-3 1 38,0 2 40,-2 4 59,0-6-94,0-1-36,2-1 29,0 3 35,1 3 54,1-6-93,-1-4-23,1-1-1,-1 0 1,0 0 0,0 0-1,0 0 1,-1 0 0,1 0-1,-1 0 1,1 0 0,-2 3-4,-5 25 5,6-24 8,1-7 3,0 0 6,0 0 26,0 0 29,0 0 16,0 0-2,0 0-30,0 0-53,0 0-34,0 0-140,0 0 54,0 0-61,5-9 109,1-2 56,18-31-32,-19 32 32,4-5-2,6-10-50,-7 13 45,2-5-1,9-11-49,-12 15 51,4-5-2,10-11-31,-13 17 41,28-34-20,-27 35 25,28-31-14,-28 33 12,27-26 3,-2 10 8,-4 9-8,-18 12-13,12-1-6,-18 4-7,1 4 4,18 11-4,-18-10 7,-4 2 8,11 18 22,-11-12 10,-3 61 105,-1-48-56,-2-9-53,-3 0 8,1 4 31,3-8-42,-2 6 2,-3 12 31,-8 28-31,6-17-35,1 32-5,7-67 11,2 0-6,6 20-13,-5-20-16,-2-6-53,0 0-27,0 0-99,0 0 66,0 0-37,0 0-39,0 0-42,0 0-44,1 1-49,1-1-53,2 2-58,1 0 28,2 0-43,2 1-247,-1 0-68,-4-1 60,-2-2-62,-1 1-80,-1-1-97,0 0-333,6-7-1946,-2 3 2409,1-2 38,2-2-156,5-6-447</inkml:trace>
  <inkml:trace contextRef="#ctx0" brushRef="#br0" timeOffset="20835.325">20440 5888 9861,'-2'4'145,"0"-1"-39,0 0-18,0 1-5,-1 0 9,2 0 6,-1-1 29,0 1 59,1 0 24,-1 1 60,0 1 70,-1 1 78,3-4-299,-1-2-37,0 1-19,0 1-17,-1 1-7,0-1 24,1 0 40,0 1 69,0 1 37,0 0 72,0 2 85,-1 1 95,2-6-327,0 1-38,-1-1-22,1 1-13,-1 1 1,1-1 18,-1 1 40,1 1 67,-1-1 36,0 2 71,0 1 85,0 1 93,0-4-278,-1 1-56,0 2 7,2-3-47,-1 0 51,1 1 23,0 0 54,-1 2 62,1 1 71,0-3-222,0 6 37,0-4-38,0 3 95,0-3-61,0 1 44,0 1-114,0 34 266,0-31-293,0-3-52,0-2 16,0 0-26,0 22-35,0-21-5,0-8 10,0 0-2,0 0-14,0 0-21,0 0-81,0 0-100,0 0 73,0 0-36,0 0-38,0 0-43,0 0-44,0 0-48,0 0-52,0 0-55,0 0-57,0 0-57,0 0-54,0 0-54,0 0-52,0 0-46,0 0-41,0 0-35,0 0-33,2-2-43,0-1-54,4-3-68,20-21-1872,-19 19 2204,-1 2 71,-2 3 249,-2 0 46,0 1 43,-1 0 41,0 1 40,0-1 38,-1 1 36,1-2 33,0-1-21,1-2 65,0-2 43,1-6 42</inkml:trace>
  <inkml:trace contextRef="#ctx0" brushRef="#br0" timeOffset="21021.638">20483 5532 10325,'0'0'765,"0"0"-291,0 0-120,0 0-50,0 0-61,0 0-51,0 0-15,0 0 19,0 0 215,0 0-43,0 0 43,0 0 29,-3 7-21,2-6-532,1 0 36,-1 0 15,0 1 118,0-1 51,0 1 33,-1 1 230,2-2-289,-1 1-44,0-1-48,1 0-47,-1 1-54,0-1-63,0 1-23,1-1-53,-1 0-57,0 1-62,0 0-66,0-1-70,1 1-75,-1 0-79,1-2 103,0 1-47,1 1-45,1 1-43,-2-2 461,0-1 39,1 1-89,0 0 110,0 1 79,2 2-35,-1-1-8,-1-2 1,0 1-55,0-1-66,-1 1-79,1-1-12,-1 1-68,1-1-76,-1 1-81,1-1-88,-1 1-94,0-1-101,0 1-108,1-2 584,-1 0 42,0 0 40,0 0 38,1 0 36,0 0 34,3 0-95,0 0 137,2 0 58,2 0 37,6 0 37</inkml:trace>
  <inkml:trace contextRef="#ctx0" brushRef="#br0" timeOffset="21442.3298">20680 5908 1713,'3'6'523,"-3"-4"-390,1-1-59,0 0-46,0 0-33,2 3-76,-1-2 77,-1 2 66,0-1 106,0 1 79,0 1 120,-1-2-132,0-1 38,1 1 40,-1 1 43,0-1-337,0 0 38,-1 4 157,1 1 120,0 2 100,-1-1 71,0 1 59,-3 42 2328,1-36-2107,2-8-442,0-1-42,0-2-182,0 3 110,0 1 99,0 2 90,0 0 80,1 1 68,-1 0 60,1 0 48,0-9-430,-1 0-47,1 0-42,0-1-37,0 0-18,-1 0-37,0 0-24,0 0-25,0 1-4,0-1 32,0 1 35,1 0 54,0 1 30,-1-1 55,1 2 65,0 1 72,0-5-237,0 0-69,0 1-60,1 2-84,-1 0-10,1-1 102,-1 0 77,0-1 95,0 0 61,0-1 97,0 1 109,0-1 125,13-33-518,8-9-53,38-66-41,-42 69 51,-15 32 2,1 1-1,0 0 1,0 1-1,0-1 1,0 0-1,1 1 1,2-3 0,9-12 13,-6 7 27,0 1 104,-2 4-67,0 2-45,1 2-37,-1-1 45,-1 0 147,-5 4-148,6-1-25,24-4-14,-23 3 46,-8 2 66,6 10 117,20 28 91,-18-20 64,-7-13-310,0 0-20,1 2 5,0 2 34,-1 2 53,1 5 87,1-4-161,0 7 6,-2 12 66,-1 32-88,0-10-69,0-41 27,0 10-89,0 1-107,0-13 44,0-2-34,0-4-47,0-2-65,0-1-71,0-1-78,0 0-87,0 1-108,0 0 267,0 0-35,0 1-39,0 1-40,0 0-42,0 1-42,0 0-38,0 0-36,0 5-730,0-2-114,0 0-2941,0-7 3504,0 0 41,0 0-215,0 0 77,0 0-128,0 0-487</inkml:trace>
  <inkml:trace contextRef="#ctx0" brushRef="#br0" timeOffset="23126.73">13463 2682 6851,'0'0'763,"0"0"-325,0 0-214,0 0-33,0 0 119,0 0 200,0 0-1,0 0 73,0 0 34,0 0-21,0 0-77,0 0-75,0 0-75,0 0-27,0 0-50,0 0-53,0 0-57,0 0-40,0 0-42,0 0-24,0 0 18,0 0 22,0 0 40,0 0 74,0 0 49,0 0 47,-6 6 14,-18 20 5,18-20-16,2 2 0,-2 1-266,0 2 63,-6 12 182,-10 21 299,13-25-372,1-1-46,1-1-77,5-11-15,-2 1-29,-9 22-19,9-21-11,4-8 6,-3 6-8,-11 22-6,11-21-8,3-7-2,0 0-40,0 0-9,0 0 17,0 0 24,0 0 5,0 0 0,5 6 0,17 18 2,-16-18 12,1-5-4,0 2-21,6 2-2,7-4 27,6-1 2,-24 0-360,1 0 60,-1 0 55,1 0 52,-1 0 48,0 0 44,0 0 39,0 0 37,2 0 95,0 0 93,0 0 100,5 0 472,-7 0-541,1 0-94,-1 0-49,0 0-59,0 0-69,0 0-115,-1 0 32,0 0-35,0 0-38,0 0-39,1 0-43,-1 0-43,0 0-76,0 0-56,0 0-59,0 0-62,1 0-64,-1 0-68,0 0-70,0 0-73,0 0-75,1 0-79,-1 0-82,0 0-83,0 0-87,0 0-90,1 0-92,-1 0-95,-1 0 799,0 0 45,0 0-95,0 0-347</inkml:trace>
  <inkml:trace contextRef="#ctx0" brushRef="#br0" timeOffset="23685.686">13781 2411 4034,'0'0'625,"0"0"-236,0 0-36,0 0 129,0 0 289,0 0 40,0 0 45,0 0 41,0 0-78,0 0-104,0 0-115,0 0-80,0 0-34,0 0-3,0 0 15,0 0 23,0 0-1,0 0 16,0 0-2,0 0 2,-4 7-26,-9 18-44,9-18-36,1 0-51,0-3-299,1 0-47,0 2-10,-2 1 78,-2 1 90,3-2-46,-2 0 39,-6 11-93,-29 47 216,31-51-270,4-4-45,1-3 51,0 1-11,-11 22-13,4 0-6,9-22-16,1-2-21,1-5 11,0 0 26,13 2 21,2 6-26,-9-5 1,1 0 31,-1-3 0,18 0 11,-18 0-22,0-1 11,17-3-2,-17 3 4,0 1-4,18 0 4,-18 0-7,1 0-8,20 0-19,-20 0 0,-7 0-22,0 0-20,0 0-13,0 0-24,0 0-97,0 0-112,0 0 91,0 0-34,0 0-34,0 0-34,0 0-36,0 0-44,0 0-55,0 0-65,0 0-71,0 0-65,0 0-57,0 0-46,0 0-43,0 0-63,0 0-87,0 0-112,0 0 114,0 0-65,0 0-2131,0 0 2203,0 0 45,0 0 326,0 0 37,0 0 117,0 0 35,0 0 38,0 0 42,0 0 45,0 0 42,0 0-82,0 0 89,0 0 69</inkml:trace>
  <inkml:trace contextRef="#ctx0" brushRef="#br0" timeOffset="25054.666">14296 1984 2465,'0'0'926,"0"0"-78,0 0-7,0 0 100,0-8 105,0 6-833,0 0-92,0 1-73,0-1-36,0-3-53,0 2 69,0 1 84,0 0-13,0 0 37,0 1 19,0-1 36,0 0 39,0 1 44,0-1 45,0 0 51,0-1 53,0 1 57,0-1-112,-1 0-82,1 1-72,-1 0-62,0 0-35,0 0-56,-2-4-24,1 4-3,0 0 62,1 0 18,0 0 53,0 0 19,1 0 49,-1 0 55,0 0 61,-3-5 118,-15-18-7,14 18-19,5 7-43,-6-4-51,-10-7-177,6 5-96,4 1-1,0 5 61,-18 0-109,19 0 16,4 0 66,1 0 94,-7 2-11,-18 5-16,18-5-16,7-2-19,-4 6-31,-15 20-41,14-20-21,5-4-45,0-1-1,0 0 1,0 1-1,0-1 1,0 0-1,0 0 1,0 1-1,-1-1 1,1 0 0,0 0-1,-1 1 1,1-1-1,-1 0 1,0 0-1,1 0 1,-1 0-1,-1 1-2,1 0 2,0-1 0,0 1-1,0-1 1,1 1-1,-1 0 1,0-1-1,0 1 1,1 0-1,0 0 1,-1-1-1,1 1 1,0 0-1,-1 0 1,1 0-1,0 0 1,1-1-1,-1 2-1,0 57 56,0-57-56,0-1-1,0 0 0,0 0 1,0 0-1,0 1 1,0-1-1,1 0 0,-1 0 1,1 0-1,0 0 0,0 0 1,0 0-1,0 1 1,1 2-5,0 1-3,2 2 13,18 30-13,-15-26 20,0 0-39,0-4 55,2 0 58,3 1 82,-8-6-131,1 0-29,1 1-10,0 1 43,2 0 45,4 4 70,2 0-101,0 1-36,-8-7-15,0 2 0,-1-1 0,1 0 0,-1 1 0,5 6-4,-1-2 4,-7-8-2,1 1 0,-1 0 0,0 0 0,0 0-1,0 0 1,0 0 0,-1 0 0,1 0-1,0 1 1,-1-1 0,0 1 0,1-1-1,-1 1 1,0-1 0,0 1-2,2 6 3,1-2 10,-4-6-11,0 0-1,0 1 1,0-1-1,0 0 1,0 1-1,1-1 1,-1 0-1,0 1 1,1-1-1,-1 0 1,1 0-1,-1 1 1,1-1-1,0 0-1,3 8 15,-3 1 29,-2 2 0,-5-3-36,0 1 20,4 1 47,-6-4-48,-9 8-15,1-1-35,4-3-105,3-4 59,1-3 41,0-1 35,-1 1-43,-2 2-102,2-3 67,3-1 48,-1-2 47,0 0-29,1 1 2,6-1 9,0 0-22,0 0-32,0 0-40,0 0-67,0 0-48,0 0-10,0 0 112,0 0 76,0 0 100,6-8-70,20-23 70,-20 24-115,2 2-64,-4 2 30,1 1 50,2-2 2,0-1-91,3-1-100,-4 2 53,1-1-42,-3 1 59,1 1 80,-2 0 43,0 1-24,1 0-33,0-1-52,0-1-29,2 1-53,0-2-64,2 0-70,-6 3 228,1 0 36,-1 1 20,1-1 15,1-1 1,-1 0-23,1 1-37,1-1-64,-1-1-34,2 0-66,1-1-78,1-1-87,-2 3 245,-1-1 58,4-1-7,-5 2 41,0 0-48,1-1-24,1-1-53,1 0-60,1-2-68,-3 3 232,0 0 21,3-2-7,0-1-31,2-3-65,4-3-112,-4 4 215,-3 2 50,0 0-15,2-3-29,3-4-52,-3 5 98,4-6-5,5-11-50,17-28 33,-28 44 61,3-5-1,3-12-28,-7 17 24,2-6-2,3-11-27,-7 18 26,-2 5 13,0-1 0,0 1 0,0-1 0,-1 0 0,0 0 0,0 1 0,0-4 1,2-2-2,-1 7 3,-1-1 1,0 0-1,0 0 1,-1 0-1,1 0 0,-1 0 1,0 0-1,0 0 0,0-1-1,0-17 30,0-23 127,0 40-70,0 4 37,0 1 48,0 0 40,0 0 298,-4-3-259,2 0-51,-1 0-45,1 0-39,-1 0-20,1 1-37,-2-5-3,1 2-3,0 2 54,-2-4 272,5 7-99,0 0-50,-7 2-3,-22 5 55,22-5 7,7-2 39,-7 6 27,-18 18 21,18-18-3,3 2 6,1-5-300,0 2-34,-2 1-2,1 2 64,0 2 83,1-3-49,1 0 38,0-2-92,0 0-38,-1 2 0,1 1 68,0 2 84,0-3-52,0 1 37,1-4-113,-1 1-19,0 3 4,0 1 32,1 1 56,1 5 89,0-9-187,0 13 58,0-9-25,0 7 55,-1-8-98,0 8 3,5 7 64,-4-15-83,3 7 3,6 5 30,4 6-10,-2-13-5,18 14-27,-28-27-11,0 1 0,1-1-1,-1 1 1,1-1-1,-1 0 1,1 0-1,0 1 1,-1-1 0,1 0-1,0 0 1,0 0-1,0-1 1,-1 1-1,1 0 1,0-1-1,0 1 1,1-1-2,3 1 3,-4 0-3,-1 0 0,1 0 0,0-1 0,0 1 0,0 0 0,0-1 0,-1 0 0,1 1 0,0-1 0,0 0 0,0 0 0,0 0 0,0 0 0,0-1 1,0 1-1,0 0 0,0-1 0,4 0-4,30 1-276,-27 0 107,-4 0-19,-2-1-50,1 0-59,1-2-66,2-1-72,3-1-71,-1-1-72,-1 2-70,-3 1-72,-3 2-88,-1 1-108,-1-1 414,0 1-34,0 0-396,1 0-70,10-8-2183,0 1 1939,1-1 95,-3 2 465,-1 0 83,-4 3 289,0 1 40,-1 0 35,0 0 40,0-1-96,-1 2 81,-1 1 50</inkml:trace>
  <inkml:trace contextRef="#ctx0" brushRef="#br0" timeOffset="25521.543">15090 1605 5442,'0'0'578,"0"0"-246,0 0-69,0 0 43,0 0 166,0 0-190,0 0 41,0 0 42,0 0 41,0 0 504,-5-6 3,-12-18-52,13 18-108,4 6-62,0 0-35,0 0-40,0 0-74,-6-1-83,3 0-347,-1 1-74,-4 0-30,5-1 41,0 1 46,1-1 32,-1 0 50,0 0 61,0-1 67,-4 7 18,-21 12-35,22-13-21,-3 3 16,-23 23 8,20-19-51,5-3-98,1 0-63,3 0-46,1-3 2,0-2 23,-15 27 304,5-3-114,2-4-95,4-5-73,2-8-54,-7 20 132,4-4-53,1 1-35,1 2-32,4-20-32,-1-4-4,1 0 1,1 0-1,-1-1 1,1 1-1,0 0 1,0 0-1,0 0 0,1 1-2,0 4-1,2 8-9,0-9 4,15 29-2,-2-12 14,-13-20-12,6 0 12,23 18-12,-30-22 6,-1-1-1,1 1 1,0-1-1,0 0 0,-1 1 1,1-1-1,0 0 1,0 0-1,1 0 1,-1-1-1,0 1 0,0 0 1,0-1-1,0 0 1,2 1 0,3 0-2,8-1 10,17-7-40,-23 5 0,-1-2-19,-3 1-46,0 0 104,0 1 28,-2 1-46,1-2-42,1 0-57,-1 0-36,2-1-60,1-2-69,1 0-78,-5 4 139,0 0 81,0 0 53,0 0 65,3-1 27,-2 0-95,-2 1 5,0 0-33,1 0-38,-1 0-45,1 0-5,0-1-38,0 1-41,0-1-43,0-1-48,1 1-50,0-2-53,1 1-56,-4 3 301,0-1 40,2 0-85,-2 1 165,1-1 33,0 1 11,-1-1 38,5-2-28,-5 2-15,2 0-53,-2 1-30,2-2-58,-1 1-65,0-1-76,1 1-5,-1-1-65,1 0-69,-1 0-75,1 0-80,1-1-86,-1 0-90,1-1-98,13-16-1768,-10 12 1846,1 0 63,-1-1 79,0 1 68,2-3-60,4-6-272</inkml:trace>
  <inkml:trace contextRef="#ctx0" brushRef="#br0" timeOffset="25861.778">15294 1574 5442,'0'2'759,"-4"4"-282,2-3-275,-1 2-53,-3 2 3,4-4-52,0 2 54,0-1 27,0 1 58,0 1 68,0 1 79,1-4-235,-1 1-43,-1 2 7,3-3-35,-1 0 42,0 1 23,1 1 46,0 0 56,0 1 61,0-2-244,0 1 39,1 9 159,0 26 471,-3-27-523,5-5-109,11 24-37,-11-23-24,3-5 8,18 13 13,-18-13 6,12-4 36,7 0-49,-4-2 40,-7-5-75,-9 3-1,16-5 45,-8-2-53,-6 5 0,37-32 170,-18 7-68,-19 23-87,10-13 50,-10 5-56,-3 7-1,5-10 67,-6 5-54,-2 7-5,2-12 76,-4 5-71,0 6-7,-2-5 43,2 5-51,-5-7 12,-9-4-37,-14-12 1,15 20-48,8 8 49,4 2 8,1-1 0,-1 1 0,0 0 1,0 0-1,0 1 0,0-1 0,0 0 0,-1 1 0,1-1 0,0 1 0,0-1 0,0 1 0,0 0 0,0 0 0,-1 0 0,1 0-1,-33 3-2,21 2-13,-1 0 0,1 1 0,0 1 0,-5 3 15,16-8 1,-4 2-20,-1 3-13,-21 20-37,23-21-14,5-5-64,1 0-94,-1 1 71,-1 2-40,-1 2-45,0 1-44,0 1-42,0-2-39,2-2-45,0-2-68,0-1-98,1-1 248,0 0-36,0 0-305,0 0-79,1 2-221,0 2-547,0 0 716,1 1 42,-1-1 215,0 0 51,0 0 63,0-1 73,-1-1 172,1-1 33,-1 1-82,0-1 64,1-1 34</inkml:trace>
  <inkml:trace contextRef="#ctx0" brushRef="#br0" timeOffset="26307.912">15704 1335 5122,'2'4'232,"-1"0"-91,0-1-60,1 2-65,0 0-9,-1-1 84,0-1 90,0-1-44,0 1 38,0 1 211,-1-1-144,1 0 37,0 0 39,0 0 41,-1 1 44,1-1 47,2 9-81,1 7 142,-3-13-211,0-4 105,1 4 208,6 20-84,-5-19-52,-3-7-93,3 6-58,11 22-75,-11-21-46,-3-7-42,0 0-38,0 0-37,0 0-11,0 0-12,0 0-12,0 0 11,0 0 21,0 0 41,0 0 31,6-1 14,20-5-16,-25 6-152,-1 0 1,0 0 0,1 0 0,-1 0 0,0 0 0,1 0 0,-1 0 0,1 0-1,-1 0 1,0 0 0,1-1 0,-1 1 0,0 0 0,1 0 0,-1-1 0,0 1-1,1 0 1,-1 0 0,0-1 0,1 1 0,-1 0 0,0-1 0,0 1 0,0 0-1,1-1 1,-1 1 0,0 0 0,0-1 0,0 1 0,0 0 0,0-1-4,22-48 229,-16 36-202,3-10 33,-5 9-47,7-22 26,-8 25-28,3-6 2,2-10 29,-5 18-24,-1 2-27,0 0 37,2-2 40,1-4 54,7-15 4,-9 22 15,-3 6 0,0 0-15,0 0-25,0 0 1,7 0 28,20 0 54,-20 0 86,-2 7 79,-3-4-272,2 1-26,2 3 1,-2 0 56,1 2 75,-3-3-47,1 2 34,-1 1-63,0-3-55,1 1 18,0 2 34,2 3 59,-1-3-118,2 4 1,2 9 34,15 45-19,-20-61-77,-3-5-29,3 5-49,-1 0-9,2 1-43,-1 1-49,0-2-57,-2-2-63,0-2-70,-1-1-79,0-1-85,0 0-95,0 0-117,0 0 330,0 0-37,0 0-40,0 0-44,0 0-421,0 0-90,0 0-290,0 0-735,0 0 1062,0 0 41,0 0 360,0 0 34,0 0-303,0 0 497,0 0 38,0 0 41,0 0 37,0 0-185,0 0 37,0 0-70</inkml:trace>
  <inkml:trace contextRef="#ctx0" brushRef="#br0" timeOffset="27399.464">16577 982 6147,'0'0'1561,"0"-1"-850,-7-5-57,-3-3-231,-11-9 326,15 13-278,2 1-103,-1 1-89,2 0-77,-1 1-43,0 1-70,1 0-42,-1 1-20,2 0 4,0 0 34,-1-1 107,-2-1 151,-1 0-72,2 1-62,0 0-54,-1 1-31,2 0-47,-6 2-14,6-1 4,0-1 82,-4 0 92,1 1-46,1-1-39,1 0-36,-3 2 34,0 1-75,3-1 0,0-1 39,-3 1 109,0-1-42,-3 3 59,2-1-94,1 2-65,2-1-2,1-2 35,-4 2 125,2-1-47,0 1-40,2-1-35,-4 3 33,1 2-77,3-3 2,1-2 37,-5 4 99,1-1-40,-4 5 54,3-2-90,2 2-72,1-5-1,2 0 37,-12 12 169,4-4-101,4-4-65,0 1-55,2-3-2,1-2 30,-9 13 90,4-5-60,3-3-41,2-1-35,-2 4 32,-7 13 60,10-8-88,2-9-3,-1 7 5,3 23-17,6 5-18,-1-41 6,20 11 23,-26-14-12,1-1 0,-1 0 0,1 0 0,-1 1 0,0-1 1,1 0-1,-1 0 0,1 1 0,-1-1 0,1 0 0,-1 0 0,1 0 0,-1 0 0,1 0 0,0 0 0,-1 0 1,1 0-1,-1 0 0,1 0 0,-1 0 0,1 0 0,-1 0 0,1 0 0,-1 0 0,1-1 0,-1 1 0,1 0-1,7-1 10,-5 1-6,0-1 0,0 1 0,0-1 0,0 0 0,0 0-1,-1 0 1,1 0 0,0 0 0,-1 0 0,1-1 0,0 1-1,1-2-3,4-1 1,-4 3 0,-1-1 0,0 1 0,0-1 0,0 0 0,0 0 0,0 0 0,0 0-1,-1 0 1,1-1 0,-1 1 0,1-1-1,6-5-7,6-4-7,4-11-50,-10 14 27,-1 1 30,-2 0-39,1-3-44,2-5-64,-6 11 92,0-1 37,2-2-1,-1 0-65,1-3-74,2-5-114,-4 11 193,0 0 39,2-3 0,-2-1-72,1-2-90,-2 3 54,0-1-41,-1 4 108,1 0 26,0-3-6,0-1-47,0-2-69,1-4-113,-1 5 201,1-6-11,-2 6 32,-1-4-36,0-16 63,0 23 53,0 0 11,0-20 0,0 20 0,0 7-5,0 0-25,0 0-20,0 0-25,0 0-8,0 0-7,0 0 12,0 0 33,0 0 37,2 7 11,5 20 7,-6-20-7,-1-7-3,0 0 0,0 0 0,0 0 0,0 0 0,0 0-8,0 0-29,0 0-1,0 0-4,0 0 7,0 0 3,0 0 5,0 0 22,0 0 5,0 0 3,0 0 7,0 0-7,0 0-3,0 0 0,0 0-5,0 0-17,0 0 17,0 0 5,0 0 0,4-6-3,9-20-7,-9 13 10,-4-15 13,0 21 0,0 0-7,0-24 7,0 28-26,0 1 1,1-1-1,-1 1 1,-1-1-1,1 1 0,0-1 1,0 0-1,-1 1 1,0 0-1,1-1 0,-1 1 1,-1-2-4,-7-26 26,-6-47 40,10 50-7,0 8-31,-2-2 37,3 7-43,-9-36 133,12 44-102,0-1 11,-5-19 11,5 20-6,1 6 6,0 0-6,0 0 11,0 0 5,0-6-28,0-18-20,0 18-37,0 6 13,0 0 22,7 6 26,18 20 25,-18-20 44,-4 3 68,-1-4-138,1 1-33,1 2-3,-1 0 65,0 3 75,1 5 115,-3-11-187,0 0-42,1 1 5,0 2 74,-1 3 91,1-3-58,-1 1 39,1 7-51,2 6 82,9 65 673,-8-50-560,-3-21-210,1-1-33,-1 1-32,-1-6-90,1 3 135,0-3-34,-1 1-1,1 1-44,1-2 15,2 8 77,-2-7-99,11 36 98,-10-34-110,-2-7 20,2 1-15,11 24-6,-11-23 0,-4-8 0,7 6-6,20 18-34,-20-18-37,-7-6-38,0 0 2,0 0-35,0 0-40,0 0-46,0 0-50,1 0-53,2-1-56,2 0-57,-4 1 237,-1 0 38,2-1-63,0 1 92,0-1 103,0 1 37,3-2 38,-3 1-81,0 1-53,0-1-38,-1 1-57,1-1-67,0 1-78,0 0-10,0 0-66,0-1-71,0 1-77,0 0-82,0 0-88,1 0-93,-1 0-99,-2 0-125,1-1-62,0 0-275,4-2-734,0-2 686,0 1 516,-1 1 193,0 0 49,0 0-25,-1 0 97,-1 2 273,-1-1 41,1 1-172,-1 0 52,0 1-41</inkml:trace>
  <inkml:trace contextRef="#ctx0" brushRef="#br0" timeOffset="28573.066">17036 822 6307,'0'-1'699,"0"-4"-270,0 0-187,0-1 93,0-2 124,0-14 1015,0 12-889,0 2-153,0 4-261,0 1-37,-5-4 524,-14-22-63,15 21 0,-1 0 35,-16-24 48,16 23 10,-2 4-13,-20-15-80,20 14-136,7 6-112,-8 0-107,-22 0-46,22 0-55,2 6-120,-20 14 93,15-7-61,5-4-2,2-2-29,-1 0 44,-1 4 51,-2 4 74,1-3-143,-8 17 130,1-2 106,1 0-1,-1 9-281,3 0 136,7-24-113,-1 7 4,0 11 21,3-19-41,-3 33-8,4-37-2,1-4 2,-1-1 0,1 1-1,0-1 1,0 1 0,0-1 0,0 1-1,0 0 1,1-1 0,-1 1 0,1-1-1,-1 0 1,1 1 0,1 1 1,6 25-16,-6-22 0,-2-7 0,8 2-3,21 7-18,-29-9 34,1 0 0,-1 1 0,1-1 0,-1 0 0,1 0 0,-1 0 0,1 0 0,-1 0 0,1 0 0,-1 0 0,1 0 0,0 0 0,-1 0 0,1 0 1,-1 0-1,1 0 0,-1 0 0,1-1 0,-1 1 0,1 0 0,-1 0 0,1 0 0,-1-1 0,1 1 0,-1 0 0,1-1 0,-1 1 0,1-1 3,29-18-120,-21 14 56,-5-1-11,0 2 12,-1 0 26,2-2-10,1-1-56,0-1-67,3-4-106,-6 8 186,1 0 36,1-1-5,0-2-74,1-2-96,-3 2 62,1 0-43,-2 3 130,2 0 23,2-3-1,-2-2-44,0-1-68,0-5-112,-3 10 211,1 0 29,0-3-1,0 0-51,0-3-64,1-5-104,-2 11 200,1 0 18,1-4-2,-2 0-35,0-3-51,0-6-85,-1-14 79,0-1 18,0-3 114,0 27 33,0 2 5,0 4-10,0-8-46,0 5 45,0 2 51,0 0 72,-2 11-93,1 0-36,1-1 35,2 3 45,1 1 70,-2-6-118,1 0-21,1 2 0,-1 1 38,0 2 48,0 4 74,-2-8-136,1 1-20,0 1 3,1 1 31,-1 3 43,1 4 68,-1-4-108,1 6 10,0-6-3,2 5 44,-3-6-80,2 9 7,7 6 16,4 5-154,-11-23 45,1-1-75,11 20 110,-11-20 50,-4-6-13,0 0 6,7 4 4,20 12 12,-20-12 7,-1-7 17,18-7-14,-18 7 0,2-5-24,1 1-29,-5 4-1,0 0-1,-1 0 1,0 0-1,1 0 1,-1-1-1,0 0 1,-1 1-1,1-1 1,-1 0-1,1 0-1,24-40-8,-22 36 7,2-2-15,3-19-33,-6 18 7,-1 2 34,-1 0-42,0-4-46,1-5-69,-3 18 164,7-47-227,-5 10-4,-2 22 123,2 3 48,0 2 33,3-1 31,-1 0-22,0-6-5,3-9 8,5-6-11,-8 25 20,-1 1-28,-3 6-32,0 0-39,0 0-20,0 0 6,0 0 37,6 3 35,18 11 32,-18-10 27,-6-3-10,0 0 1,0 0-1,0 0 0,0 0 1,0 0-1,0 0 0,1 0 1,-1 0-1,0 0 0,1 0 1,-1 0-1,0 0 0,1 0 1,-1 0-1,1 0 0,0 0 1,-1 0-1,1 0-1,0 0 1,0 0 1,0 1-1,-1-1 1,1 0-1,0 1 0,-1-1 1,1 1-1,-1-1 1,1 1-1,-1 0 1,0-1-1,0 1 0,0-1 1,1 1-1,-2 0 1,1-1-1,0 2-1,11 59 112,-6-43-26,-3-7-54,-1-4-6,1-2 52,0 2-12,8 23-2,-7-24-2,-3-7-12,3 6-4,11 18-14,-11-18-8,-3-6 16,0 0-6,0 0 1,0 0 13,8 0 11,12 0-23,-4 0 35,-9-7-45,25-29 1,-19 18-14,-1-1 1,0 0-1,2-9-13,-6 12 0,-2 1-46,3-14-154,-3 2-68,4-37-460,-6 36 480,1-3 72,1-1 104,-2 14 85,0 0 37,-2 11-82,-2 7-27,0 0 0,0 0 30,0 0 53,0 0 83,3 9 69,9 27 56,-9-17 18,-4-7-169,0-3-46,1 0 25,1 4 37,1 4 60,0-4-102,1 7 10,-2-7-6,-1 5 37,-1-8-65,-1 11 7,7 5 53,19 43 34,-22-63-101,-2-6 3,0 0-6,7 6 6,21 18-6,-22-18 6,17-6 3,-10 0 9,-6-5 1,0 0-29,7-4-1,1-9 63,-8 11-57,2-4-1,4-10 23,-8 11-32,4-6 0,5-11-39,-3 4 2,1-4-107,2-8-105,16-58-430,-20 57 480,11-45 196,-19 75-19,-2 6-19,0 0-21,0 0 2,0 0 14,0 0 94,5 8 74,-3-4-86,2 1-25,2 3-5,-1 0 51,-1 4 60,1 4 92,21 98 707,-10-35-356,-5-11-146,0 0-59,-3-11-117,-1 1-59,-1-2-68,0 0-75,-5-20 16,-1-1-1,-2 6-57,-2 18 35,-2-41-22,5-15-34,0 2 33,-2 4 20,-1-1-63,-2 1-62,-3 1-89,7-8 47,2-1 53,-2 1 34,1 0 62,-1 3 59,0-2-87,-1 0-94,1-1 7,0-1-38,-1 2-191,0-1 114,1 0-39,-1-1-42,0 1-44,0 0-48,-1 0-49,0 0 101,-3 3-236,-1-1-47,0 0-51,1 0-50,2-1-178,1-1-73,-1-1-74,-3 0-76,-2 1 172,-23 4-1809,21-3 1610,4-2 27,5 0 604,1-1 35,-1 0 41,1-1 46,-2 1 54,0-1 57,0 0 106,0 0 35,-7-1-56,-5-2 78,-11-1 89</inkml:trace>
  <inkml:trace contextRef="#ctx0" brushRef="#br0" timeOffset="29087.438">18127 119 10181,'0'0'617,"0"0"-285,0 0-177,0 0-38,0 0 38,0 0-57,0 0-36,0 0 2,0 0-8,0 0 38,0 0 42,0 0 59,0 0 23,0 0 68,7 5 90,22 14-13,-28-19-339,-1 1 0,1-1 1,0 1-1,-1-1 0,1 0 1,0 1-1,-1-1 0,1 0 1,0 1-1,-1-1 0,1 0 1,0 0-1,0 0 0,-1 0 0,1 1 1,0-1-1,0 0 0,0-1-24,3 1 83,0-1-29,2 0-3,1 2 55,2 0 79,-3 0-49,0 0 36,-1 0-89,-1 0-34,3 1 4,0 0 58,3 0 74,-4-1-50,2 0 34,-4 1-100,1 0-35,3 0-9,1 0 63,2-1 79,-4-1-39,2 0 33,-4 0-86,1-1-41,3 0-9,1 1 71,2 1 86,-5 0-42,2 1 36,-3-1-94,0-1-24,3 1 5,0 1 40,3 1 61,4 1 100,-6-3-173,7 2 16,-8 1-22,5 1 48,-7-1-96,6 3 1,1-3 71,-9 4-61,17 23 6,-21-31-51,0 1 1,-1 0 0,1-1 0,-1 1-1,0-1 1,1 1 0,-1 0 0,0-1-1,1 1 1,-1 0 0,0-1 0,1 1-1,-1 0 1,0 0 0,0-1-1,0 1 1,0 0 0,0 0 0,0-1-1,0 1-3,0 27 80,0-27-75,0 0-1,0 0 1,0 0-1,0 0 0,0-1 1,0 1-1,-1 0 1,1 0-1,0 0 0,-1 0 1,1 0-1,0 0 1,-1-1-1,1 1 0,-1 0 1,1 0-1,-2 0-4,-3 10 20,-5 6 2,-10 10 43,10-14-57,-29 35 19,28-36-26,-4 5-3,-11 11 40,16-16 1,-33 30 71,38-37-184,0-1 124,1 0 20,1-1-59,0 0-45,-1 1-58,-1-1-39,0 2-61,-1 0-68,-1 2-77,2-3 55,-1 1-41,0 0-44,0 0-45,1 0-88,1-2-165,2-1-107,2-1 337,0-1-38,-1 0-40,1 0-44,0 0-427,0 0-91,0 1 55,-4 4-1423,-1 2 763,1-2 892,1-1 49,-1 2-156,3-4 494,-1 0 35,1 0 36,0-1 34,-1 1-210,2-1 16,-1-1-116</inkml:trace>
  <inkml:trace contextRef="#ctx0" brushRef="#br0" timeOffset="29390.125">18516 44 5811,'0'0'855,"0"0"-339,0 0 22,0 0-121,0 0-159,0 0 71,0 0-42,0 0 40,0 0 52,0 0 55,0 0 561,7-3 51,18-9-51,-18 9-152,1 1-77,-6 1-770,2 0 56,0 0 47,1 0 39,7-2 215,17-2 575,-21 4-708,-2 1-69,0 0 47,-2 0-36,3-1 68,-1 0-81,-1-1-74,0 0-16,1 1 68,1 0 82,-2 1-58,1 0 36,-2 0-101,1-1-24,2 0 4,1 1 48,1 1 76,-3 0-52,1 1 36,-4-1-152,2 0 40,6 3 106,21 6 300,-24-7-369,-1-1-51,-1 1 110,-1 4-36,14 20-34,-19-26-84,1-1-1,-1 1 0,0-1 1,1 1-1,-1 0 0,0-1 0,1 1 1,-1-1-1,0 1 0,0 0 1,0-1-1,1 1 0,-1 0 1,0-1-1,0 1 0,0 0 1,0-1-1,0 1 0,0 0 0,0-1 1,0 1-1,-1 0 0,1-1 1,0 1-1,0 0-3,-5 21-91,-1 0 59,-8 14 75,3-13 74,0-1 0,-13 18-117,7-15 14,-2 0-69,-1 1-102,10-13 33,-1-1-35,1 1-39,-1-1-42,0 0-45,0 0-48,0 0-53,-1 0-54,1-1-60,0 1-61,0-1-66,0 0-68,0 0-73,0-1-75,-7 8-934,-26 23-2490,28-27 2818,7-7 711,1 1 34,0-1 40,0 0 45,2-2 172,0 0 33,1 0 37,-1 0 38,0 0-45,0 1 43,0-1 41,1 0 35,-1 0-15,-1 1 35,-10 10-370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26:11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166 382 912,'6'-30'342,"-5"24"-118,-1 6-77,0 0-49,0-5-39,0-19-46,0 18 22,0 5 22,-3-5 38,-4-8 43,0 0 42,4 9 40,3 4 40,0 1 40,0 0 38,0 0 36,0 0 36,0 0 38,0 0 51,0 0 59,0 0 47,-5-6 681,-14-18-19,15 19-672,4 4-48,0 1-62,0 0-49,0 0 343,0 0-64,0 0-6,0 0 28,0 0 28,0 0 12,0 0-28,0 0-50,0 0-77,0 0-96,-7-2-110,-19-5-109,20 6-99,6 1-78,-4 7-4,-1 1-81,2-1-36,-1 0 38,-1 1 41,-1 5 62,4-9-100,-1-1-26,-1 4-6,0 1 54,1 2 68,0 5 103,1 1-161,-3 19 161,0 6 42,1-15-128,1-6-74,0-4-64,-6 49 89,5-4-56,1-6-44,1 9 33,4-24 61,1 0 1,2-1 0,8 26-103,7 10 60,-20-75-60,7 23-66,9 12-166,-3-11 156,15 26 20,-19-34 49,-7-12 7,1 0-1,-1 0 1,1 0 0,-1 0-1,1-1 1,0 1 0,0-1-1,1 0 1,-1 0 0,1 0-1,0 0 1,26 21-24,-29-22 23,1 0 0,0-1 0,0 1 0,0-1 0,-1 1 0,2-1 0,-1 0 0,0 0 0,0 0 0,0 0 0,0 0-1,1-1 1,-1 1 0,0-1 0,1 1 0,0-1 1,4 1-7,-5 0 7,0 0-1,0 0 0,-1-1 0,1 1 1,0 0-1,0-1 0,0 0 1,0 1-1,-1-1 0,1 0 0,0 0 1,0 0-1,0 0 0,0 0 1,1-1 0,22-1 26,4 2 1,-14-5-3,-6 1-12,-5 2-5,1 0 1,-1 0-1,0-1 1,0 0-1,0 0 1,0 0-1,1-1-7,4-2 11,-6 4-5,1 0 0,-1 0-1,0-1 1,0 0-1,0 1 1,0-1-1,0 0 1,-1 0-1,3-3-5,25-34 32,1-13 186,-4-2-107,-5-2-81,-4-2-56,-1-10-130,3-32 156,-9 27-3,-1-21 118,-3-81-115,-6 122 29,-1 31-25,-1 0 0,0-1 0,-3-6-4,-5-52-4,7-6-36,2 79-3,0 2-59,0 2 32,4-7-43,-2 6 6,-1 0-107,-1 6-52,0 0-54,0 0-65,0 0-71,0 0-64,1 1-58,5 4-71,8 8-88,0 0-82,-12-11 348,1 1 48,-1-1 45,0 0 43,0 0 40,0 0 37,0 2-161,0-2 224,-1-1 34,0 3-74,0-2 93,0 3-101,0-3 126,-1 0-44,1-1-64,0 1-84,1 2-386,-1-2-43,-1-2-56,0 1-71,0-1-79,1 1-68,1 2-53,3 4-36,5 9-487,-1-4 619,-3-2 274,-3-6 400,0 0 40,-1-1 46,-1 0 40,2 0-61,-2-1 96,-1-1 92</inkml:trace>
  <inkml:trace contextRef="#ctx0" brushRef="#br0" timeOffset="495.642">1013 129 3810,'5'-7'1222,"1"-2"-751,7-7 392,-9 9-139,-4 2 40,0 3-623,0-1 86,0 0 72,0 0 60,0 0 41,0-1 34,0-8 1084,0 7-893,0-1-49,0 2-97,0 1-283,0 1-38,0 0-44,0 1-47,0-1-52,0 1-56,0 0-62,0 0-65,0-5 1184,0 6-47,0 0-1,0 0-79,0 0-495,0 0-36,0 0-36,0 0-38,0 0-39,0 0-34,-4 0-56,0 0-35,-2 0 32,1 0-88,-5 0-31,5 0 35,-2 0 148,2 5-45,-2 0-119,0-1-32,2 2 22,-1 1 31,-2 3 47,3-2-69,-4 3 11,4-1 6,-3 4 42,-43 83 462,-7 30-572,12-4 217,32-78-105,-6 36-112,8 17-9,7-42-14,3-22 15,6-17-34,14 22 7,-7-21-26,6 0 44,-7-6 39,-9-11-12,0 0 0,0 0 0,-1 0 1,1 0-1,0 0 0,0 0 0,0-1 0,0 1 0,0 0 0,0-1 1,0 1-1,0-1 0,0 1 0,1-1 0,-1 0-10,12 6 27,8 2-30,-2-4-24,-8-3 13,-2 0 29,1-1-50,2-2-50,5 0-70,-6 2 115,9-2 16,-8-2-22,4-3-39,10-5-62,-3 2-9,-4 2-50,-3 1-99,-9 4-47,2-4-46,-6 5 282,0 0 38,-1 0 22,2-1 21,0 0 5,0 0-29,0 0-42,1-2-68,0 1-37,1-1-71,2-2-83,0 0-92,-5 4 286,-1 1 56,1 0 35,1 0 35,0-2 15,0 1-50,0 0-67,1-2-102,0 0-61,0 0-109,-2 1 161,1 0-34,-1 0-36,1 0-38,6-8-267,2-2-70,-1 2-145,-8 8 231,1 0 49,-1 1 48,-1-1 44,1 1 43,-1 0 40,0 0 38,-1 1 35,1-1-19,0 0 44,-1 1 39,1-1 36,-1 0-49,0 1 58,1-3-86,1-2-49,-2 5 199,1 0-36,-1 0-8,1 0-42,0-1-50,0 1-57,9-6-1068,-4 5 503,-3 1 404,-1 0 38,0 0 49,-1-1 57,0 1 112,-1-1 41,1-5-94,-1-2 83,-1-7 53</inkml:trace>
  <inkml:trace contextRef="#ctx0" brushRef="#br0" timeOffset="783.272">1600 149 13446,'0'0'671,"0"0"-256,0 0 44,0 0-48,-2 8 346,-3 12-363,1 4-71,1 3-73,1 1-72,0-7-92,0 0-39,-1-1-42,0 0-39,-5 32 21,2-17-25,2-13-16,1 0-33,-1 0-44,0 0-51,0 0-60,0-1-69,0 1-77,-1-2-87,0 1-91,2-8 133,0-1-55,1 1-62,-1 0-69,1-1-79,1 2-86,0 0-95,0 0-101,1-11 684,0 0 39,0 2-157,0 0 54,0 1-22,-1-2 131,1-1 54,0-1-5,0 1-45,0-1-4,0 1-47,0 1-56,0-1-63,0 1 17,1-1-52,-1 2-57,0-1-60,0 1-66,1 1-68,-1 0-74,1 0-78,-1 3 599,1 2 75,0 1 64,0 2 49,2 26 26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01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33 5699,'0'0'438,"0"0"-183,0 0 225,0 0-229,0 0 45,0 0 57,0 0 49,0 0 508,2-6 51,8-15-44,-7 16-100,-3 5-116,0 0-122,0 0-117,0 0-118,0 0-77,0 0-24,0 0 10,0 0 62,0 0 64,0 0 85,0 0 27,0 0-8,0 0-6,0 0-7,0 0 10,0 0 8,0 0-26,0 0-49,0 0-61,0 0-61,0 0-53,0 0-54,0 0-24,0 0-13,0 0 2,2 5 11,7 36 48,-8-28-176,-1-5-48,0 9 30,-1 0 0,-1 0 0,-1 0-1,-2 3-13,3-8-1,-4 20 18,1 1-50,4-30 158,1 2-111,-1 1-100,0 1-91,1-1-9,-1 1-40,0 5-332,1-1-111,-1-2-76,1-6 93,0-2 279,0 0-34,0-1-35,0 0-37,0 1-40,0-1-40,0 0-421,0 0-89,0 0-306,0 0-806,0 0-39,0 0 785,0 0 302,0 0 83,0 0 100,0 0 85,0 0-91,0 0-384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02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33 251 12822,'0'0'928,"0"0"-349,0 0 70,0 0-79,0 0 428,0 0-5,0 0-9,0 0-13,-3-5-90,-8-15-113,8 15-112,3 5-109,0 0-93,0 0-70,0 0-61,0 0-56,0 0-70,0 0-50,0 0-33,0 0-18,0 0-15,0 0-12,0 0 11,0 0 8,0 0-16,0 0 8,0 0 8,0 0-11,0 0 22,0 0-8,0 0 13,0 0-5,0 0-1,0 0 12,0 0-1,0 0-10,0 0-8,0 0-25,0 0-18,0 0-13,0 0-6,0 0-10,0 0-3,0 0 3,0 0 7,0 0-7,0 0-3,0 0 3,0 0 10,0 0 3,0 0 3,0 0 13,0 0 13,0 0 6,0 0 10,0 0 3,0 0 0,0 0-5,0 0-27,0 0-27,1-6 33,0-5 1,3-30-95,-4 31 94,0-3-153,-1 5 39,-2 1 25,2 5 37,0 0-1,0 0 1,1 0 0,-1 0 0,1 0-1,0 0 1,-1 0 0,1 0-1,0 0 1,0 0 0,0-1 0,1 0-2,0-3 2,-1 4-1,0 0 0,1 0 1,-1 0-1,0 0 0,0 0 0,0-1 1,-1 1-1,1 0 0,0 0 0,-1 0 1,1 0-1,-1 0 0,0-1-1,-6-21 11,6 22-12,0 0 0,1 1 1,-1-1-1,1 0 0,-1 1 0,1-1 0,0 0 1,0 0-1,0 1 0,0-1 0,0 0 0,0 0 0,1 1 1,-1-1 0,1-3-2,-1 0-4,0 5 22,0 0-29,0 0-27,0 0 5,0 0 1,0 0-6,0 0 24,4 5 26,9 12 30,-1 1-1,0 1 1,3 10-40,19 42 299,-3 5-299,-2-5 132,-13-39-92,7 11-8,-3-13-14,5 4 1,-20-28-5,-5-6 2,0 0 0,5 3 5,15 8 19,-15-8-3,-5-3 11,0 0 19,0 0 21,5-2-5,17-6-9,-17 5-23,2-2-19,33-30 5,-3-2-15,1-4-25,-31 33-2,4-5 1,8-5-70,-15 14 2,0 1 82,1-2 0,-3 2-51,2 0-40,-1 0-25,1-1-40,1 0-46,1-1-54,-1-1 23,2-1-45,-1-1-58,0-1-76,-4 5 223,0-1-39,0 1-39,-1 1-40,2-3-283,-1 2-114,0 0-116,1 1-120,0 1-121,1 1-126,2 0-127,-3 1 603,1-1-33,-1 1-732,-1 0-49,-1-1-348,2-5-979,0 0 1145,-1 2 600,0 0 221,0 0 46,0 0 182,-1 1 46,0 0 53,1 1 60,-1 0 64,-1 0 60,1 1 52,-1 0 47,1 0-2,-1 1 46,0 0-1,0 0-61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05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112 691 21674,'0'0'674,"0"0"-276,0 0 3,0 0-95,0 0-67,0 0-45,-4 6 158,2-3-265,-1 0-42,-2 3-7,3-3 8,0 1 35,0 0 19,0 1 38,0 1 42,0 2 49,-26 73 982,15-47-778,1 0-38,1 2-51,2-1-66,4-11-136,1 1-38,1-1-44,2 0-47,1 8 56,0-6-55,4-13-1,10 20-26,-13-31 12,0 1 0,0-1 0,0 0 0,0 1 0,1-1 0,-1 0 0,1 1 0,-1-1 0,1 0 0,0 0 0,0 0 0,-1-1 0,2 1 0,1 1 1,2 2-7,6 4-12,17 4 0,-28-12 17,0-1 0,0 0 0,0 1 0,-1-1 0,1 0 0,0 1 0,0-1 0,0 0 0,0 0-1,0 0 1,0 0 0,0 0 0,0 0 0,0 0 0,0 0 0,0 0 0,0-1 0,0 1 2,13-2-8,4-2-44,3-2-62,0-2-82,-6 2 11,-1 0-50,-1-2-55,-2-1-63,-3 2 51,0-1-53,3-4-215,-5 7 238,1-1-35,5-1-326,-5 3 296,-1 0-38,2 0-107,-1 0-62,1-1-67,-1 1-74,2-4-580,1-1-45,19-22-3223,-17 17 2666,-2 2 334,0 0 93,-5 6 793,1 1 34,-1-1 37,0 1 41,7-6-683,0 0 81,2-2-162,8-6-591</inkml:trace>
  <inkml:trace contextRef="#ctx0" brushRef="#br0" timeOffset="568.701">584 352 19561,'0'0'656,"0"0"-266,0 0-63,0 0 87,0 0 232,0 0 16,0 0 95,0 5 22,0 4-455,0 1-45,0-6 204,0-4-77,5 2-43,1-1-287,0 1 39,28 3 557,-26-4-544,-2-1-98,8 0 199,-1-1-39,11 0 89,-8-1-144,-3 0-52,7-1-25,29-8 110,-4-2-37,-22 6-65,1 0-1,0 2 0,0 1 0,9 0-65,-28 7 27,15 10 26,-19-13-52,-1 0-1,0 0 1,0 1-1,1-1 1,-1 0-1,0 0 1,1 0-1,-1 1 1,0-1-1,0 0 1,1 0-1,-1 1 1,0-1-1,0 0 1,0 0-1,1 1 0,-1-1 1,0 0-1,0 1 1,0-1-1,0 0 1,0 1-1,0-1 1,1 0-1,-1 1 1,0-1-1,0 0 1,0 1-1,0-1 1,0 0-1,0 1 1,-1-1-1,1 0 0,0 1 0,-2 30-18,-4 0 34,0-14 26,0 0 0,0 0 0,-2 0 0,-4 6-42,-20 31 104,8-19-66,4-7-41,0 0-42,-9 12-118,16-21 30,0 0-41,8-12-165,2-1 105,0-2 108,1-1 43,0 1 11,-2 3-14,3-4 10,-1 0-55,1 1-54,-1 1-75,-1 1-89,0 2-103,-2 3-160,0 0-102,3-7 308,2-3-38,-1 0-42,1-1-46,0 0-51,0 0-58,0 0-69,0 0-77,0 0-85,0 0-92,0 0-96,0 0-102,0 0-103,0 0-90,0 0-74,0 0-55,0 0-2151,0 0 2471,0 0 59,0 0 73,0 0 63,0 0-132,0 0-482</inkml:trace>
  <inkml:trace contextRef="#ctx0" brushRef="#br0" timeOffset="866.724">986 48 15239,'0'0'1341,"0"0"-521,0 0-219,0 0-103,0 0-120,0 0-105,0 0-54,0 0-30,0 0-59,0 0 2,0 0 2,0 0-9,0 0 99,0 0 85,0 0 85,0 0 71,0 0 602,5-4 11,1-1-775,8-9 336,-8 10-232,0 2-40,21-4 130,57-5 1113,-46 10-1001,-22 1-383,1 1-39,-1 1-46,0 0-53,-4 1 25,-3-1-48,-2 1-32,-1 1-29,1 0 24,5 5 31,-8-5-52,-1 1-1,1 0 1,-1 0 0,-1 0-1,1 0 1,-1 0 0,0 1-1,0-1 1,0 1 0,-1-1-1,0 1 1,0 0 0,0 0-1,-1-1 1,0 1 0,0 0-1,0 0 1,-1 0-7,-6 34 3,-4-2-54,1-12-28,-1-2-45,2-3-20,-2-1-42,1 0-46,-1 1-52,1-2-25,0 0-51,0 2-37,2-6 58,0 0-70,-1 0-91,0 0-112,0-5 64,1-1-72,-2 0-71,1 1-67,2-3 114,-1 0-39,1 1-37,0 0-35,-7 8-878,2 2-93,-25 38-3651,24-36 3567,1-1 97,5-9 906,0-1 40,1 1 44,-1-1 51,-5 5-334,0 1 117,-2 2-60,-8 9-329,16-20 958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04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9 225 17624,'0'0'849,"0"0"-328,0 0-138,0 0-63,0 0-74,0 0-65,-1 2-4,1 2-74,-2 0-32,-3 4-51,4-3 19,1 3 63,2 3 88,-1-7-110,1 1-54,0 1-3,-2-3 20,1 1 33,0 1 19,0 0 34,0 1 41,1 2 44,-2-3-92,1 0-56,1 3 4,-2-5-6,1 2 39,0-1 20,0 2 41,0 1 47,0 1 53,0-3-160,0 0-26,1 3 5,-1 0 44,0 2 68,0-3-55,0 1 32,0 2-86,-1-3-53,1 1 19,1 2 31,2 3 53,-3-5-57,3 7 31,-1-7-33,3 3 38,-5-9-88,7 11 85,-4-6-67,-1-2-80,-3-4-116,1 0-108,1 1 85,2 2-34,1 1-4,1 1-33,2 2-128,-2-2-75,-2-2-19,-2-2-77,-1-1-89,-1-1-100,0 0-112,0 0 374,0 0-35,0 0-38,0 0-41,0 0-43,0 0-45,0 0-500,0 0-95,0 0-340,0 0-880,0 0 1256,0 0 34,1-1-310,1 0 364,0 1 619,0-1 36,0 0 40,1 0 35,3-1-321,2-1-24,7-2-240</inkml:trace>
  <inkml:trace contextRef="#ctx0" brushRef="#br0" timeOffset="178.968">78 0 17224,'-2'1'389,"0"0"-62,-1 0 3,0 1 82,-2 1 63,2-2-118,0 0 2,0 0 82,1 0 7,-1 0 88,0-1 102,0 0 116,3 0-408,0 0-91,0 0-55,0 0-45,0 0 39,0 0-82,0 0-53,0 0-16,0 0-30,0 0-40,0 0-42,0 0-13,0 0-60,0 0-85,0 0-112,0 0 118,0 0-42,0 0-51,0 0-59,0 0-66,0 0-78,0 0-91,0 0-101,0 0-115,0 0 363,0 0-35,0 0-37,0 0-40,0 0-42,0 0-45,0 0-486,0 0-92,0 0-329,0 0-850,0 0 1222,1 0 36,0 1-299,0 0 349,0 0 600,0 0 35,1 0 36,0 0 34,3 2-317,1 2-27,5 3-244</inkml:trace>
  <inkml:trace contextRef="#ctx0" brushRef="#br0" timeOffset="541.309">278 189 14615,'5'11'941,"2"8"705,-4-10-965,0-1-39,-1 0-80,-1-4-294,0 0-37,0 0-43,0 0-45,0-1-52,-1-1-55,1 1-60,-1-1-64,2 5 502,-1-1-83,0-1-73,0-1-63,0-1-31,0 0-60,0-1-35,0 1-20,1 0 6,-1 0 19,0-1 27,0 1 45,0 1 18,0 0 46,0 1 50,1 0 56,-1-2-295,-1 1 65,2 1 56,-1 0 47,2 8 280,4 20 771,-5-24-927,0-1-76,-1-3-144,0-2-42,-1 0-48,1-1-53,0 3 223,-1-5-53,0 0-29,0 0-38,0 0-18,0 0-6,0 0-7,0 0 10,0 0 16,0 0 10,3-5-4,14-23 2,-1-19-19,2-32-15,7-28-9,-11 76-10,-9 24-4,-2 1 4,3 0-24,18-16 2,-23 21 18,-1 1 1,0-1-1,1 1 1,-1-1-1,1 1 0,-1 0 1,0-1-1,1 1 0,-1 0 1,1-1-1,-1 1 0,1 0 1,-1 0-1,1 0 0,-1-1 1,1 1-1,-1 0 1,1 0-1,-1 0 0,1 0 1,0 0-1,-1 0 0,1 0 1,-1 0-1,1 0 1,25 0-11,-20 0 22,-1 3 2,15 12-5,-12-6 14,17 57 42,-18-44-4,-6-19-56,0-1-1,0 1 1,-1-1-1,1 1 1,-1 0-1,0 0 1,1-1-1,-1 1 1,-1 0-1,1 0-3,0 7 20,0 52-10,0-57-12,0 0-46,0 5-4,0 0-38,0-5-58,0-5-72,0 0-85,0 0-102,0 0 159,0 0-34,0 0-38,0 0-42,0 0-45,0 0-46,0 0-45,0 0-46,0 0-47,0 0-60,0 0-76,0 0-89,0 0-102,0 0-99,0 0-94,0 0-88,0 0-81,0 0-73,0 0-65,0 0-56,0 0-1065,0 0 1477,0 0-62,0 0 86,0 0 108,0 0 92,0 0-77,0 0-358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03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153 150 14166,'0'0'1244,"0"0"-469,0 0-191,0 0-76,0 0-236,0 0-34,0 0 146,0 0-104,0 0-82,0 0-2,0 0-54,0 0 80,0 0-51,0 0 66,0 0 79,0 0 70,0 0 57,0 0 53,0 0 46,0 0 34,1 1 120,2 5-288,3 5-80,4 7 72,-7-10-36,-2 0-191,-4 41-105,0-24-43,-2 0 0,0-1 1,-8 20-26,-2 0 74,-1-8 36,-2 0 59,-2 0 71,-3 0 87,16-25-268,-4 6 15,4-6-3,-2 3 43,-9 13 19,14-20-32,4-7-29,0 0-50,0 0-22,0 0 34,0 0 9,0 0 21,8 4-21,25 12 5,-32-16-45,0 1-1,-1-1 1,1 0 0,0 1-1,-1-1 1,1 0 0,0 1-1,0-1 1,-1 0 0,1 0-1,0 0 1,0 0 0,0 0-1,-1 0 1,1 0 0,0 0-1,0 0 1,-1 0 0,1 0-1,0-1-2,9 0 11,29-6 32,-24 3-35,-1 0-1,0 2 0,1 0 0,-1 0 0,1 1 0,-1 1 0,13 1-7,26-1 3,-50 0-35,6 0-35,-9 1-49,2 5-72,0 4 13,1 1-46,-1-3-18,-1-4 5,0-1-37,-2 0-41,1 0-45,-1-1 80,1 0 105,-1 0 69,1 0 79,-1 2 21,1-3-37,0 1-39,-1-1-23,1 0-40,0 0-47,-1 1-53,1-1-5,0 1-45,-1-1-49,1 1-52,0-1-56,-1 1-60,1 0-63,-1 0-67,1-2-298,0 0-112,-1 1 476,0 0-34,0 1-37,-1 0-39,-1 2-213,-1 0-51,-3 4-844,-2 3-981,5-6 822,3-4 1022,0 0 47,1-1-202,0 0 588,0 0 35,0 0 38,0 0 34,0 0-298,0 0-19,0 0-218</inkml:trace>
  <inkml:trace contextRef="#ctx0" brushRef="#br0" timeOffset="403.612">456 39 18520,'-6'-14'733,"3"6"-279,0 2-113,1 1-46,0 2-4,1 1-76,1 1-61,0 1-46,0 0 3,0 0-6,0 0 2,0 0 53,0 0 67,0 0 69,0 0 61,0 0 49,1 6 466,0-3-707,0 0-76,2 4 38,-2-4-52,-1 1 36,0 0 19,0 0 41,-1 1 49,1 1 55,-2 3-90,-5 23 315,4-22-361,1-1-52,1-3-88,-4 13 208,-5 20 335,7-28-377,1-3-56,0-1-37,0-1-46,1-1-53,-2 4 187,1-2-39,-1 2 21,2-3-96,-4 6-69,2-3 61,-3 3 62,3-3-60,-2 4 4,-4 7 43,-4 11-20,1-4-30,-12 43 41,22-65-92,2 22-5,0-22 14,0-5 10,6 5-13,17 13 8,-23-17 1,1-1 0,-1 1-1,1-1 1,-1 0 0,0 1-1,1-1 1,-1 0-1,1 1 1,-1-1 0,1 0-1,-1 0 1,1 1-1,-1-1 1,1 0 0,-1 0-1,1 0 1,-1 0-1,1 0 1,0 0 0,-1 0-1,1 0 1,-1 0-1,30 0 16,3 0 0,2-3 0,-27 1-13,-1 1 5,-1-1-43,-4 2 109,0-1-59,0 1-55,0 0-50,1-1-46,0 1-41,2-1-283,-1 1 18,1-1-52,10 0-1278,-10 0 1043,-1 1 332,-2 0 41,1-1 30,0 1 69,-1 0 81,-1 0 93,1 0-393,0 0-37,-1 0-38,0 0-39,-1 0-42,0 0-41,0 0-44,0 0-45,0 0-547,0 0-87,0 0 89,0 0-1801,0 0 956,0 0 1129,0-1 49,0-1-231,-1 1 650,1 0 34,0-1 38,-1 0 34,0-3-361,-1-2-43,-1-4-295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00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158 244 2961,'0'0'841,"0"0"-378,0 0 45,0 0 50,0 0 50,0 0 46,0 0 36,0 0 735,0 0-736,0 0-41,0 0-60,0 0-69,0 0-80,0 0-83,0 0-84,0 0-61,0 0 104,0-5-81,0-16-28,0 15-36,-1 1-58,-3-16-55,2 15-31,2 6-36,-2-6-49,-3-5-30,0 0-84,3 7 43,2 3-35,-1 0-40,1 1-44,0 0-47,0 0-45,0 0-44,0 0-39,0 0-39,0-1-37,-1 0-35,0-2-35,0 2 301,1 0 52,0 0 49,-1 1 43,1-1 24,0 0 47,-1 1 41,0-1 55,0-2 129,0 2-178,0 0-72,1 0-59,-1 0-80,0-1-94,1 1-108,-1-1-23,1 0-92,-1 1-101,0-2-108,1 1-117,-1 0-124,1 0 443,-1 1-34,1-1-36,0 1-35,-1-3 464,-1-1 56,1 0 45,0-1 35,-3-10 19</inkml:trace>
  <inkml:trace contextRef="#ctx0" brushRef="#br0" timeOffset="322.594">111 71 3618,'-2'0'412,"-2"-1"-165,-7-2 7,1 0-41,4 1 157,6 2-34,0 0 27,0 0 16,0 0-21,0 0-68,0 0-71,0 0-80,0 0-46,0 0-42,0 0-30,-5 0-10,-15 0-16,15 0 18,5 0 48,0 0 30,0 0 64,0 0 76,0 0 74,0 0 69,-1-4 63,0 3-453,1 0 51,0 0 47,-1 0 44,1-1 42,0 1 37,-1-2 305,0 0 98,0 0 82,0 0 7,-2-6 1353,2 5-1208,0 2-340,0 0-38,1-1-47,-1 1-57,0 0-59,1 0-77,-1 1-87,1-1-96,-1 1-106,1 0-116,0 0-125,0 0 104,0 1-35,-2-6 1010,2 6 14,0 0-32,0 0-48,0 0-93,0 0-86,0 0-80,0 0-80,0 0-69,0 0-24,0 0 13,0 0 80,-1 6 89,0 0-325,0 1 45,-1 21 506,1-16-446,0-3-100,1-5-123,0-2-44,0 40 415,-1-2-82,-1-2-75,0 0-67,-1-2-59,0 1-54,-1 0-44,-1 0-38,5-30 54,-1 1-88,1 0-78,-1 0-66,1 2-111,0-1-59,1 15-906,-1-19 896,0-1 38,0-1-106,0-1-48,0 0-47,0-1-47,0 0-45,0-1-45,0 0-44,0 0-42,0 0-551,0 0-84,0 0-362,0 0-968,0 0 1102,0 0 575,0 0 206,0 0 34,0 0 171,0 0 34,0 0 39,0 0 44,0 0 46,0 0 45,0 0 38,0 0 34,0 0-36,0 0 32,0 0-638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33.00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26 1778 12374,'-14'-22'887,"7"12"-400,4 6-254,2 3-49,0 0 79,1 1-76,0 0-43,4-5 53,-2 2-77,-1-1-51,0 0-44,-2 0-5,2 1 20,0 1 23,0-1 35,1 0 17,0-1 34,1 0 41,1 0 44,35-34 892,-17 19-611,2-1-34,0 1-37,1-1-37,1 0-40,-1 0-42,8-5 39,-2 0-81,68-52 442,1 0-106,2 2-92,0 0-78,21-13 6,2 1-69,251-172 598,-252 175-637,159-102-43,-159 109-200,14-7-50,1 2-97,-72 43-111,1 0 105,144-85 114,-206 120-114,-6 4-31,0 0-48,0 0-52,0 0-74,0 0-98,0 0-107,-1-1-117,-3-4-121,-6-6-83,1 0-114,8 10 794,-2-2-423,1 2-36,-1 0-41,-2 2-47,-4 1-185,-1 0-62,-3 0-419,8-1 289,1 1-86,0-1 300,-1 2-74,0 0 331,0 0-52,-1 0-45,-1 0-38,-6 2-676,-28 7-2674,25-10 2382,12-2 1115,1 0 112,2 0 22,1 0-81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33.41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2040 5330,'11'-9'980,"0"1"-94,0 0-85,0 1-78,-3 1-227,0 1-36,9-4 366,0-1-104,-1 1-79,1 0-63,22-14 716,-15 8-435,27-21 228,0 1-85,0-2-82,0 1-77,0-1-74,0 0-70,0 0-68,0-1-63,3-2-26,1 0-64,0 1-59,-1-1-57,1 1-50,0 0-46,0 0-43,1 1-38,100-67 100,1 0-59,13-9-40,0-1-55,-2-1-47,-1-3-40,-122 86-57,23-16 37,14-11-20,-27 21-80,-10 5-68,-1 0-97,-7 6-50,-1-1-97,0 0-110,-1 0-121,-2-1-78,-15 12 232,1 2-49,-1 3 11,-1 1-51,1-1-107,-1 1-62,-4 0 35,-1 0-93,-1-1-96,1 1-94,-1-1-198,1 0-114,1 2-112,-1 0-115,-1 3 90,6-5-1162,-13 9 1763,0-1 38,0-1-188,-1-1 67,0-2-115,1-5-436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35.48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1869 9428,'1'0'697,"0"-1"-268,0-1-112,2 0-50,1-3-67,-2 2-89,2-2 10,2 0 4,1-2 57,4-3 109,35-32 896,1 0-72,1 0-72,0-1-70,-13 13-322,-1-1-34,1 0-36,0 0-34,0 0-35,0 0-33,0 0-34,0-1-34,36-31 314,-1 0-130,0 1-127,0-1-124,5-4-33,1 1-64,0 1-58,1 1-47,10-7-29,1 2-37,206-149 63,-165 130-55,27-12 98,-108 71-238,0 1 35,112-57 46,-91 52-45,15-4-94,-15 8-95,-34 15 55,1 0-38,-1 0-43,0 1-46,1 0-51,-1 1-55,-29 10 162,0 0 51,-1 0 43,0 1 36,4-2-13,10-1-23,-13 3 44,0 0-56,0 0-83,1 0-101,-4 0 118,1 1-32,0 0-37,0-1-38,3 0-318,-3 1 268,0-1-35,1 1-36,-1-1-38,1 1-40,0-1-41,2 0-181,2 0-58,-1 0 77,-1 0-44,0 0-46,-1 0-46,-1 1-6,-2-1-32,0 1-3399,-3 0 3411,1 0 41,-1 1 55,0 0 69,1 0 283,0 0 42,-1 1 46,1 0 48,0 0 91,1 0 33,1 4-81,0 0 100,0 1 73,5 9 47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35.84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78 1610 12134,'-3'0'229,"0"1"-71,0-1-58,0 1-49,-3-1-39,-6 2-86,8-2 93,-1 1 74,-1-1 106,2 0 53,0 1 101,0-1 115,2 0-185,0 0 34,0 1 38,0-1 37,0 0 42,0 0 41,-1 1 46,1-1 45,0 0 49,0 0 50,5-5 12,-2 2-568,0 0-32,0-3-2,3 0 64,-1 3-37,0-1 35,2-1 41,0 0 46,45-41 321,3 1-109,2 0-100,3 1-88,0 0-75,2 0-66,0 1-52,1 1-42,51-38-62,226-151 132,179-98-57,-407 260-14,-64 41-95,62-37-7,-70 42 9,4-1-80,-1 0-110,-13 8 6,0-1-77,0 1-87,1-1-98,-1 0-107,0 0-119,-14 9 330,1-1-35,-1 1-33,0-1-37,-1 1 21,0 1-41,13-8-652,-11 7 423,1 0-34,8-5-454,0 1-38,24-12-1412,-16 7 972,-6 2 382,-14 8 723,0-1 36,-1 1 125,0 0 46,-1 0 42,0-1 34,2-1-30,-1 0 35,23-20-577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26:15.1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11 597 3634,'0'0'447,"0"0"-187,0 0-53,0 0 42,0-7 127,0 4-375,0-1 88,0 0 75,0-1 62,0 0 43,0 0 34,0-13 781,0 11-652,0 0-62,0 1-107,0 3-171,0 1-59,0 0-65,0 1-74,0-5 519,0 4 249,0 2 491,0 0 34,0 0 0,0-6 22,0 6-1005,0-1-54,0 0-48,0 1-41,0-1-34,0-1-40,-1-1-157,1 0 61,0 2 77,0-1 48,-1 1 51,1 0 36,0 0 52,0 0 57,0 0 65,0 0 8,0 0 54,0 1 57,0-1 63,0 0 64,0 1 71,0-1 73,0 1 78,-7 56-459,6-39-246,5 97 257,2-60-199,2-1-41,3-1-46,1-1-49,2 0-56,3 1-59,20 36 159,4-10-105,-28-63-8,23 15-106,-35-29 197,0 0 0,0 0 0,0 0 1,0 0-1,1 0 0,-1-1 0,0 1 0,0 0 0,0-1 1,1 1-1,-1-1 0,0 1 0,1-1 0,-1 0 0,1 0 16,41 11-218,-22-10 58,20-8 106,-21 0 46,20-14 40,-20 7 0,6-15 35,-1-1 1,10-17-68,-6 4 113,-5 1 82,8-27 1,-3-2-111,2-16-95,9-43-141,-31 94 141,4-32 10,-5-3 30,-4-1 1,-3-27-31,-1 77-2,-2-1-1,-1 1 1,-4-17 2,-9-26-42,7 30-8,6 20-202,-1 4 85,1 2 43,-1 1 6,2 2 9,0 1-7,-1-3-308,2 6-96,1 2-105,0 0-103,0 0-96,0 0-96,0 0-102,0 0 467,0 0-35,-1 2-64,-1 0 67,1-1 63,0 1 60,-1-1 55,1 1 51,0-1 48,0 1 42,0 0-1,1-1 49,-1 1 43,0 0 35,0 1-48,-1 3-122,1-3 115,1-2 62,-1 0-33,0 0-118,1 1-87,-4 9-2480,3-8 2294,1 1 52,-1 3 7,0 2 72,0 1 58,0 1 43,-2 10-214</inkml:trace>
  <inkml:trace contextRef="#ctx0" brushRef="#br0" timeOffset="520.192">1224 315 3970,'0'0'882,"0"0"-382,0 0-115,0-6 70,0 4-524,0 0 45,0 0 43,0 0 41,0-1 38,0 0 37,0-4 237,0 3-90,0-1 40,0-4 428,0 1-110,0 1 53,0-7 805,-4 8-890,-14-20 16,14 20 25,4 6 47,-5-8 46,-13-25 114,13 25 96,5 8 38,0 0-53,0 0-509,0 0-37,-1 0-47,-5-1-43,4 0-180,-3 0-61,-1-1-16,3 1 10,0 0 39,0 1 24,0 0 44,0-1 48,-1 1 58,-3 4-56,-22 12-78,21-13-13,1 6-10,-2 0-69,-7 8 12,9-5 6,-2 4 36,3-5-58,-3 5 7,-5 13 72,-7 20 0,1 1 0,3 1 1,2 1-1,-6 42-116,9-25 58,3 1-37,5-29 17,2 2-77,0-2-71,2-4-67,0-31 123,3 4 28,0 1 21,4 8 2,8 5-39,5 5-6,-11-18-41,-2-3 34,8 1-7,-8-6 6,8 4-192,-11-6 183,1 1 30,3 2 5,1-2-63,2-1-79,-4-1 43,1 0-35,30 0-274,-18-3-93,-14 1 382,0 0 90,-1 1 49,0 0-30,-1-1-38,2 0-58,-1-1-34,2 0-61,1-1-72,2-1-81,11-4-142,-5 2 163,2-2-100,-9 5 180,0-1-42,0 0-47,-1-1-52,0-1-52,1-1-56,0-1-61,0 0-67,-2 1 22,0 2-59,-1 0-63,-1 1-68,-1 2-128,-1 1-58,0-3-53,2-3-47,-5 8 1114,11-19-1646,0 4 603,-2 3 258,-4 6 434,0 0 32,0 2 40,0 0 32,5-3-161,2 1 34,7-1-56,-19 7 421</inkml:trace>
  <inkml:trace contextRef="#ctx0" brushRef="#br0" timeOffset="1099.157">1623 597 5282,'0'0'1620,"0"-7"-33,0 5-1339,0 0-83,-1 0-39,1 0-95,-1-2-45,1 1 85,0 1 3,0 0 37,0 1 43,0-2 49,0 1 10,0 0 42,1 0 47,-1-1 50,1 0 55,0 0 59,-1 0 61,1-1 67,0 3-457,-1-1-37,1 0-2,0-1-43,2-2 15,-2 1 10,0 1 42,0-1 72,0 0 41,-1 1 78,1-2 94,-1 1 106,6-3 564,-2 3-878,-1-1-58,2-3 9,-2 5-47,1-1 51,-1 1 25,2-2 55,0 1 65,2-2 73,-3 3-247,0-1-24,1-1 6,1 0 40,2-2 73,-3 3-65,1-1 35,6-4-47,0 0-40,-6 4 4,2 4-83,23-5-35,-30 6 10,-1 0 1,1 0-1,-1 0 1,1 0-1,0 0 1,-1 0-1,1 0 1,0 0-1,-1 0 1,1 0-1,0 0 1,-1 0-1,1 0 1,0 0-1,-1 1 1,1-1-1,-1 0 1,1 0-1,0 1 1,-1-1-1,1 1 1,25 12 6,-20-9-9,-1 4 16,34 67-15,-38-73 2,0-1 1,0 1 0,-1 0 0,1 0 0,-1 0 0,1 0 0,-1 0 0,0 0-1,1 0 1,-1 0 0,0 0 0,0 0 0,-1 0 0,1 0 0,0 0 0,-1 0-1,1-1 0,-1 5 4,1 54 52,0-32-32,-4-14 11,-33 54-38,34-62-87,-4 1-81,-18 18 21,18-18-55,7-7 37,0 0 48,0 0 61,0 0 24,0 0-15,0 0-78,5-6 39,-2 1 46,2-10 61,-3 9-8,-2 5-7,0 1 0,1-1 0,-1 1 0,0-1 0,0 1 0,0 0 0,1-1 0,-1 1-1,0-1 1,0 1 0,1 0 0,-1-1 0,0 1 0,1 0 0,-1-1 0,1 1 0,-1 0 0,0 0 0,1-1 0,-1 1 0,1 0 0,-1 0 0,0 0 0,1-1 0,-1 1 0,1 0-3,5-3 31,6-3 4,-4 5 24,3 1 45,-5-2-51,1 1-36,0 1 31,1 2 42,3 1 63,2 1-49,29 10 212,-32-11-262,-4-1-48,6 3 118,-2 0-56,-3 0-40,-1 2-32,0-1 36,6 4 63,-3-2-44,-3-1-30,-1 1-32,0 1 18,5 7-10,-5-7 4,5 9 9,-4 9-74,-4-16-1,1 7-30,-2-7 24,-1 5-34,0 22-112,0-37 211,0 1-1,0-1 0,0 0 1,0 0-1,0 0 0,0 1 1,-1-1-1,1 0 0,0 0 1,-1 0-1,1 1 0,-1-1 1,1 0-1,-1 0 7,-3 10-24,1-2 31,-1 0-45,-3 1-45,-3 5-67,7-10 60,0 0 76,-2 3 11,3-4-44,-2 1-44,1-1-26,-2 2-45,0 0-53,-2 2-60,5-6 149,1 0 43,-1 1 19,0 0 47,-1 2 13,0-1-45,0-1-59,-1 2-91,-1-1-55,-1 1-97,-1 0-111,3-2 184,0 0-35,-11 7-304,-1 1-88,7-5 184,3-2-73,2-1-60,0-2-55,-3 1-50,6-2 683,-4 2-359,-1-1 43,-12 3-759,10-3 633,3-1 180,-1 0-34,-1 0-151,-1-1-80,0 0-95,-1-1-111,4 2 358,0-2-34,0 1-35,-1 0-38,1-1-39,-1 1-42,-1-1-44,1 0-44,-4-1 540,-2-1 74,-6-2 49,-11-3 46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54.85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139 52 16680,'0'0'316,"0"0"-136,0 0-13,0 0-57,0 0-42,0 0-40,0 0-70,0 0-44,5-5 33,15-15 66,-20 19-12,1 1 0,-1-1 0,1 1 0,-1-1 0,1 1 0,-1 0 0,1-1 0,0 1 0,-1-1 0,1 1 0,0 0-1,-1 0 1,1-1 0,0 1 0,0 0 0,-1 0 0,1 0 0,0 0 0,0 0 0,0 0-1,78-10 47,0 3-1,12 4-46,-62 5 0,-1 1-1,1 1 0,-1 2 0,1 1 0,2 2 1,3 1-11,1-2 0,30 4 11,1-3-19,-17-3 6,-14-5 13,-28-1 18,-7 0 30,0 0 24,0 0-5,-8 4-6,-16 6-135,-1-1 54,0-1 49,-1-1 45,-15 2 111,-2-3 75,0-1 58,-1-2 43,-31-1 1193,-27-5-1554,45-1 438,2 0-102,-17-4 194,-1-3-97,36 5-262,0-3-35,0 0-38,-1-2-42,15 4-40,17 5-16,6 2-61,0 0-3,0 0 13,0 0 14,0 0 42,9-4 6,11-2-13,1 0 0,0 1 1,0 2-1,0 0 0,0 1 0,13 1 2,158-2-15,1 0-34,-181 3-65,0 0 43,13 0 34,-2 0 98,31 3 207,-38-2-216,1 1-43,3 0-77,0 1-110,-9-1 27,0 0-43,0 0-48,1 1-53,-1 0-56,1 0-61,0 0-64,0 0-70,-11-3 196,0 1 82,0-1 73,0 0 66,1 1 49,-1-1 70,0 0 95,1 0 80,0 1 153,0-1-151,0 0-105,0 1-104,0-1-98,-1 1-115,1-1 79,-1 1-37,0-1-38,0 0-40,1 1-292,-1 0 243,1-1-34,-1 1-36,0-1-36,1 1-39,-1-1-39,1 1-41,-1-1-43,1 1-44,0 0-45,0-1-46,-1 1-49,1 0-49,0 0-50,9 3-1114,-2 0 706,-3-2 271,0 1 75,-2-2 88,-2 0 78,0 0-84,-2-1-352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56.33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582 72 11077,'-14'-10'616,"0"1"-62,-1 0-71,-1 0-80,0 1-88,1 1-96,-1 2-106,0 1-113,-11-3 67,21 6-69,1 0 0,0 0 0,-1 1 0,1-1 0,-1 1 0,1 0 0,-1 1 2,-46 0-9,-45 3 66,73-4-21,15-1-25,-4 5 33,-7 3-47,15-5-29,5-2-21,0 0 15,0 0 14,0 0 35,0 0 21,7 3 13,22 8 9,-9-5 34,-4-8-69,-9 1-1,170 1 150,-104 0-130,-38 1-41,11 5-8,-16 1 6,-25-6-8,-5-1 5,0 0 34,0 0 22,0 0 14,0 0-1,-7 5-13,-6 2-32,-1-1 1,0 0-1,0-1 0,0 0 1,0-1-1,-1-1 0,1-1 1,-9 1-17,-35 3 48,0 2 103,-12 2 123,-35 8 211,42-8-211,25 0-128,15-4-85,12-2-62,-14 4 36,20-7-28,1 0-38,-1-1-22,-1 1-33,15 2 123,5 1-26,0-1 1,1 0-1,-1-1 1,1 0-1,-1-1 1,1-1-1,14-1-11,111-14 34,190-17 131,-213 22-143,-105 9-34,0 1 0,-1 0 0,1 1 0,0 0-1,-1 1 1,1 1 0,3 1 12,-10-2-59,-5-2 3,0 2 55,0 0-1,0-1 0,-1 1 1,1 0-1,-1 0 1,1 0-1,-1 0 0,0-1 1,1 1-1,-1 0 0,0-1 1,-1 1 1,0 3 3,1-4 1,1 0-1,0 0 0,-1-1 1,1 1-1,0 0 0,-1-1 1,1 1-1,-1 0 0,1-1 1,-1 1-1,0-1 0,1 1 1,-1-1-1,1 1 0,-1-1 1,0 1-1,1-1 0,-1 0 1,0 1-1,0-1-3,-51 32 290,-24 10-290,-19 2 87,13-12-125,41-18-29,-1-2-37,25-7 40,-9 2-66,10-2-43,2-1-64,0 1-110,3-1-46,0 1-110,5-3 205,0 1-32,1-1-36,-1 1-37,1 0-114,0-1 59,-3 1-219,-3 1-332,6-3 553,1 0-58,-1 0-74,0-1-19,0 1-95,0 0-113,2-1 360,0 0-34,0 0-18,0 1-37,-1-1-37,1 0-41,-1 1-42,0-1-43,0 1-47,0-1-47,1 1 646,-3-1-56,-2 1 83,-3 0 55,-6 2 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6:28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547 1306 10981,'-2'-8'393,"-1"-2"46,-4-7 372,-10-22 1173,12 27-1428,-1 1-59,2 2-118,0 1-75,0 1-89,1 0-102,-1 0 253,0 1-77,1 1-66,1 1-58,-1 1-30,0 0-52,-3-2 7,2 2 6,1 0 65,-9-6 634,-15-4 38,12 10-22,10 3-664,0-1-44,-2-1 5,3 2-33,-1 1 41,0-1 20,-1 1 43,-1 1 51,-2-1 58,-12 5-81,-3 2 52,2 2 233,0 0 0,-19 13-492,5 1 377,17-8-195,2 0-46,-10 12 69,4 3-38,-17 36 72,30-47-187,1 1 1,1 1-1,1 2-52,1-3 19,2 0 0,0 0-1,1 0 1,1 1 0,1 8-19,1-20-10,0 16 0,1 0 0,0 0-1,4 8 11,8 14-45,4-8 35,1 0 0,6 6 10,4 3 32,4-1-1,21 26-31,80 82 50,-39-55-95,-75-81 24,66 75-11,-69-75 34,-1 0-1,-1 2 1,11 21-2,-20-31 5,1 0 1,-2 0-1,0 0 0,0 1 1,-1-1-1,0 1 1,-1 0-1,-1 4-5,0-6 8,-2 0 0,1 0 1,-1 0-1,-1 0 0,0 0 0,-1-1 1,0 1-1,0-1 0,-1 0 1,-5 9-10,-3 5 11,-1-2 0,-1 0-1,-1 0 1,-14 13-10,4-7 31,-1-1 0,-2-2 0,-3 2-31,-23 14 81,-2-2-1,-1-3 1,-32 13-81,73-41-91,1 0 55,-36 12 43,29-15-76,11-3-11,0 0-41,-1-1-48,1-1-56,5 0-104,6 0-68,0-1-60,0-3-97,0-26-1029,0 3 98,0 20 534,7-6-115,5-8 99,-5 9 524,2-1-107,0-2-89,0 3 18,0-1-99,0 0-116,-4 7 370,-1 0-36,13-18-1651,-7 7 760,-3 3 277,0 1 52,-1 0 137,1 1 64,-1 1 75,1-1 82,2 1-30,0 0 70,3-2-68,6-5-291</inkml:trace>
  <inkml:trace contextRef="#ctx0" brushRef="#br0" timeOffset="448.963">864 1698 11317,'11'-19'866,"-1"0"-117,1 0-109,0-1-100,-1 0-92,1 0-82,-1 0-74,0 0-66,-1 2-72,0 0-40,8-19 20,-6 13-96,30-73 34,-31 71 2,-1 0 55,-6 17-184,0 0 80,-1 0 71,-1 0 60,1-2 74,-1 0 46,1-22 747,-2 20-623,0 6-200,0 1-38,0 0-49,0-3 279,-4 1-48,3 4-231,-1-1-25,0-3 5,-2 0 45,-1-1 77,1 3-61,-1-1 37,2 3-114,0-1-31,-2-2 1,0-1 51,-2-1 67,-2-5 107,7 12-290,0-1 42,-5-5 127,-2-2 91,-12-15 436,15 19-506,1 2-45,0-1 311,-1 4-94,-15-3-75,16 3-71,-1 7-54,-7 11-86,2 3 47,6-8-19,1-1 0,0 1 0,0-1-1,1 1 1,-1 10-86,-4 45 291,2 0-48,3 0-44,1 2-41,2-1-37,1 0-34,2 69 2,-2-116-84,3 107 215,3-1-101,1-8-73,24 213-45,-14-190 40,-11-102-20,1-1 0,14 35-21,-20-67 30,-2-7 12,0 0-4,11-1 31,-1-2-42,-4 2-9,-5 0-16,-1 1-1,1 0 0,-1 0 0,1 0 0,-1 0 0,0 0 0,1-1 0,-1 1 0,1 0 0,-1 0 1,0-1-1,1 1 0,-1 0 0,1-1 0,-1 1 0,0 0 0,0-1 0,1 1 0,-1-1 0,0 1 1,0-1-1,1 1 0,-1 0 0,0-1 0,0 1 0,0-1 0,0 1 0,0-1 0,0 1 0,0-1 1,0 1-1,0-1 0,0 1 0,0-1-1,54-207 42,1-10-63,-41 174 13,2 0 0,1 1 0,19-31 8,-28 61 41,0-2-35,8-11-52,20-29-145,-27 41 164,-1 4 39,-2 2-31,-1 5 22,17-10-14,-17 10 8,-1 8 62,9 18 185,-3 1-40,5 29 101,-7 4-117,-3 2-91,0 0-64,-2-36-41,0-1-1,6 17 9,18 34-3,-16-52-105,-1-9 28,-4-7 1,-2 0-120,-1-1 38,3 2-66,-1-2 74,1-1 23,-3-2 37,0 0-64,1 2-343,0-1 91,-1 0 80,1-1 70,-1 0 24,1 0 65,0-1 26,1 0-20,0 1 9,-3-1 8,1 0-17,0 1-49,6 2-364,0 0-73,-1-1-87,-2 1-100,-6-3 836,4 1-951,-3-1 429,0 0-34,1 0-36,-1-1-37,1 0-40,0-1-41,3-1-245,0 0-109,2 0-95,0-1-81,2-1-289,0 0-70,2-1-383,4-4-1040,-13 8 2598,1-1 36,1-2-295,1-2-14,1-5-209</inkml:trace>
  <inkml:trace contextRef="#ctx0" brushRef="#br0" timeOffset="1239.1299">1899 1491 21834,'-37'23'562,"5"6"-73,5 6-62,3 4-51,-9 28 145,-5 34 162,26-69-454,4-9-121,-24 67 345,16-29-198,10-23-147,3 1-58,5 0-73,6 1-88,-4-25 113,2 0 0,0 0 0,8 12-2,-2-9-38,-1-9 29,-5-5 0,9 6-68,0-8 37,-11-2 12,-4 0 23,1 0-1,-1 0 0,1 0 1,-1 0-1,1 1 0,-1-1 1,1 0-1,-1 0 0,1 0 1,0 0-1,-1-1 0,1 1 1,-1 0-1,1 0 0,-1 0 1,1 0-1,-1 0 0,1-1 1,-1 1-1,1 0 0,-1 0 1,0-1-1,1 1 0,-1 0 6,28-15-200,-13 3-42,1-7 117,31-44-238,-21 19 197,1-18-79,-9 9-38,-9 19-79,-1-1 0,2-24 362,-6 19-187,-1 1 40,-2 3 59,-2 0 51,0 1 61,-1-1 70,-11-34-14,12 63-34,1 7 4,0 0 14,-4 5 14,-14 29 80,14-20-62,1-1 0,0 1 0,-1 13-96,-1 47 257,5-30-152,-1-21-63,2 28-64,3-29 40,4 5 76,-1-14-6,1 1 36,13 20 7,-9-20 101,-12-14-232,12 9 48,12 5-32,18-1-21,-26-13 10,2-4-17,-3 1-37,3-4-167,-14 4 180,2 1 28,4-2 16,-1-1-46,1-4-53,4-4-78,19-24 177,-2-1 0,-1-1 0,-2-1 0,-3-2 0,0-1 0,-3-1 0,-2 0-1,-2-2 1,0-4-8,13-49 36,-3-1 0,-6-1 0,10-96-36,-25 119 40,-2-3-47,-5 17-109,-4-29 116,-1 60-24,-4-9 93,7 37-39,-3 0-6,3 4-23,1-1-1,-1 1 1,0 0 0,0-1 0,0 1 0,1 0 0,-1 0-1,0 0 1,0 1 0,0-1 0,-1 0 0,1 1 0,0-1-1,-1 2 3,1-1 0,0 1 0,-1 0 0,1-1 0,0 1 0,-1 0 0,1 1 0,0-1 0,0 0 0,0 1 0,0-1 0,0 1 0,0-1 0,1 1 0,-1 0 0,0 0 0,1 0 0,-1 0 0,1 0 0,0 0 0,0 0 0,-1 2-3,-14 29 93,4-3 66,10-25-120,-23 70 341,3 3-78,5 1-71,3 2-61,4 0-53,3 1-43,2 78-25,5-118-60,2 0 0,2 0 0,8 30 11,-7-50-6,1 1 0,1-1 0,1 0 0,0 0 0,2-1 0,1 0 1,2 2 5,0-9 13,21 17-16,-16-19 9,-9-9-8,-1 0 1,1-1-1,-1 0 1,1 0-1,0-1 1,0 0-1,0 0 1,0-1-1,-1 0 1,1-1-1,0 0 1,0 0-1,0-1 1,-1 0-1,1-1 1,1 0 1,9-7 5,0-2 1,-1 0 0,0 0 0,-1-2 0,-1 0-1,0-1 1,0-1 0,-2 0 0,0-1 0,4-8-6,11-18 5,-1-1 1,-3-2-1,16-39-5,-17 27 141,-2 0-61,-2-1-55,-2-1-50,4-30-94,-4-1-81,-4-1-63,-4-1-46,-2-28-638,-5-18 947,-5 27-371,-5-11 39,3 62 211,-1 0 36,-1 9 24,-1 2 43,-2 2 49,-3 2 51,12 45-78,0 1 0,0 0 0,0-1 0,0 1 0,0 0 1,0-1-1,-1 1 0,1 0 0,0-1 0,0 1 0,0 0 0,0-1 0,-1 1 0,1 0 0,0 0 0,0-1 0,0 1 0,-1 0 0,1 0 0,0-1 0,0 1 0,-1 0 0,1 0 0,0 0 0,-1-1 0,1 1 0,0 0 0,-1 0 0,1 0 0,0 0 0,-1 0 0,1 0-4,-20-7 168,15 6-62,-2 11 33,2-2-76,-25 41 257,-1 16 87,11-7-42,1 1-65,1 1-58,2 2-46,-9 50 64,11-35-48,4 1 0,2 31-212,7-35-30,3-38 34,1 0 1,2 0-1,1-1 1,4 9-5,11 20-36,8-5-60,9-8-82,-29-42 107,-1 0 0,2-1 1,-1-1-1,4 3 71,16 7-313,-13-11 108,0 0-39,1-1-43,1-1-47,-1-1-54,1-1-57,0 0-61,-1-1-68,1 0-70,-1-1-77,0 0-81,0 0-85,-1-1-90,-1 1-95,-4-1 44,-1 0-35,33-10-4052,-30 6 3607,-1 1 79,-4 1 593,0 0 51,0 0 57,0 0 65,6-1-398,1-1 98,3 1-99,9-3-425</inkml:trace>
  <inkml:trace contextRef="#ctx0" brushRef="#br0" timeOffset="7336.356">1279 3862 13670,'-3'-7'1478,"-8"-22"-122,8 22-105,3 7-85,0 0-86,0 0-74,0 0-555,0 0-46,0 0 278,-2 5-80,-3 18-165,2 2-69,1 0-62,2 2-53,1 0-45,1 0-38,2 27 90,2 16 19,1 25-218,3 2-49,6 20-114,24 81 101,-5-69-8,-31-117-68,0 0 55,15 41 172,-13-38-193,-3-7-22,0 0-38,1 1-63,-1-1-61,1 0-69,0 1-79,-1-1-86,1 0-94,0 0-103,0 0-111,-2-4-142,-1-3-101,-1 0-116,5 3-107,2 3 257,0 0 105,-1-1-48,-6-6-103,1 0 123,-1 0 115,1 0 107,-1-1 96,0 0 88,1 0 79,-1 0 70,0 0 86,0-1 44,1 0-114,-1 0 167,1-5-385,-1 6 348,0 0-57,0 1-143,0 0 152,0 0-36,0-4-1431,0 1 649,0 1 259,0-3 95,1 2 324,-1-1 40,1-7-249,0 2 190,0-6-144</inkml:trace>
  <inkml:trace contextRef="#ctx0" brushRef="#br0" timeOffset="7589.329">1638 3607 17624,'3'-1'119,"-1"0"-37,4-2 35,-3 1-56,0 1 15,-1 0 25,0 0 49,0 0 20,0 0 49,1 0 55,-1-1 62,4 4 504,-1 0-539,1 0-94,11 6 148,-12-4-212,1 1 47,-1 2 97,1 1 103,-4-4-148,1 1 34,-1 1 38,0 0 41,4 12-4,15 58 759,-12-40-678,-3-4-120,0-2-102,3 31 141,-2 1-108,-1 1-89,-1-1-69,3 25-48,2 8-44,6 9 7,-3-44 45,3-1 55,-13-50-100,1 5-4,0 1-1,1-1 1,1 0 0,0-1-1,1 1 1,1-1 0,0-1 0,3 4 4,-2-5 15,6 9-46,2 1-58,-4-5-71,-9-12-5,-4-3-46,1 0-54,3 2-67,5 5-31,2 1-176,-6-5-18,-5-3-63,0-1-65,0 0 304,0 0-33,0 0-43,0 0-54,0 0-67,0 0-80,0 0-95,0 0-114,0 0 383,0 0-37,0 0-39,0 0-43,0 0-452,0 0-91,0 0-315,0 0-819,0 0 17,0 0 825,0 0 312,0 0 89,0 0 102,0 0 87,0 0-86,0 0-372</inkml:trace>
  <inkml:trace contextRef="#ctx0" brushRef="#br0" timeOffset="7829.382">1359 4403 19209,'0'0'543,"0"0"-209,0 0-87,0 0-40,0 0-46,-1 0-41,0 0 1,-3 0-45,-7 0 5,1 0-40,4 0-43,6 0-52,7-3 14,1-1 34,-5 3 6,1-1 1,-1 1-1,1-1 0,-1 0 0,0 0 0,0-1 0,0 1 0,3-3 0,45-40 52,32-32 125,-12 10-65,-23 24-120,-20 19-98,1 1-67,-10 8 2,1 0-56,0-2-93,1 1-91,-1-1-105,0 1-118,-3 2-47,-5 4 145,-1 1-50,0-1-55,0 2-59,1-1-64,0 1-69,1 0-72,0 1-79,-1 0-51,-1 0-91,-1 0 61,12-10-1478,-9 8 1102,-7 4 758,1 0 34,1-1-150,2 1 90,-1 0 115,2 1 111,2 0 12,7-1-115</inkml:trace>
  <inkml:trace contextRef="#ctx0" brushRef="#br0" timeOffset="8007.823">2295 3967 17560,'-1'11'559,"-3"15"818,2-19-995,0 1-45,0-1-35,0-1-95,0-1-116,1-2-95,1-2-37,-3 8 380,0-1-71,1-1-61,1-2-55,0 1-26,1-1-50,1 6 6,-1-4 4,0-2 58,-1 5 183,0-2-83,0-1-70,0-2-57,1 1-9,-1 2-41,2-4-14,-1 1 54,1 2 79,1 1 56,-1 2 94,0-6-331,0 1 37,8 34 316,-5-28-309,-1-2-84,-1-5 21,-2-2 41,7 3 51,21 18-36,-16-16-10,-7-5-22,9 2 2,5-7 36,-12 2-31,9-2 5,5-9 59,-17 9-47,2 0-29,1-1-4,1-2 58,2-3 61,4-5 90,-1 0-205,1-2 34,39-52 178,-32 35-154,1-6-77,-16 25 48,0 0-1,0 0 1,-2-1 0,0 0 0,1-8-34,-3 12 13,-1-1 1,0 1-1,0-1 1,-2 0-1,1 1 1,-2-1-1,1 1 1,-1-1-1,-1 1 1,0 0-1,-4-8-13,-14-17 62,-10 1-20,30 34-42,1 1 0,-1-1 0,0 0 0,1 0 0,-1 1-1,0-1 1,0 1 0,1-1 0,-1 0 0,0 1 0,0 0 0,0-1-1,0 1 1,0-1 0,0 1 0,1 0 0,-1 0 0,-1-1 0,-1 1 0,-44-7-16,43 7 11,0 0 0,0 0 0,0 0 0,0 1 0,-1 0 0,1 0 0,1 0 0,-1 0 0,0 1 0,0 0 0,0-1 1,1 1-1,-1 1 5,-21 16-40,3 2-39,8-6-9,1 0-36,2-2-12,1 1-35,0-1-39,1 1-43,8-13 220,-3 4-174,1-1 51,0 1 28,0-1 43,-6 9-68,6-8 62,1 1-74,0-3 42,1 1-34,-1 0-62,1 0-54,-1 0-62,1 2-69,-1-1-74,1 1-83,-1 1-89,0 0-96,2-6 489,0 0 44,0 0 42,-1 0 37,1 1 16,0-1 39,0 1 19,0 0 48,-1 5 14,1-5-60,-1 1-66,1-1-44,-1 0-72,1 1-86,-1-1-96,1 0-13,-1 1-84,0-1-89,0 0-98,0 1-105,0-1-112,0 1-118,0 0-126,3 4-4612,0-2 4606,-1-1 424,1 0 156,-1-1 37,0 1 85,0-1 44,0 0 48,0-1 56,0 0 71,-1 0 50,1-1 44,-1 0 37,0 0 20,1-1 37,-1 0 4</inkml:trace>
  <inkml:trace contextRef="#ctx0" brushRef="#br0" timeOffset="8489.745">2751 3507 17880,'0'1'153,"-2"4"-82,0-2-34,1 0-36,-3 3-21,2 1 54,1 2 61,0 3 89,1 2-53,1 2 78,0 9 217,0 3 88,1 11 245,-1-12-287,-1-5-136,1 0-77,-1-1-40,2 0-48,0-7-78,1 0-1,1-1 1,0 1-1,3 5-92,10 22 43,4-7-17,-17-28-26,3 0 22,20 15 2,-20-16 18,8-5 22,4 0-32,-2-3 27,-5-5-47,-9 5 0,15-10 42,-7-2-39,-6 8-1,7-7 7,0-1 0,-1 0 0,-1-1-1,-1 0 1,0-1 0,0 0-21,-1-4 17,0-1-1,-1 0 0,-1 0 1,1-10-17,1-22 29,-3-1 1,-2 0-1,-3-20-29,0 65 6,0 2 40,0 8 2,0 0-3,0 0-18,0 0-38,-5 7-18,-15 20 10,19-26 20,1-1 0,-1 1 0,1 0 0,-1-1 1,1 1-1,-1 0 0,1-1 0,0 1 0,-1 0 0,1 0 0,0-1 1,0 1-1,0 0 0,0 0 0,-1 0 0,1-1 0,0 1 0,0 0 1,0 0-1,1 0 0,-1 0-1,-1 19 13,2 0 0,1 0 0,0 0 0,1-1-1,1 1 1,3 5-13,0-10 7,0 0-1,1-1 0,9 11-6,-4-12 8,17 7-3,-14-13 9,17 0 4,-17-6 14,19-6 14,-18 0 10,19-12 29,-17 4 8,16-24-30,1-5 107,4-11 107,-22 25-26,0-1-1,-1-1 1,7-21-251,-5 0 219,-13 26-147,-3-2-35,-1 7-24,-2-1-1,0 1 1,-2-9-13,-3-3 56,2 19 67,0 4-55,0 2-36,-1-1-31,0 0 39,-2-4 31,2 3-49,-1 3-42,-1 0-56,0 1 15,1-1-118,5 5 23,-6-4-107,-1 1 81,0-2-38,0 0-39,0 1-40,3 2-127,3 2 170,0 0-40,1 1-176,0 0-106,0 0 156,0 0-49,0 0-48,0 0-46,0 0-46,0 0-46,0 0-45,0 0-43,-1 0-157,0 0 51,0 0 47,0 0 47,0 0 46,1 0 43,-1 0 42,0 0 41,0 0 40,1 0 38,-1 0 36,0 0 35,0 0-336,0 0 122,0 0 145,0 0 87,0 0 78,0 0 69,1 0 90,-1 0 35,0 0-58,0 0 115,-2 0-184,2 0 154,0 0-48,0 0-71,1 0-82,-1 0-100,0 0-115,-1 0 49,1 0 36,-1 0-353,2 0-32,-1 0-275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6:30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420 3936 10469,'0'0'987,"0"0"-359,0 0-137,0 0-41,0 0-49,0 0-40,-1 0 30,-3-3 147,-16-10 871,18 12-1078,0 0-39,0 0-38,0 1-33,-1-2 126,0 2-106,0 0-98,1 0-54,-1 0-27,-2 2 15,3-2 25,1 0 100,-4 1 275,-1 2-34,3-2-281,-1 1-50,-2 0 1,3 0-29,0 0 48,0 1 26,-1 0 52,-1 2 62,0 0 70,-16 20 96,0 0-50,1 2-46,1 2-43,0 0-38,0 1-37,-17 33 133,9-11-145,1 1-48,-43 102 179,50-106-277,1 20-55,15-49-34,4-6 29,0-5-5,-2-9-1,1 1-1,0-1 0,0 1 0,0 0 1,0-1-1,0 1 0,1 0 0,-1-1 0,0 1 1,0-1-1,0 1 0,0 0 0,1-1 1,-1 1-1,0-1 0,1 1 0,-1-1 1,0 1-1,1-1 0,-1 1 0,1-1 1,14 22-8,-11-17 0,3-6 16,24-9 0,-25 7-3,-1-1-1,1-1 0,-1 1 0,0-1 1,0 0-1,-1 0 0,1 0 1,-1-1-1,3-4-4,32-62 40,-25 46-39,9-18 22,141-254 112,-133 253-146,-26 37-13,-5 8-8,11-3-5,1-4 32,-8 4-1,-4 3 6,0 0 0,0 0-1,0 0 1,1 0 0,-1-1 0,0 1 0,0 0-1,0 0 1,0 0 0,0 0 0,0 0-1,1 0 1,-1 0 0,0 0 0,0 0 0,0 0-1,0-1 1,1 1 0,-1 0 0,0 0-1,0 0 1,0 0 0,0 0 0,1 0 0,-1 0-1,0 0 1,0 0 0,0 0 0,0 0 0,1 1-1,-1-1 1,0 0 0,0 0 0,0 0-1,0 0 1,0 0 0,1 0 0,-1 0 0,0 0-1,0 0 1,0 1 0,0-1 0,0 0-1,0 0 1,1 0 0,-1 0 0,0 0 0,0 0-1,0 1 1,0-1 0,0 0 0,0 0-1,0 0 1,0 0 0,0 1 0,0-1 0,0 0-1,0 0 1,0 0 0,0 0 0,0 1 0,14 56 42,-7 5-33,-5-38-14,1 0 1,1 0-1,2 4 5,-2-15 3,14 23-14,-16-33 10,0 0 0,0-1-1,0 1 1,0-1 0,1 1 0,-1-1 0,1 0-1,-1 0 1,1 0 0,0 0 0,2 1 1,-2-2 0,0 0 0,0 0 1,0 0-1,1 0 0,-1 0 0,0-1 1,0 1-1,1-1 0,-1 0 0,0 0 1,0 0-1,1-1 0,-1 1 0,0-1 1,2 0-1,2-1 0,0-1 1,-1 1 0,1-1 0,-1-1-1,0 1 1,0-1 0,2-2-1,12-10 10,-1 0 1,-1-2-1,13-15-10,-29 30 2,88-105 41,-34 31-49,-3-3 1,16-38 5,-22 29 48,-3-1 62,-25 46-71,-1 0-41,-2-1-39,-1 1-36,10-47-172,-5 0-107,-7 17 9,-2 0-42,9-152-908,-18 146 922,-6-1 112,0 40 182,-1 2 37,-1 2 42,-1 2 44,0 20 62,-13-11 78,20 26-177,0 0 0,0 0-1,0-1 1,0 1 0,0 0 0,0 0 0,-1-1 0,1 1 0,0 0 0,0 0 0,0-1 0,0 1 0,-1 0-1,1 0 1,0 0 0,0-1 0,0 1 0,-1 0 0,1 0 0,0 0 0,0 0 0,-1 0 0,1-1 0,0 1-1,0 0 1,-1 0 0,1 0 0,0 0 0,-1 0 0,1 0 0,0 0 0,0 0 0,-1 0 0,1 0 0,0 0-1,-1 0 1,1 0 0,0 0 0,0 0 0,-1 1 0,1-1 0,0 0 0,0 0 0,-1 0 0,1 0 0,0 0-1,0 1 1,0-1 0,-1 0 0,1 0-5,-5 3 76,0 1 0,0-1-1,0 1 1,0 0 0,1 1-1,-1-1 1,1 1 0,0-1-1,1 1 1,-2 2-76,-20 39 477,1 20 48,13-33-303,2-1-36,1-6-56,-9 35 181,0 1-51,2 1-43,0 0-35,-9 54 81,9-20 257,-3 77-520,17-137 9,1-1 0,2 10-9,1-20-9,0-1 0,2 0 0,1 0 0,0-1 0,2 0 0,3 6 9,-6-18-6,1 0 1,0-1 0,0 0 0,1-1 0,0 1-1,1-1 1,0 0 0,1-1 0,0 0 0,1-1 0,-1 1-1,9 3 6,-8-6 1,-1 0-1,2-2 1,-1 1 0,0-1-1,1-1 1,0 1-1,0-2 1,0 0-1,0 0 1,2-1-1,-3 0-9,-1-1-1,1-1 1,-1 1 0,0-1 0,1-1 0,7-2 9,7-4-64,0-1-48,-5-1-29,0-1-53,-2 0-60,-1-2-71,-7 4 93,1 0-35,0-1-59,1 0-39,5-2-184,-1 1-52,-1-3-98,-5 2 63,0-2-84,-1 1-32,1 0-90,0 2 50,1 1-116,0 0-104,1 1-91,1-2-175,-1 0-78,5-6-793,-1-3-96,-8 7 937,1 0 69,-3 4 445,0 0 61,0 1 71,0 0 84,-1 2 233,0 2 40,5-6-201,2 0 38,5-4-79,-15 14 541</inkml:trace>
  <inkml:trace contextRef="#ctx0" brushRef="#br0" timeOffset="582.588">1853 3001 19001,'-7'0'792,"-21"0"-109,27 0-664,1 0 0,-1 0 0,1 0 0,-1 0 1,1 0-1,-1 0 0,1 0 0,-1 0 0,1 0 0,-1 0 0,1 0 0,0 1 0,-1-1 1,1 0-1,-1 0 0,1 0 0,-1 1 0,1-1 0,0 0 0,-1 0 0,1 1 0,0-1 0,-1 0 1,1 1-1,0-1 0,-1 1 0,1-1 0,0 0 0,0 1 0,0-1 0,-1 1-19,-2 3 20,-1 2 50,0 1 44,0 0 36,-8 13 318,-5 12 353,7-15-424,2-1-83,2-7-173,2 0-72,-13 18 377,1 0-42,2-1-43,1 0-47,1 0-47,1 0-52,3 0-52,1 0-54,3-3-68,6-5-38,-1-8-2,2 8-17,0-8 15,-2-7 1,0 1 0,0-1 0,0 0 0,0 0 0,0 1 1,1-1-1,0 0 0,0 0 0,0-1 0,0 1 0,0 0 0,1 1 0,2 5 3,-3-6-3,0 0 0,0 0 0,0 1 0,0-1 0,1-1 0,0 1 0,-1 0 0,1-1 0,0 1 0,0-1 0,2 1 0,4 6 45,5 2 66,10 8-81,-13-12-54,4 4-36,9 7 115,-15-12-80,3 2-28,12 15-61,-16-17 118,-5-3-3,1 0 1,-1 1-1,0-1 1,0 0-1,0 1 1,0 0-1,-1 0 1,1 0-2,2 2 4,-3-5-4,0 1 1,-1 0 0,1 0 0,-1 0 0,1 0 0,-1 0 0,0 0 0,0 1-1,0-1 1,0 0 0,0 0 0,0 1 0,0-1 0,-1 2-1,3 2 5,-2-4-2,0 1 0,0-1 0,0 0 0,0 0 0,-1 1 0,1-1 1,-1 0-1,0 1 0,1-1 0,-1 1 0,0-1 0,0 0 0,-1 1-3,-4 37 43,2-29-33,2-7-7,0 0-1,0 0 1,0 0-1,-1-1 1,0 1-1,0 0 1,0-1-1,0 1 1,-1-1-1,1 0 1,-1 1-1,0-1 1,-1 1-3,-33 34 34,30-32-27,0-1-1,0 1 0,-1-2 1,1 1-1,-8 2-6,7-4 4,1 0-1,-1 0 0,0-1 0,0 0 0,-5 0-3,9-2 0,0 1 0,0-1-1,-1 0 1,1 0 0,0 0 0,-1-1-1,1 1 1,0-1 0,0 0 0,-24-15-24,28 16 22,0 0 1,-1-1 0,1 1 0,-1 0 0,1-1 0,-1 1 0,1 0-1,0-1 1,-1 1 0,1-1 0,0 1 0,0-1 0,-1 1-1,1-1 1,0 1 0,0-1 0,0 1 0,-1-1 0,1 1-1,0-1 1,0 1 0,0-1 0,0 1 1,-1-7-13,-1 0 1,2 0-1,-1 0 1,1-1-1,0 1 0,1 0 1,0-2 12,0 2-23,0 0 1,1 0 0,0 1-1,0-1 1,3-3 22,24-47-236,3 1-99,3 3-104,2 0-105,2 2-107,1 1-109,2 1-113,-1 0-115,-6 7 33,-9 13 407,-1-1 67,0 1 62,1 1 59,0-1 55,0 0 53,0 1 49,1-1 46,4-5 22,0 0 56,1 0 49,-1-1 43,3-2 27,1 0 0,33-23-40,-32 36 34,-18 15 48,-5 3 87,-7 4 113,-5 1 106,-1 2 90,0 5 68,0 6-33,0 7 119,0 2-43,-2-7-232,-1-1-36,-4 14 190,-2-1-91,-2 5-11,-7 16 79,2-4-102,-5 12 66,-2 1-62,1-3-77,1 0-61,3-1-63,3-2-67,14-42-100,1-8-25,7 4 11,21 15 0,-27-19-7,-1 1-1,0-1 1,1 0 0,-1 0-1,0 1 1,0-1-1,1 0 1,-1 0 0,1 0-1,-1 1 1,0-1 0,1 0-1,-1 0 1,0 0 0,1 0-1,-1 0 1,1 0-1,-1 0 1,0 1 0,1-1-1,-1-1 1,1 1 0,-1 0-1,0 0 1,1 0 0,-1 0-1,1 0 1,-1 0-1,0 0 1,1 0 0,-1-1-1,0 1 1,1 0 0,-1 0-1,0 0 1,1-1-1,-1 1 1,0 0-1,9-4 8,4-3 1,9-10 30,47-46-10,-47 41 5,-1-2-1,7-11-33,-9 9 31,-1-1-1,-1 0 1,6-17-31,-17 31 10,-1 0 0,0-1 0,-1 0 0,-1 0 0,0 0 0,0 0 0,-2 0 0,0-1 0,0 0-10,-1-5-9,1 7 14,-1 0 0,0 0 0,-1 1 0,-1-1 0,1 0 1,-2 1-1,0-1 0,-1 1 0,-1-4-5,-21-25 45,-10 1-5,35 39-40,0 1 0,1-1-1,-1 0 1,0 0 0,0 1-1,0-1 1,1 0 0,-1 1-1,0-1 1,0 1 0,0-1 0,0 1-1,0-1 1,0 1 0,0 0-1,0-1 1,-1 1 0,-33-9-16,35 9 15,-1 0 0,0 0-1,0-1 1,0 1 0,0 0 0,0 0 0,1 0-1,-1 0 1,0 0 0,0 0 0,0 0 0,0 0-1,0 0 1,1 1 0,-1-1 0,0 0 0,0 1-1,0-1 1,0 0 0,1 1 1,-11 3 69,-2 2-69,0 2-62,-2 0-53,-3 3-84,1 1-51,-3 3-98,-3 8-225,15-11 210,1-1-79,2-2-58,-1-2-97,2-2 294,0-2-61,1 1-61,0-1-62,-1 0-269,1 1-112,0-1-113,0 1-112,1 1-113,-1 1-112,1 1-113,1 1-113,-2 5-1066,0-5 943,2-2 351,-1-2 85,1 0 96,0-3 82,1 1-130,0-2-502</inkml:trace>
  <inkml:trace contextRef="#ctx0" brushRef="#br0" timeOffset="2826.245">4096 2019 13430,'0'0'1323,"0"0"-924,0 0-37,0 0 31,-1-1-58,-6-5 217,-8-6-84,0-1-58,2 5 292,10 8-561,1-2-77,-5-1 9,4 3-11,-1-1 47,0 1 29,0 1 55,-1-1 62,-1 2 73,3-2-175,-1 0-61,-3 1-4,3 0-7,1 0 53,-1 1 30,-1 0 58,0 1 68,-2 0 76,3-1-218,-1 0-43,-3 1 4,4-1-32,-1 1 41,1 1 23,-1 0 44,-1 2 54,-1 1 61,-18 18 3,2 3-36,-21 34 172,7 7-113,9 5-94,14-12-102,8 0-39,7-46-68,-1 0 1,2 0 0,2 11-24,-1-13 10,1 0 0,0 0 1,1 0-1,1 0 1,0-1-1,8 12-10,-2-8-13,0-1-1,2 0 1,11 11 13,-24-27 0,4 6 1,0-1 0,1 0 0,-1 0 1,1 0-1,0-1 0,1 0 0,-1 0-1,10 6 5,-11-7-2,3 3-1,-1-1 0,1 0 0,0 0-1,1-1 1,6 3-2,61 28-1,-62-25 25,7 13-11,-20-23-11,-1 0-1,1 1 0,-1-1 0,0 0 1,1 1-1,-1-1 0,0 1 1,1-1-1,-1 0 0,0 1 0,1-1 1,-1 1-1,0-1 0,0 1 1,0-1-1,0 1 0,1 0 0,-1-1 1,0 1-1,0-1 0,0 1 0,0-1 1,0 1-1,0-1 0,0 1-1,0 26 19,-5-11 24,-9 7-28,0-1 1,-1-1-1,-2 0 1,0-1-1,-19 18-15,13-20 10,0 0-1,-1-1 1,-25 12-10,25-16 20,-1-1 0,0-2 0,-1 0 0,-2-1-20,26-9 1,0 1-1,0 0 0,0-1 0,0 0 1,0 1-1,0-1 0,0 0 0,0 0 1,0 0-1,0 0 0,0 0 0,0-1 0,0 1 0,-4-1-5,0 1-30,3-11-51,2 0 49,0 4 5,3-10-88,15-30-22,4 0-79,3-1-69,2 1-57,21-29-305,29-37-465,19-32-356,-71 106 1146,1-1 35,13-20-86,-1 0 72,1-1 65,-1 0 57,1-1 53,-1 1 45,36-63 25,-16 24 89,91-183 182,-90 160-168,-53 111 51,2-4-24,0 0-48,15-36-94,-14 29 69,-4 9 37,0 1 35,-1-1 47,0 0 53,-1 1 64,0-1 72,-1 0 81,-1-1 90,0 15-230,-4-5 383,-4-6-214,-1 1-57,5 5-64,4 4-53,-7 7 139,-20 17-29,18-14-24,4-1-212,-1 4-96,-1 2 41,-7 13 105,-19 47 287,24-50-365,2-2-56,-17 62 218,4 0-36,3 1-38,3 1-35,3 0-35,3 1-35,3 0-33,4-1-33,5 7 7,-2-78-18,0 0 1,2-1 0,0 1-1,0-1 1,2 3 7,-3-8-5,2 4 5,7 2-32,16 13 26,-24-25 7,-1-1 0,1 0 0,0 0 0,0 0 0,0 0 0,0 0 0,0-1 0,0 0-1,1 0 0,29 2-5,-20-7 13,16-13 0,-14 3 11,10-16-7,-2-2 0,-1-1 0,-1 0 1,-2-2-1,12-30-12,15-49-13,36-111 15,-71 185 20,-5 10 7,-5 24-16,-4 14-26,-8 91 25,-11 73 136,12-113-38,2 22-110,7-22 21,2-44-18,1-1-1,0 1 1,3 9-3,3-11 0,25 18-21,-31-28 19,1-1 0,0 0 1,0 0-1,0 0 1,0-1-1,0 0 0,1 1 1,-1-1-1,0-1 1,5 1 1,0-1-2,0 0 1,1-1-1,-1-1 1,1 1-1,-1-1 1,0-1 0,0 0-1,0 0 1,-1-1-1,1 0 1,-1-1 0,0 1-1,0-2 1,0 1-1,-1-1 1,5-4 1,51-51-84,-35 29-12,-3 1-51,27-37-225,-13 9-5,-22 30 64,-1-1 0,-2-1-1,9-25 314,-13 26-248,-2 0 0,1-9 248,0-42-237,-8 55 255,-1 13 41,1 1 42,-6 15 1,-14 7 50,19-10-141,-1 1-1,0-1 1,1 0 0,-1 1-1,1-1 1,-1 1 0,1-1-1,-1 1 1,1-1 0,0 1-1,-1-1 1,1 1 0,-1-1-1,1 1 1,0-1 0,0 1-1,-1 0 1,1-1 0,0 1-1,0 0 1,0 0-11,-17 40 378,3 0 0,1 5-378,-2 15 276,4 7-62,8-35-157,2-2-42,5-18-18,10 17-2,-5-18-6,-4-7 9,-4-4 1,0 1 0,1-1 1,-1 1-1,1-1 0,0 0 0,-1 1 0,1-1 1,0 0-1,0 0 0,-1 0 0,1 0 0,0 0 0,0-1 1,0 1-1,0-1 0,0 1 0,1-1 1,36 9 0,1-7 16,-39-2-14,-1 0-1,1 0 0,0 0 1,0 0-1,0 0 0,-1 0 1,1 0-1,0-1 0,0 1 1,0 0-1,-1 0 0,1-1 1,0 1-1,0 0 0,-1-1 1,1 1-1,0-1 0,0 0-1,8-3 4,-6 2 0,1 0-1,0 0 0,-1 0 0,1-1 0,-1 1 0,0-1 0,1 0 1,1-3-4,3 0 1,-4 4 1,-1 0-1,0-1 1,0 0 0,-1 1 0,1-1-1,0 0 1,-1 0 0,0-1 0,1 1-1,-1-1-1,14-20 22,-2-1 0,-1 0 0,-1-1 0,9-25-22,-12 17 4,-1 1-1,-1-1 1,-2 0-1,-1-1 0,-2-9-3,-2 21 4,0 0-1,-2 0 0,0 0 0,-2 0 0,0 1 1,-2-1-1,0 1 0,-3-2-3,1 5 32,-2 7-29,5 5 2,0 1 19,0 4-8,-18-5-16,22 7 0,1 0 0,0 0 0,-1-1 0,1 1-1,0 0 1,-1 0 0,1 0 0,0 0 0,-1 0 0,1 0 0,0 0 0,-1 0-1,1 0 1,0 0 0,-1 0 0,1 0 0,0 1 0,-1-1 0,1 0 0,0 0-1,-1 0 1,1 0 0,0 0 0,0 1 0,-1-1 0,1 0 0,0 0 0,-1 1-1,1-1 1,0 0 0,0 0 0,0 1 0,-1-1 0,1 0 0,0 1 0,0-1-1,0 0 1,0 1 0,0-1 0,-1 0 0,1 1 0,0-1 0,0 0 0,-18 33 16,2 0 1,1 1-1,1 1 1,2 0-1,-2 15-16,9-27 24,7-5-31,-1-9 4,1 5 8,-1-11-5,1 0 1,-1-1-1,0 1 0,1-1 1,-1 1-1,1-1 0,0 0 0,0 1 1,1 0-1,0-1-1,0 0 1,0 0 0,0 0 0,0 0 0,0 0-1,1 0 1,-1-1 0,1 0 0,-1 0-1,1 0 1,0 0 0,0 0-2,1-1-1,-1 0 1,1-1-1,-1 1 1,1-1-1,-1 0 1,0 0-1,0 0 1,1 0-1,-1-1 1,0 0 0,0 0-1,3-2 3,52-36-19,-32 16 5,-1-1-1,2-4 15,20-28-17,12-22 17,-22 28 33,1 4 100,-27 34-233,-4 5 54,0 2 43,0 2 42,1-2-41,-4 2-36,-3 2-116,-1 2 102,3-1 30,9-1 35,-5 0 35,-4 1 105,-3 1-111,-1 11-35,3-3 51,1 3 1,-3 7-82,0 4 7,4 31 72,-3-32-17,-2-8-36,-1 14 40,6 32 30,-4-54-52,1 0-24,10 17 11,-10-21-8,-1 0 0,0 0 0,1 0 0,-1 0 0,1 0 0,-1-1 0,1 1 0,0 0 0,-1-1 0,1 1 0,-1-1 0,1 0 0,0 1 0,0-1 0,-1 0 0,1 0 0,1 0 0,1-1 1,1-1-1,-1 1 1,0-1 0,1 0-1,-1 0 1,0 0-1,0 0 1,0-1 0,-1 0-1,1 0 1,0 0-1,-1 0 1,3-3-1,-5 5 0,25-27 56,0-1-1,17-28-55,-11 7 7,1-15-164,7-39-180,-21 55 192,0 3 58,-16 39 63,-3 7-11,0 0-15,0 0 23,2 5 0,10 52 35,-2-20 17,6-1-32,-14-30 2,7 5 8,22 10-8,-27-19 6,1 0 1,0 0-1,-1-1 0,1 1 1,0-1-1,0 0 0,0-1 1,1 1-2,5-1 6,1-1 1,-1 0-1,0-1 1,0 0-1,0-1 1,0 0 0,0-1-1,0 0 1,-1-1-1,0 0 1,0 0-1,0-1 1,-1 0-1,8-7-6,20-17 60,-2-1 32,-2-1 42,-4 1 51,46-55 364,-40 38-313,-6-2-33,-7-3-39,-11-2-44,-10 45-102,-1 0 0,0 1-1,-1-1 1,-1-7-18,1 7 3,-2 1 0,1-1 0,-1 1 0,-1 0 0,0-1-3,-20-30 48,-15-4-45,34 40-24,1 0 1,-1 1-1,0-1 0,0 1 0,0 0 1,0 1-1,-4-2 21,-5 0-91,0 1-52,2 2-28,0 1-59,-1 0-70,1 0-78,2 0 46,1 0-52,3 0 195,-2 0-146,1 0-53,3 0 87,0 1-42,1-1 18,0 1-39,0 0-44,0 0-49,0 1 36,1-1-39,-1 1-43,0 0-45,0 0-47,0 0-49,0 1-54,0 0-55,1-1 198,1-1 103,0-1 91,0 1 76,-1 0 25,1-1 67,-2 1-221,1-1 186,2 1 78,-1-1-34,0 0-127,-1 1-89,1-1-14,0 1-85,0 0-93,-1 0-104,1 0 30,-1 0-85,1 0-90,-1 1-96,1-1-101,-1 1-108,0 0-113,0 0-118,-1 0 908,1 1 48,-1 0 40,0 0 38,-1 1-29,-1 0 36,-9 11-546</inkml:trace>
  <inkml:trace contextRef="#ctx0" brushRef="#br0" timeOffset="7284.775">741 5946 18665,'0'0'835,"0"0"-445,0 0-41,0 0-60,0 0-55,0 0 110,0 0-32,0 0-103,0 0 54,-1 1 55,-3 6 39,-2 3-173,1 2 37,-6 31 606,9-22-500,1 8-26,1-5-129,-1 4-25,2-1-49,0-2-44,1 0 1,1 0-1,1 0 0,5 13-54,13 28 27,-20-61-14,-2-5-2,0 0-16,0 0 15,0 0 7,0 0 1,0 0 14,0 0 8,0 0-18,0 0-4,0 0 9,0 0-6,5-10-2,4-7-23,-2-1-1,0 0 1,-1-1 0,0 1 0,1-18 4,3-13-27,8-23 27,-2 22-50,1 1 1,19-34 49,-18 45-33,2 2 0,2 0 0,16-18 33,-21 31-8,2 1 0,1 0 0,4-1 8,-19 18 3,1 0-1,-1 0 0,1 1 1,0-1-1,5-1-2,0-1 2,5-1 3,14 1-16,-29 7 11,0-1 0,-1 1 0,1 0 0,0 0 0,-1 0 0,1 0 0,0 0-1,0 0 1,-1 0 0,1 0 0,0 0 0,-1 0 0,1 0 0,0 0-1,0 0 1,-1 1 0,1-1 0,0 0 0,-1 1 0,1-1 0,28 11 59,-28-10-52,0-1 1,-1 0 0,1 1-1,0-1 1,0 1 0,0-1-1,0 1 1,-1-1 0,1 1-1,0 0 1,0-1 0,-1 1-1,1 0 1,0 0 0,-1-1-1,1 2-7,9 12 96,0 1 0,-1 0-1,-1 1 1,0-1 0,1 7-96,8 28 295,-13-32-295,0 0 43,8 44 211,-9-37-181,-2-11-64,-1-1-36,3 0 43,10 19-24,-4-19-5,12 8 2,-15-15-24,1-8 9,23-5-44,-29 7 59,0 0 0,0-1 0,0 1 0,0 0 0,0-1 0,0 1 0,-1 0 0,1-1 0,0 1 0,0-1 0,0 1 1,-1-1-1,1 0 0,0 1 0,-1-1 0,1 0 0,0 0 11,10-11 96,0 1-58,0-1-56,-1-1-53,1 1-50,-2-1-49,1 0-46,-1 0-44,5-7-206,-1 0-84,-1-1-76,0-1-69,0 0-59,-2 0-52,1-1-44,-2 0-35,7-16-660,14-57-2141,-22 66 2592,0 0 40,-1-4-53,0-1 88,-1 0 105,-3 18 504,0-1 33,-2 12 494,0-2 43,0 1 43,0 0 46,-1 7-229,1-4 287,-1 1 44,0 3 461,0 0 110,0 0 85,0 0 474,0 0-878,0 0-137,0 0-37,0 0-37,0 0-39,0 0-37,0 0-34,0 0 206,-1 6 329,-1 1-614,0 1 95,0 1 58,-2 15 546,2-11-426,1-7-291,0-1-53,1-1-67,-1-2-76,0 7 342,0-2-69,1-1-60,-1-1-52,1-1-27,0-1-49,1 5-1,-1-2 0,1 2 64,-1 0 63,0 4 104,0 4-129,0 1-38,3-3 29,-1-8-135,4 10 8,7-1 29,8 2-25,-9-12-3,18-1 16,-13-5-3,20-7 14,-17 0 24,3-7-52,3-3 60,4-6 60,-10 6 58,-2 1-1,12-16-216,-10 7 126,8-18 76,-7-2-47,-18 37-132,-1 0-1,1-1 0,-1 0 0,-1 1 1,0-1-1,0 0 0,-1 0 1,0 1-1,-1-5-22,-9-21 37,5 25-31,0 0-1,-1 0 0,0 1 1,-2-2-6,4 6 1,0 0 0,0 1 0,0-1 0,0 1 0,-1 1 1,0-1-1,0 0 0,0 1 0,0 0-1,-27-7-40,1 11-71,2 9-60,1 7-46,-13 21-198,-11 27-265,26-32 308,13-17-285,9-9 280,0-1-37,0 0-42,2 1-46,1 0-48,1 0-53,0-4-177,0-1 91,-1 0 85,1 0 79,0 0 74,0 0 67,-1-1 62,1 0 55,0 1 13,-1-1 61,1 0 51,-1 0 42,0 0 19,-1 1-55,1-1 48,1 0-12,-1 0-42,0-1-54,1 1-65,-1 0-76,1-1-87,-1 1-98,1 0-110,0 0 145,-1 0-57,1 0-60,0 0-64,0 0-66,0 0-70,0 1-73,0-1-77,0-1-729,0 1 901,1-1 57,0 1 278,0 0 35,0 1 37,1-1 42,0 2-39,1 1 67,1 0 31,0 1 58,2 1 12,3 4-39</inkml:trace>
  <inkml:trace contextRef="#ctx0" brushRef="#br0" timeOffset="7649.649">2316 4959 15911,'0'9'134,"0"1"82,0-1 39,0 15 561,0-15-500,0-4-150,0 0-37,0-2-47,0-1-56,0 19 802,1-3-105,0-1-106,0-2-106,1-1-105,-1-3-107,1-1-106,-1-2-107,0-1 169,0-1-43,0-1-40,0 0-36,-1-1-13,0-1-37,0 0-20,0 1-19,0 3 16,1-1 70,0-2-33,0 1 34,0 1 40,1 1 46,-1-4-195,0 2 49,3 6 128,6 20 377,-7-23-450,0-1-58,-1-2 151,1 1-41,-2-4-84,1 0-100,3 6-107,-3-5 121,0 0 61,-1 0 52,0 0 70,-1 0 85,0 1 98,5-14-257,9-30-53,-9 21-53,-1 1 0,-1-1 0,0-6-14,9-199 80,-9 190-88,4 6-16,-6 19 23,-1 6 0,0 0 0,1 0 0,-1 0 0,1 0-1,0 0 1,0 0 0,0 0 0,0 0 0,0 0 0,1 0 0,1-1 1,34-57 13,-33 56-34,2 2-3,0 0 12,7-2-4,-3-3-34,-5 8-30,-2 0 119,1 0-114,0 0-96,0 0-80,1 1-60,0-1-48,18 2-1518,-17-1 1387,-3-1 285,0 0 34,0 0 20,-1 1 65,0-1 74,-1 0 82,2 0-798,-1 1 88,0-1 83,0 0 77,0 0 73,-1 1 67,1-1 63,-1 0 56,0 0 62,0 0 41,1 0-12,0 0 109,-1 1 61,2-1 262,-2-1-214,-1 1-79,1 0-36,-1 0-40,1 0-50,-1 0-60,1 0-65,-1 0-73,1 0-82,0 0-88,0 0-97,0 0-104,0 0-111,0-1-120,0 1-127,0 0 472,0 0-34,0 0-36,-1 0-37,1 0-37,0 0-38,0 0-40,0 0-40,0 0-41,0 0-43,1 0-43,-1 0-44,0 0 564,1 0 34,3 0-321,1 0-28,5 0-247</inkml:trace>
  <inkml:trace contextRef="#ctx0" brushRef="#br0" timeOffset="8331.678">2942 4478 16295,'0'0'840,"0"0"-327,1 0 43,4-2-74,16-5 369,-15 5-13,-6 2-451,0 0 237,0 0 432,0 4-613,0 0-65,1 0-58,0-1-54,1 3 47,0 0-87,0-1-67,0 1-49,5 12 142,-6-13-128,0 1 57,3 22 133,-1 1-41,-1 0-41,-1 0-39,-1 0-36,0 1-35,-1 28 22,1-22-116,0-1-42,-4 23 114,1-20-96,3-31-23,0-7 3,0 0 0,0 0 0,0 0 6,0 0 26,5-7 16,7-12-32,-2-1 1,7-16-1,20-55-109,-17 42-5,14-47-588,-7-4 114,-5 20 216,3 2 103,5 5 116,-12 39 124,3 2 35,-9 18 4,26-17-18,-6 18-10,-26 11-4,-1 10 27,8 14-1,-1 6 58,0 10 70,-2 21 129,1 27 151,-5-47-184,-4-17-72,1 3 38,-1-13-143,6 39 158,-5-38-175,-2-7 0,0-4-32,-1 0 1,0-1-1,1 1 0,-1-1 0,1 1 0,-1 0 0,1-1 0,0 1 0,0-1 0,0 0 0,0 1 1,0-1-1,1 1-2,0 1 2,0 2-8,-2-5 22,0 0 27,0 0 2,7-8-7,9-14-30,-1 0 0,-2-1 0,0 0 0,-1-1 0,3-13-8,45-139 14,-39 109-44,2 2 0,22-42 30,-34 88 1,0 1 1,2 1-1,0 0 0,1 0 0,7-6-1,-14 17-22,-2 6-7,17 0 5,-22 0 24,0 0 0,0 0 0,1 0 0,-1 0 1,0 0-1,0 0 0,0 0 0,1 0 0,-1 0 0,0 0 0,0 0 0,1 0 1,-1 0-1,0 0 0,0 0 0,1 0 0,-1 0 0,0 0 0,0 1 0,0-1 0,1 0 1,-1 0-1,0 0 0,0 0 0,0 1 0,1-1 0,-1 0 0,0 0 0,0 0 0,0 1 1,0-1-1,0 0 0,0 0 0,1 0 0,-1 1 0,0-1 0,0 0 0,0 0 1,0 1-1,0-1 0,0 0 0,0 0 0,0 1 0,0-1 0,0 0 0,0 0 0,8 37 30,-2 2 45,-1 42 174,-12 87 374,3-97-422,3-37-139,1-1-34,-1-30-28,1 0 0,0 0 0,1 1 1,-1-1-1,0 0 0,1 0 1,0-1-1,0 1 0,0 0 1,0 0-1,0 0 0,1 2 0,2 3 2,-3-6-4,-1 1 1,1-1-1,-1 1 0,1-1 1,0 0-1,0 1 1,0-1-1,1 0 0,-1 0 1,0 0-1,1 0 1,-1 0-1,1 0 0,0 0 2,3 4-4,-1 0-20,3-3 3,20 12-38,-20-12-22,0-4-43,7-2-49,-1 0-46,-6 1-81,2-4-81,2-3 82,1-4-62,-3 3 69,1 0-51,-3 3 68,0-1-34,0 0-36,0 1-40,7-6-354,-2 2 45,0-1-109,-5 0 81,0-1-88,1-1-139,0 0-110,1 3 111,1 1-121,0 0-109,1 1-100,1-3-347,1 0-105,-1-1-86,-1-2-68,-4 4 556,0-1 86,-3 4 489,1 0 74,-1 1 87,1 0 104,-1 2 215,0 1 50,-1-1 46,1 1 39,1 0 18,0-1 38,1 0 23,3-3 14,-8 8 44</inkml:trace>
  <inkml:trace contextRef="#ctx0" brushRef="#br0" timeOffset="8883.196">4518 3641 19065,'0'-1'940,"3"-4"-373,-3 4-347,1 0-82,0 0-66,-1 0-49,4-4-90,-2 2 67,0 0 95,-2 2 8,1-1 45,0 1 16,-1-1 42,1 1 46,-1-1 49,1 1 54,-1-1 58,0 0 63,0 1 67,-6 2 1,-17 3-67,23-4-457,-1 0 0,0 0 0,1 1-1,-1-1 1,1 0 0,-1 0 0,1 0-1,-1 1 1,1-1 0,-1 0-1,1 1 1,-1-1 0,1 0 0,-1 1-1,1-1 1,-1 1 0,1-1-1,-1 1 1,1-1 0,0 1 0,-1-1-1,1 1 1,0-1-20,-32 42 566,1 4-91,1 4-89,1 2-84,2 1-80,2 2-77,3-1-74,3 0-69,16-46-5,0 0 1,1 1-1,1-1 0,-1 1 1,1 0-1,1-1 0,0 1 1,0 5 2,2 29-24,5-9-6,-7-34 30,0 1-1,0-1 0,0 1 1,1-1-1,-1 1 0,0-1 1,0 1-1,0-1 0,1 1 1,-1-1-1,0 1 0,1-1 1,-1 0-1,0 1 0,1-1 1,-1 0-1,0 1 0,1-1 1,-1 0-1,1 1 0,-1-1 1,0 0-1,1 0 0,0 1 1,-1-1 0,2 1 0,1 1 0,0 0 0,0-1 0,0 0 0,0 0 0,0 0 0,0 0 0,0 0 0,1 0 0,1-1 1,-1 0 1,0-1-1,1 1 0,-1-1 0,0 0 0,1 0 0,0 0-1,10-8-8,-4-3 22,2-2-35,13-17-107,6-13-139,7-27-246,-12 7 76,30-90-693,-41 107 836,0-1 60,-4 12 108,0 1 57,0-1 65,1 2 76,-12 29-136,-1 5-67,0 0 139,0 0 67,0 0 101,0 0-48,0 0 64,0 0 318,3 7-225,-1 3-92,0 1-46,1 16 37,-1-10-124,-1 46 95,2-48-118,-1-6-26,-1-5-8,-1 0 0,1-1 0,0 1 0,0-1 0,1 0 0,-1 1 0,1-1 0,0 0-1,0 0 1,1 3-3,0 1 10,-2-5-8,0 0 1,0 1-1,0-1 0,0 0 1,0 0-1,1 0 0,-1 0 1,1 0-1,-1 0 1,1-1-1,0 1 0,0 0 1,-1-1-1,2 1-2,0 1 0,19 16 38,-19-18-31,-1 1-1,1-1 1,0 1-1,0-1 1,0 0 0,-1 0-1,1 0 1,0 0 0,0-1-1,1 1 1,-1-1 0,1 0-7,20 0 32,-10-5-16,67-54-104,-7-11 70,-40 33 57,14-21-39,-10 7 52,-3-1 0,-1-5-52,4-12 41,13-36-41,-3-14-71,-13 19-81,-7 2-109,-16 44 114,-3 1 70,-5 2 70,-2 1 73,-2 50-66,0-1 0,0 1 1,0 0-1,1 0 0,-1 0 1,0-1-1,0 1 1,0 0-1,0 0 0,0 0 1,0-1-1,0 1 0,0 0 1,0 0-1,0 0 1,0-1-1,0 1 0,0 0 1,0 0-1,0 0 0,0-1 1,-1 1-1,1 0 1,0 0-1,0 0 0,0-1 1,0 1-1,0 0 0,0 0 1,-1 0-1,1 0 1,0-1-1,0 1 0,0 0 1,0 0-1,-1 0 0,1 0 1,0 0-1,0 0 1,0 0-1,0 0 0,-1-1 1,1 1-1,0 0 0,0 0 1,-1 0-1,1 0 1,0 0-1,0 0 0,0 0 1,-1 0-1,1 0 0,0 0 1,0 0-1,0 0 1,-1 1-1,1-1 0,-24 0 0,23 0 1,0 0 0,1 0 0,-1 0 0,1 0 0,-1 0 0,0 0 0,1 0 0,-1 0 0,1 1-1,-1-1 1,1 0 0,-1 0 0,1 1 0,-1-1 0,1 0 0,-1 1 0,1-1 0,-1 1 0,1-1 0,0 0 0,-1 1 0,1-1 0,-1 1 0,1-1 0,0 1 0,0-1 0,-1 1 0,1 0-1,-46 63 158,24-28 2,2 0-1,2 1 0,1 2 1,-8 28-160,-3 34 215,12-9-127,12-46-95,3 0-42,1-33 47,1 1 0,0 0 0,1 0-1,0 0 1,2-1 0,-1 0 0,2 1 0,-1-1 0,7 10 2,-8-16-6,0-1-1,1 0 1,0 0-1,0 0 1,2 2 6,1 0-11,0-1-1,1-1 1,0 1-1,0-1 1,0-1 0,9 5 11,9 3-104,2-3-103,-5-4-71,1-2-118,-12-3 146,-1-1-37,1-1-41,-1-1-43,0-1-143,0-1-111,0-1-93,2 2-125,-7 1 467,1 1-44,-1-1-43,1 1-40,4-1-462,0 0-111,1-1-103,-1-1-95,0 0-87,1-1-80,0-2-71,-1 0-65,6-6-665,-7 6 1054,-1 1 73,1-1 93,0 0 109,-4 4 442,0-1 38,6-2-333,2-2-21,9-3-243</inkml:trace>
  <inkml:trace contextRef="#ctx0" brushRef="#br0" timeOffset="9412.125">6948 1745 17848,'0'0'206,"0"0"-20,0 0-1,0 0 103,0 0 116,0 0 125,0 1 121,3 8 85,3 8-180,-2 1-43,0 0-43,-1 1-39,0 1-38,-1 0-36,0 21 259,-2 1-118,-1 0-100,-2 0-82,1-2-67,-14 134 561,7-84-393,4-30-182,2-10-81,1 0-49,1-34-40,-1 32 87,2 0-65,0 1-50,3-2-34,-1-25-14,1-1 0,1 1-1,1-1 1,7 19 12,11 9 16,-10-34-40,-5-9 22,34 25-2,-37-28-1,-1-1 0,1 0 0,0 0 1,0 0-1,0-1 0,1 1 0,-1-1 5,36 1-60,-3-6 40,-26 1 23,1 0 0,-1-1 0,0-1 0,-1 0 0,1 0-1,-1-2 1,0 1 0,0-2-3,28-21-30,-2-4-71,-2-2-102,-18 17 53,0 1-38,-10 9 93,10-11-152,-1-1-51,-1 0-58,-1 0-67,-1 2-24,0 1-66,-5 7 168,0 0-36,0 2 8,-2-1-43,1 1-50,-1-2-58,-2 1-5,1-2-95,-1 0-95,0 0-94,-1-1-94,1-1-93,-1 1-93,1-1-92,-1 2 48,0 0-73,0 1-72,0 0-72,0-3-228,0 5 556,-1-6-598,0 2 385,-1 5 668,-1 1 39,0 0 47,0-1 36,-1-6-355,0-4-35,-2-9-275,3 25 1070</inkml:trace>
  <inkml:trace contextRef="#ctx0" brushRef="#br0" timeOffset="9579.299">6956 2192 20297,'0'0'326,"0"0"-166,0 0-77,0 0-54,5 4-50,15 12-11,-19-16 30,-1 1 1,1-1-1,-1 0 1,1 1 0,-1-1-1,1 0 1,-1 0-1,1 1 1,-1-1 0,1 0-1,-1 0 1,1 0 0,-1 0-1,1 1 1,-1-1-1,1 0 1,0 0 0,-1 0-1,1 0 1,-1 0-1,1-1 1,-1 1 0,1 0-1,0 0 1,0 0 1,14-3-14,0 0 0,0-1 0,0-1 0,-1 0 0,1-1 0,-1 0 0,1-2 14,15-8-62,-1-1-52,0-2-69,0 1-90,-10 5 27,1 1-56,2-2-81,0 0-94,1-1-101,-1 0-104,1 0-150,0 0-127,-12 8 430,0-1-34,1 1-34,-1 0-35,3-2-174,-1-1-116,-1-1-103,0 0-87,-2 3 142,0-1-41,5-3-565,1 1-46,-4 4 621,0 2 97,-5 1 391,0 1 58,-1-1 64,1 0 72,-4 1 137,1-1 37,2-3-53,1-2 84,2-5 83</inkml:trace>
  <inkml:trace contextRef="#ctx0" brushRef="#br0" timeOffset="9814.919">7696 2000 11285,'-4'20'1317,"0"1"-94,-2 1-109,3-12-604,1 1-34,-2 3 123,0 0-74,1 0-79,0-1-85,-2 11 313,1-7-210,0 0-48,-6 40 807,6-30-670,2-3-136,3 0-62,1-6-24,1-1 1,0 1 0,2 2-332,3 9 487,0-16-172,6 3-109,-2-2-55,-7-9-104,5 1-8,-2-2 16,16 7-31,-11-7 23,6-3 80,-9-2-22,2 0 33,11-6 101,-9 3-141,-1-1 0,-1-1-1,1 0 1,4-4-98,7-7 213,26-27-72,-27 22-33,-2-1 0,-1-1 0,-1-1 0,2-5-108,4-12 94,-5-1-46,-17 35-39,0 1 0,-1-1 0,0 0 1,-1 1-1,1-1 0,-2 0 0,1 0 0,-1 0 0,0 0 0,-1 0 1,1 0-1,-2 0 0,1 1 0,-1-1 0,0 0 0,-2-3-9,0 3 8,1 0 0,-2 0 1,1 0-1,-1 0 0,0 1 0,-1 0 0,1 0 0,-7-5-8,5 5 1,0 1 0,-1-1 0,-1 2 0,1-1 1,-1 1-1,1 0 0,-1 1 0,-1 0 0,1 0 0,-2 1-1,1 0-7,1 1 0,0 0 0,0 1 0,-1 0 1,0 1 6,2 0-14,-1 0 1,0 1-1,0 0 1,0 1-1,-4 1 14,-10 5-201,1 4-69,7-3 32,2 2-59,3-1-6,1 1-56,2-1-63,2 2-70,4-9 24,0 0 51,0 1 47,0-2 44,0 1 41,0-1 40,0 1 35,1-1 33,-1 0 4,0 0 38,0 2-38,0-1 87,0 1 62,0-1-25,1-1-47,-1 0-43,1 0-69,-1-1-29,1 1-65,-1 1-76,0-1-82,0 0 8,0 1-69,0 0-72,0 0-78,0 0-82,-1 1-87,1 0-92,-1 0-97,1 1 298,-1-1-63,1 1-54,-1 0-44,1 2-323,0 13-2308,2-11 2047,1-1 220,1-1 87,-2-6 877,0 1 57,-1-1 49,1-1 44,-1 1 21,0-1 43,0 0 26,0 1 21</inkml:trace>
  <inkml:trace contextRef="#ctx0" brushRef="#br0" timeOffset="10456.182">8611 1604 6595,'0'0'1445,"0"0"-582,0-1-133,1-1-253,1-2-36,-1 2-285,-1 0-41,1 0 1,-1 0-45,1-2 23,0 1 6,0 0 38,1-1 73,0 0 37,1-1 79,1-1 92,1-1 105,16-25 196,1-2-67,0-1-56,0-1-48,3-5 20,0-2-36,53-99 1111,-48 81-907,2-11 235,-20 43-689,-1-1-50,-1 0-43,-2 0-37,2-13 9,-2 0-44,-3 6 16,-2 0 1,-1-31-135,-5 7 163,0 41-7,-2 0 65,0 3 57,0 3 49,-2 4 268,4 8-508,-8-6 194,5 2-123,0 3 13,1 5-62,-16 6 3,8 4-35,-15 31-14,2 4 46,0 14 65,-7 37 138,8 4 2,12-33-135,4-12-65,1-1-42,-7 89 262,12-76-117,2 12-217,4-33 45,1-1 1,3 6-46,8 20-4,6-3-34,3-20 20,-4-16 44,2-1 1,3 2-27,-9-18 38,-2-9-26,-8-6-4,7 2 16,11-4 16,-23 0-38,-1 0 0,1 0 0,-1 0-1,1 0 1,0 0 0,-1 0 0,1 0 0,-1 0-1,1 0 1,-1 0 0,1-1 0,0 1-1,-1 0 1,1 0 0,-1-1 0,1 1 0,-1 0-1,1-1 1,-1 1 0,1-1 0,-1 1-2,8-5 13,-5 3-8,0 1 1,0-2-1,0 1 0,0 0 1,0-1-1,0 1 0,-1-1 1,1 0-1,-1 0 0,1 0-5,33-42 24,-1-1 0,-2-2 0,-2-1 0,-2-2 0,14-35-24,-27 46-57,19-51-147,-14 35 145,-10 26 74,2-1 40,0 0-74,-10 23-13,-3 8 3,0 0 7,0 0 1,5 7 21,4 7-49,-1 2 58,3 12 135,-2 1 1,1 5-145,-3-9-4,-2-8 93,2 1-51,1 0-47,1 0-39,3 3-53,-1-1-37,19 23-392,-25-37 225,2-3-91,2 1 88,3 0-49,-3 0 78,0-1-43,-2 0 16,0 0-39,0-1-45,-2 0-48,-2-1-90,0 0-65,2-2-77,1-1-87,4 0-41,-2 0 209,-1 0 165,-2 1 35,1-1-47,-1 0 29,0 0-48,0 0-55,1 0-62,-2 0 43,1-1-51,-1 1-57,1-1-60,-1 0-64,1 0-68,-1 0-73,0-1-76,7-5-1070,-5 3 951,0 1 60,1-1 83,-1 1 103,-1 3 413,-1-1 36,5-2-305,2 0-13,6-2-217</inkml:trace>
  <inkml:trace contextRef="#ctx0" brushRef="#br0" timeOffset="10846.364">9840 814 18392,'-17'6'657,"0"2"-77,2 2-69,0 2-64,1 0-57,1 3-52,1 0-45,1 1-40,-2 5 8,1 0-38,-36 81 626,33-69-496,4-7-156,-37 89 600,31-55-482,11 0-104,6-35-76,0-8-74,0-5-58,0-2-65,4 3 14,12 17 56,-16-28-7,1-1 1,0 1-1,0 0 1,0 0-1,0-1 1,0 1 0,0-1-1,0 1 1,1-1-1,-1 1 1,1-1 0,-1 0-1,1 0 1,-1 0-1,1 0 1,-1 0 0,2 1-2,3 1 5,4 3 8,17 2-8,-22-9 1,0 1 0,0-1 0,0 0 0,-1 0 0,1 0 0,0-1 0,-1 0 0,1 1 0,-1-2 0,1 1 0,-1 0 0,2-3-6,-3 4-5,1-2 7,1 0 1,0 0-1,-1 0 1,1 0-1,-1-1 1,0 0-1,2-2-2,3-3 2,18-18 89,-17 14-64,-2 2-28,6-7-103,-3 3 55,11-25 33,-14 21-42,-2 3-51,13-38 87,-6 0-73,-1-15-334,-2-26 429,-5 48-86,-3-27 123,-2 67-13,0 7 3,0 0-1,-2 7 52,-2 20 47,1 63 339,3-50-297,0-8-80,0-25-73,1 0 1,0 0-1,0 0 1,1 0-1,0 0 1,0 0-1,2 2-14,18 38 22,-20-44-23,8 12-7,21 12 8,3-6 8,-20-18-16,-12-3 7,13 0-2,1 0 1,-1-2-1,8-1 3,9-7-55,-6-3-111,1-2-117,-13 7 91,-2 0-37,0-1-40,-1 0-43,-3 1 40,-2 0-35,9-8-413,-1 6 51,-3 2 102,-2-1-78,-2-1 13,-1 1-74,0-1-31,0 2-72,-1 2 254,0 1-84,1 1-86,-1-1-85,0 2 55,0-1-61,0 0-63,-1-1-62,0 1-61,0-2-63,-1 0-62,1 0-63,-1-6-651,-1 6 978,-1 1 56,0 1 305,0 1 33,-1 0 38,1 1 41,-1 0 42,1 0 41,-1 0-207,0 1 36,0 0-87</inkml:trace>
  <inkml:trace contextRef="#ctx0" brushRef="#br0" timeOffset="11346.4648">10223 651 13910,'0'0'1515,"0"0"-570,0 0-399,0 0-33,0 0 434,0 0-78,0 0-70,0 0-68,0 0-67,0 0-64,0 0-66,0 0-67,0 0-64,0 0-58,0 0-42,0 0 236,0 0-35,0 0 3,0 8-21,0 8-271,0 0-36,4 0 62,0-6-179,2 7 11,9 7 69,-10-15-114,4 7 7,11 4 49,-14-13-63,7 7 7,9-1 37,-15-8-44,9 5 6,7-4 67,9 0 2,-17-6 29,-6 0-79,-1 0-31,0-2 26,2-1 36,3-3 54,-4 3-85,7-4 7,-7 1 1,4-4 33,-4 4-60,6-5 2,4-10 72,-11 13-82,4-5-1,4-11 44,-9 16-51,-5 5-8,0 0 0,0 1 1,1-1-1,-2 0 0,1 0 1,0-1-1,-1 1 0,1 0 1,-1-1-1,0 1 0,0 0 1,0-3-4,5-19 11,-1-1 0,-1 1 0,-2-1 0,0 0 0,-2-5-11,0 13-9,-1 0-1,-1 0 0,-1-1 10,-4-28-146,4 20-20,1 14 41,0 2-38,0 6-65,1 0 58,0 1 49,0 1 39,1-2 7,1-3 2,0 4-26,-1-1-100,1 2 51,-1-1-41,0 0-44,0-1-49,0-6-204,0 5 207,0 1-37,0 2-42,0 2-40,0 0-39,0 1-35,3 0-93,-1 0 57,0 0 54,1-1 49,-1 1 46,0 0 44,0-1 39,0 1 36,0-1-5,0 0 41,2 0-105,0-1 111,3-1-166,-5 1 188,0 1-57,0 0-83,0 1-109,3-2-615,-2 1-102,-2 1-109,-1 0-115,0 0 490,0 0-35,8 0-3478,-1 0 2900,-3 0 788,1 0 38,-1 0 44,0 0 52,0 0 58,-1 0 65,0 0 139,-2 0 41,2 0-158,-2 0 58,-1 0-23</inkml:trace>
  <inkml:trace contextRef="#ctx0" brushRef="#br0" timeOffset="11620.314">10856 497 9828,'0'0'1075,"0"0"-402,0 0-160,0 0-60,0 0-71,0 0-60,1 0 4,3-1 90,-1 0-295,0 0 48,0 0 41,0 0 33,5-1 303,11-5 813,-14 5-998,0 0-62,0 1-78,-1-1-104,-2 2-105,-1-1-34,0 1-37,0-1-39,5-1 472,0-1-78,-2 1-68,0 0-59,-1-1-29,0 1-53,2-4 26,-2 3 3,-1 0 52,6-4 262,0 0-55,-1 0-51,0 0-44,1-1 6,-1-1-45,1-1 3,3-5 66,7-8 170,-5 7-67,-1 3-85,0-1-45,0 0-43,0 0-39,12-15 99,-1 0-113,4-7-72,42-65-29,-56 80-40,0 0 33,-6 10 76,-3 3-56,-1 2-29,-1 0-12,2-3 61,-1 3 351,-3 6 42,0 0-275,0 0-34,0 0-47,0 0-45,-8 4 12,-3 4-110,1-1 0,0 2-1,1-1 1,-1 1 0,2 1 0,-1 0 0,-1 3-13,-58 86 159,40-57-99,27-40-58,-34 51 120,-15 31 124,42-68-195,1 1 1,0 0 0,2 0-1,-1 4-51,3-10 13,1 0 0,1 0 0,0 0-1,0 5-12,5-3-5,10 20 10,-14-32-5,1 0 0,-1 0 0,0-1-1,1 1 1,-1 0 0,0-1-1,1 1 1,-1 0 0,1-1 0,-1 1-1,1 0 1,-1-1 0,1 1 0,0-1-1,-1 1 1,1-1 0,0 1 0,-1-1-1,1 0 1,1 1 0,3 2 0,1 0 0,0 0 0,0-1 1,1 0-1,-1 0 0,0 0 0,1-1 0,-1 0 0,1 0 1,-1 0-1,1-1 0,-1 0 0,1-1 0,0 1 0,-1-1 0,0-1 1,5 0-1,29-12-52,-2-4-44,-13 5-5,-1-3-38,-5 3-11,1-1-36,-1 0-38,0 0-45,3-3-99,1 1-70,-1 0-76,2 0-81,-10 7 167,1 1-50,0 0-53,1-1-53,-1 1-12,0 0-49,0 0-49,0-1-51,7-5-473,-1 0-57,9-7-577,38-29-2544,-41 30 2703,0 0 90,-13 10 846,-1 0 36,1 1 41,0-1 44,13-7-504,0 0 105,5-4-103,18-10-450,-48 29 1500</inkml:trace>
  <inkml:trace contextRef="#ctx0" brushRef="#br0" timeOffset="12907.073">3496 7023 19049,'-18'4'332,"1"1"-36,-16 3 200,12-2-250,1-1-33,-20 6 133,-4 2 446,-31 14-792,-22 18 411,4 8-103,4 6-92,5 7-78,-10 21-54,7 9-70,46-45-48,2 3 0,2 1 0,3 2 0,-22 49 34,32-48 106,6 1-57,12-35-53,1 0-1,0 17 5,3-20-26,2 1 1,0-1-1,2 4 26,-1-7-27,2-1 1,0 1-1,2-1 0,0 0 1,0 0-1,2-1 0,0 1 0,9 14 27,-7-16-11,1 0-1,1-1 0,0 0 0,1 0 0,0-1 0,2 0 12,-2-3-16,1 1 0,0-2 0,0 0 0,1 0 0,4 0 16,-4-2-1,0-1-1,0-1 1,0 0-1,1-1 1,2 0 1,0-1 15,1-1 0,-1 0 0,0-2 0,6 0-15,0-1 41,-1-2-1,0 0 1,5-2-41,2-3 90,0 0-1,6-4-89,55-28 230,-5-9 46,-6-3 41,-4-5-1,-2-3-70,-2-3-61,-1-3-52,38-42-5,49-57-53,-150 156-73,151-169 65,-91 95 12,-4-4-1,16-34-78,-40 54 60,7-23-60,-19 31 20,13-46-20,-7-9-20,-11-3-32,-19 95 13,-1 0-1,0 0 1,-2 0-1,-1-1 1,0 1-1,-2 0 0,0 1 1,-7-21 39,-10-7-100,-10 7-33,24 35 88,-1 0 0,1 1 0,-2 0 0,-4-4 45,3 5-60,0-1 0,0 1 1,-1 1-1,-5-2 60,4 2-50,-1 0 0,0 1 0,1 1 0,-1 0 0,0 1 0,-7 0 50,-43 4-242,24 5 45,1 3-50,2 3-63,1 3-77,-31 24-657,24-12 255,9-4 37,0 2-114,6-3 38,1 1-112,12-12 424,1 0-34,-1 0-36,1 1-38,-6 6-341,0-1-65,-5 5-267,-12 12-712,-8 9-441,14-15 923,6-4 367,11-13 630,1 0 37,-9 11-295,0 1 90,-4 5-50,-10 16-267,29-40 868</inkml:trace>
  <inkml:trace contextRef="#ctx0" brushRef="#br0" timeOffset="13409.27">4197 8773 10053,'-11'8'494,"1"0"-40,-1 0-38,0 1-34,-9 7 285,-1 1-112,-2 3-11,0 2-101,-4 6 0,-10 18 158,0 7-58,3 2-96,3 3-82,2 1-66,6-4-77,1 1-32,0 11 186,2 1 0,-8 62-376,21-92-10,2 0 34,-1 39 110,5 17 146,4-57 3,0 0-1,8 27-282,-5-36 198,2 0 0,0-1 0,11 21-198,-9-26 165,1-1 1,12 16-166,24 24 195,10-6-102,-39-41-147,1-1 1,0-1-1,11 5 54,-9-6-32,0-2 0,1 0-1,7 0 33,-5-2-20,1-1 0,23 2 20,-20-5 4,1-1 0,13-2-4,-9-2 26,-1-1 0,3-2-26,64-17 87,-60 10-23,-2-2 0,0-1-1,-1-2 1,2-3-64,31-20 73,-3-3 0,53-46-73,-42 25 150,1-8-150,13-20 137,-4-4 44,-5-3 55,-5-2 64,-14 12-255,-11 10 70,-9 7 217,22-54-332,-37 63 68,-3-1-40,-2-4-53,-5-1-72,-5 0-85,-5 0-100,-5 0-116,-4 35 152,-2 0-35,-2-1-36,-1 1-38,-1 0-39,-3 1-42,4 15-48,0 1 0,-1 0 1,-1 1-1,0 0 0,-3-3 484,-16-16-1109,9 16 430,-1 2-61,-3 1-76,-2 0-88,-28-11-595,29 18 449,0 0-1,-16-2 1051,-52-7-2079,28 9 618,54 8 1226,-70-6-1763,46 7 1211,12 2 335,0 2 57,0 0 57,0 1 58,4-2 106,0 1 34,-8 1-4,-1-1 56,-7 1 36,-17 2 37,47-7 15</inkml:trace>
  <inkml:trace contextRef="#ctx0" brushRef="#br0" timeOffset="14486.907">5086 8191 12950,'0'0'1198,"-8"0"-30,-8 0-620,0 0-42,3 3 375,1 3-496,0 1-34,-13 7 255,2 2-120,-1 1-107,1 1-94,0 2-82,0 0-71,0 0-58,-19 22-48,-24 28-120,39-40 81,-5 5 76,20-22-4,-87 100-52,38-43-24,19-23-38,7-9-33,0 0-50,21-23 45,0-1-41,0 1-44,1 1-49,0-1-53,-1 1-56,1-1-62,0 1-64,0-1-64,-1 0-72,1 1-75,0-1-80,0 0-84,0-1-88,0 1-92,-1-1-96,-5 5-465,-13 14-1168,13-10 982,6-8 642,1 1 49,-2 4-168,-6 10-569,20-30 1792</inkml:trace>
  <inkml:trace contextRef="#ctx0" brushRef="#br0" timeOffset="15403.439">4275 7307 6403,'0'0'255,"0"0"-126,0 0-54,0 0-30,0 0-21,0 0-25,0 0-30,0 0-72,0 0-87,0 0 54,0 0-39,0 0-56,0 0-68,0 0-80,0 0-79,0 0-76,0 0-72,0 0-1263,0 0 1509,0 0 39,0 0-34,0 0 71,0 0 14,0 0-59</inkml:trace>
  <inkml:trace contextRef="#ctx0" brushRef="#br0" timeOffset="15658.02">4275 7307 9748,'0'0'1384,"0"0"-519,0 0-363,0 0-33,0 0-34,0 0-34,0 0 174,0 0 186,0 0 421,0 0 35,0 0 50,0 0-26,0 0-670,0 0-41,0 0 428,0 6-53,0 0-452,0 1-61,1-1-57,0 1-54,0 0-48,1-1-47,-1 1-40,1 0-37,2 5 8,0 0-83,0-1-55,9 20-143,-7-19 124,-1 0 62,0-1 82,-3-6-122,2 0-25,3 5-29,0 0-62,-4-6-84,-2-3-111,-1-1 116,1 1-37,1 0-39,2 2-42,1 0 17,1 1-35,3 2-189,-2-1-77,-5-3-192,0-1 89,0 0 83,0 0 76,0 0 71,0-1 64,0 1 58,0-1 52,-1 0 71,0 1 34,2-1-131,-1-1 52,3 0-285,-4 1 310,0-1 28,0 1-51,-1 0-62,1 0-72,0 0-342,0 0 41,0 0 38,0 0 39,1 0 37,-1 0 35,0 0 35,-1 0 34,2-1-407,0 1 121,-1 0 112,1 0 102,-1-1 10,1 1 119,-1 0 104,0-1 90,0 1 44,0-1 80,0 1 58,1-1-39,-1 1 47,-1-1-35,1 1-48,0 0-64,-1-1 27,1 1-39,-1 0-44,1 0-49,0-1-47,0 1 39,1 0-223,-1-1 26,-1 1-108</inkml:trace>
  <inkml:trace contextRef="#ctx0" brushRef="#br0" timeOffset="15817.152">4621 7556 17112,'0'0'372,"0"0"-157,0 0 182,0 0-182,0 0 43,0 0 45,2 6 44,3 20 438,-3-20-318,-2-6-184,0 0 18,0 0-61,0 0-62,0 0-52,-2 8-23,1 1-81,0-1-69,1 0-55,1 0-76,1 12-451,-1-14 390,0-3-82,0-1-58,-1-1-68,0-1-73,0 0-84,0 0-95,0 0-110,0 0-123,0 0-132,0 0-116,0 0-96,0 0-76,3 7-4330,1 1 4224,1 2 44,4 10-978</inkml:trace>
  <inkml:trace contextRef="#ctx0" brushRef="#br0" timeOffset="16018.545">4757 7853 13206,'0'0'1618,"0"0"-627,0 0-265,0 0-407,0 0-35,0 0-37,0 0-35,0 0 120,0 0-62,0 0-133,0 0-36,0 0 70,0 0 34,0 0-7,0 0 47,0 0 56,0 0 60,0 0-30,0 0 210,0 0 350,0 0-505,0 0-54,0 0-55,0 0-47,0 0-42,0 0-37,0 0 51,0 0-84,5 0-52,10 0-39,-9 0-58,0 0-39,-5 1-91,3 3-102,1 1 90,1 1-35,0 0-42,-1-1-51,-2-2-56,-1-2-60,-2 0-61,0-1-62,0 0-67,0 0-82,0 0-97,0 0-115,0 0-127,0 0-119,0 0-106,0 0-92,0 0 213,1 0-40,5 1-2452,-1 0 2329,-1 0 463,0-1 170,0 1 37,-1-1 140,0 1 36,-1-1 42,0 0 48,0 1 49,0-1 47,-1 0 42,0 0 36,-1 0 4,1 1 35,-1-1-165</inkml:trace>
  <inkml:trace contextRef="#ctx0" brushRef="#br0" timeOffset="16571.704">4692 7951 10885,'0'0'1471,"0"0"-541,-1 0 130,-5-6-124,-4-2-360,-11-8 440,14 10 550,7 6-50,0 0-73,0 0-786,0 0-60,0 0-67,0 0-68,0 0-68,0 0-75,0 0-76,0 0-65,0 0-48,0 0-41,0 0 7,0 0-18,0 0 106,0 0 101,0 0 67,0 0-21,6 6-99,2 2-187,4 4 84,3 3 53,24 26 311,-16-18-253,-13-12-167,-1-2-46,-3-3-56,-2-2-66,6 7 193,1-1 1,0-1-1,12 8-98,3-1 124,-20-12-114,21 12 113,-8-9-84,-8-3-11,12 6 13,2-2-27,2-3 8,17 3-6,-22-5 5,0-2-1,0 0 1,0-1 0,9-3-21,-24 2 26,-7 1-4,0 0 7,0 0 3,4-5 3,15-17 5,-13 11-16,-1-42-99,-9-2 91,-16-58 144,5 34-69,8 28-94,5 30 0,-9-71 65,5 59-62,4 4-39,2 23 30,0 1-25,0 4-23,0 1-75,0 0-75,0 0-76,0 0-87,1 0-106,-1-2 181,2-1-49,0-1-99,0-3-80,0 3 16,0 0-72,0 1-155,-2 2 317,1 0-41,0 1-47,0 0-53,0 0-59,1 1-64,-2-1 271,1 0 59,0 1 54,-1-1 48,1 0-45,0 1 77,-1-1 61,1 0 41,1 1-113,-1 0 103,0-1-73,0 1-92,1-1-44,-1 0-105,0 1-120,0-1 227,0 0-36,0 0-335,1 0-120,-1 1 363,0-1-34,0 0-34,0 0-38,0 0-37,0 0-40,0 0-40,0 0-41,1 0-44,-1 0-44,0 0-46,1 0-47,2 0-398,2 0 58,1 0-190,6 0-654</inkml:trace>
  <inkml:trace contextRef="#ctx0" brushRef="#br0" timeOffset="17933.996">2243 8362 2177,'1'-1'-38,"1"-2"36,1-1 93,0-1 113,1 0 94,0 0 69,-1-1 55,11-14 1356,-11 16-1355,1-3 150,-2 5-335,-1-1-41,2-2 719,-3 5 47,3-5 1040,7-15-61,-8 15-833,-2 5-430,0 0 69,0 0-90,0 0-64,0 0-70,0 0-77,0 0-54,0 0 303,0 0-117,0 0-69,-1-5-118,-5-15-106,5 15-108,1 5-92,0 0-60,0 0-15,0 0-22,4-6-2,13-15 8,-12 16-9,-5 5-2,0 0 6,0 0 20,0 0 12,0 0 15,0 0-13,0 0 8,0 0 13,0 0 11,0 0 40,0 0 46,0 0 26,0 0-5,0 0-9,0 0-28,0 0-30,0 0 32,0 0 56,0 0 77,4-6 44,15-15 23,-14 16-8,-5 5-5,0 0 32,0 0 21,0 0 13,0 0-5,0 0-42,0 0-57,0 0-42,0 0-19,0 0 120,0 0 99,3 10 69,7 38-49,-6 10-94,-6 3-115,-1-31-172,-1-1-36,-11 51 31,-2 0-40,-49 177-46,32-149 39,13-43 22,0-1 33,-3 6-94,0 1-71,1 1-96,12-37 49,0 1-33,-4 12-113,1-1-70,1 0-79,-1-1-85,3-8 40,0 0-65,1 0-91,5-7 74,0 1-84,1-1-76,-1-2-110,0-8 133,1-1-88,-1 0-81,0-1-72,-1 8-557,0 1-117,-1 4-442,3-7 451,1 0-33,1-12 774,-1 22-1406,0-13 852,1-3 328,-1-1 107,1-9 479,1 1 38,-3 9-366,-1 3-35,-3 11-287,8-33 1145</inkml:trace>
  <inkml:trace contextRef="#ctx0" brushRef="#br0" timeOffset="18532.316">2006 10060 16712,'0'0'420,"0"0"-173,0 0-7,0 0-80,0 0-13,0 0-72,0 0 50,1 0 72,5 2 65,-2-1-280,1 1 54,0 0 49,0-1 42,6 3 168,0-1 75,28 8 1040,-23-7-881,-8-2-314,-1 0-49,-1-1-61,0 0-69,20 2 384,-1 1-54,0-1-50,0 0-46,-1-1-42,0 1-38,24 1 88,-6 0-122,0-1-65,98 2 13,-78-5-13,162 0-51,-128 0-57,11 0-83,-53 0 3,-1 0-38,-7 1-67,0 2-63,-1 1-71,-2 0-79,4 0-144,-22-1 73,0-1 59,46 9-814,-42-6 657,-12-2 186,0 0-52,-1 0-22,0 0-63,0-1-74,1 1-82,0 0-91,1 0-102,0 0-109,1-1-121,8 2-507,37 8-2265,-45-7 2744,0-1 53,2 0-51,-11-1 613,0-1 34,0 0 37,0 0 41,-1 0 44,0-1 47,0 1 36,0-1 52,0 0 46,-1-1 40,2 1 16,-1-1 40,2 0 19,5 0 7</inkml:trace>
  <inkml:trace contextRef="#ctx0" brushRef="#br0" timeOffset="19681.546">336 10348 17512,'-8'-1'225,"-1"0"81,-16 2 878,20-1-964,1 1-35,0 0-44,0-1-59,1 1-70,0 0-81,-2 1 230,4-2-63,-4 8-7,4-5-78,-10 17 39,5-4 19,3 1 44,1 3 74,2-12-33,0 35 512,1 1-106,0 1-98,1 2-88,2-1-79,2 0-70,2 0-61,3-2-52,12 24-16,-16-53-94,0-1 1,1 1-1,1-2 1,0 1 0,5 4-5,-5-8-2,0 0-1,0-1 1,1 0 0,1 0 0,-1-1 0,12 6 2,-9-6 9,0-2-1,0 0 1,1 0-1,3 0-8,-4-2-1,0-1 0,0 0-1,0-1 1,1 0-1,-1-1 1,0-1 0,1 0-1,1-1 2,1-1 15,-1 0 0,1-1-1,-1-1 1,0-1-1,0 0 1,0-1-1,0-1 1,-1 0-1,0-1 1,1-1-15,4-4 24,-2 0 1,0-1-1,0-1 1,-1 0-1,-1-1 1,-1-1-1,3-4-24,-4 3 9,-1-1 0,0 0 0,-2-1 0,2-5-9,-8 15-87,1 0 59,7-27 72,-10 20-99,-1 7-37,-1 0-60,-1-1-72,-1 1-86,-1-1-98,-2 1-111,-1-1-125,3 6 272,-1 0-36,-4-5-72,-1-1-50,0 0-53,2 1-57,2 4-61,1 2-64,-1 1-66,-2-1-68,-1 0 265,-2-2-154,-3-1-98,-1-1-103,-1 0-110,0 1-114,-1 0-120,1 1-125,8 4 680,0 0-33,-7-1-655,7 2 785,1 0 48,0 1 151,0-1 46,0 0 50,-1 0 57,1-1 93,0 1 42,0-1 38,-1 0 32,-2 0 14,1 0 32,-18-7-37,24 9 112</inkml:trace>
  <inkml:trace contextRef="#ctx0" brushRef="#br0" timeOffset="20098.538">786 11042 19209,'0'0'794,"0"0"-329,0 0-219,0 0-33,0 0 131,0 0-125,0 0 61,0 0 192,0 0 110,6 7 71,0 0-532,1 1 86,1 0 18,-1 1 33,22 25 665,-16-18-569,0 0-69,-7-7-184,-1-1-32,-1-4-10,0 1-23,0 2 4,2 1 39,1 3 52,4 4 82,-3-3-124,-3-4-42,2 1 18,0 3 32,4 6 55,34 57 149,-1 7-97,-4-10-101,1 1-62,3-3-57,3-3-54,-33-49 23,-1-1 44,26 34 37,-26-35-86,1 0-72,-2-3-50,0 1-79,1-1-94,1 1-106,-8-9 61,-6-5-43,1 1-48,3 1-80,1 1 204,2 1-40,1 1-340,-5-4 273,-1 0-47,-2 0-53,0-1-60,0 0-67,0 0-69,0 0-74,0 0-77,1 0-82,-1 0-92,2 1-104,1 1-117,2 2-120,2 0-86,4 4-1598,-8-6 2019,-2-1 46,0 0 389,0-1 38,-1 0 140,0 0 36,0 0 41,0 0 45,0 0 48,0 0 45,0 0 39,0 0 35,0 0 0,0 0 35,0 0-194</inkml:trace>
  <inkml:trace contextRef="#ctx0" brushRef="#br0" timeOffset="20344.325">962 11573 13350,'0'0'1043,"0"0"91,0 0 104,0 0 109,0 0 54,0 0-27,0 0-748,0 0-57,0 0-60,0 0-68,0 0-74,0 0-72,0 0-67,0 0-56,0 0-45,0 0-38,0 0 4,0 0-50,0 0 2,2-7 9,2-22 15,-4 28-66,0 0 0,0 0 0,0 1 0,1-1 0,-1 0 0,0 0-1,0 0 1,1 1 0,-1-1 0,1 0 0,-1 0 0,1 1 0,-1-1 0,1 0 0,-1 1 0,1-1 0,-1 1 0,1-1 0,0 1 0,-1-1-3,28-29 6,42-53 145,-28 32-130,-21 26-67,1 0-53,6-6-136,-13 16 66,-1 1-39,-3 4-17,0 1-51,6-6-256,-1 0-127,-6 2 103,-1 0-75,-3 5 183,0 0-37,1 0-39,-1 1-41,0 2 131,-1 1-41,1-1-42,0 1-42,1 0-42,-1 0-43,0 0-41,1 0-42,0 0-51,-1 0-42,1 0-44,-1 0-42,0 0-44,0-1-42,0 0-44,0 0-43,3-4-748,-3 3 726,0 0 103,-3 4 546,0 0 35,0-1 39,0 2 42,1-1 15,-1 1 51,1 0 44,0 0 40,1 0 5,0 1 39,1 0 9,4 0-25</inkml:trace>
  <inkml:trace contextRef="#ctx0" brushRef="#br0" timeOffset="20833.701">1406 11750 17176,'0'0'1067,"0"0"-437,0 0-293,0 0-44,0 0-38,0 0-33,0 0 134,0 0-104,0 0-114,0 0 4,0 0 96,-1 1-55,-1 5 47,-11 19 328,9-10 77,4 13-215,-1 0-85,-2 1-74,0 1-61,-1 6-26,-2 1-53,-15 73 129,6-42-102,0 1-39,7-26-70,0-2-34,6-33-10,3 16-8,0-31 21,3-48 28,-3 28-30,7-83-9,2-28-19,3 50 74,-2 48-35,-7 30-16,-3 7 2,0 0-1,0 0 0,0 0 1,0 0-1,0 1 1,0-1-1,1 0 0,-1 1 1,1-1-1,0 1 0,0-1-2,3-4 6,-1 1 37,3 2 24,0-2-40,8-5 8,8 3 87,71-16-15,-43 11-107,-24 6-50,-1 1-48,9-3-123,-18 5 64,0 0-35,1 0-88,-5 1 27,0 0-57,0-1-66,0-1-78,-3 0 23,0 0-63,-1-1-68,1 0-71,-3 2 168,-1 0-37,1 0-36,0 0-39,9-4-831,1 0-87,34-13-3211,-26 12 2498,-13 4 1159,0-1 53,4-1-231,-8 3 665,0 0 39,8-5-552,0 0 115,3-3-82,9-7-398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6:56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1071 13366,'-9'-13'1065,"-15"-20"1507,15 20-1689,-3-2 197,7 7-588,0 1-39,0 1-46,1 0-52,0 0-56,0 2-64,0-2 335,3 5-54,1 1-77,0 0-83,0 0-87,0 0-79,0 0-71,0 0-51,0 0-15,0 0 6,0 5 122,2 16-15,16 49 479,-7-39-415,-4-11-133,-1-2-66,2 10 99,12 36 96,1 0-90,1-1-71,3 0-49,-6-20-31,2-1 0,2-1 0,5 4 15,24 26 24,-46-60-27,-3-7 3,0 1 0,0-1 0,0 0 0,0 0 0,1-1 0,-1 1 0,1-1 0,3 3 0,15 12 11,-17-13 5,-5-5 2,0 0 14,0 0 14,0 0 5,0 0 7,0 0-10,4-6-21,-1 1-28,-1 0 1,0 0 0,0 0-1,0-1 1,-1 1-1,1-1 1,-1 1-1,0-1 1,-1 1-1,0-1 1,1 0-1,-2 1 1,1-1-1,-1 0 1,0 1-1,0-1 1,-1-1 0,-7-58 20,3 0 0,2-63-20,3 125-1,1 1 0,0-1 0,0 1 0,1-1-1,-1 1 1,1-1 0,-1 1 0,1-1 0,0 1 0,-1-1 0,1 1 0,1 0 0,-1-1 1,2-4-7,0 0-15,4 3-4,23-13 12,-29 16 15,-1 1-1,1 0 0,-1-1 0,1 1 1,-1 0-1,1-1 0,-1 1 1,1 0-1,-1 0 0,1 0 0,-1-1 1,1 1-1,0 0 0,-1 0 1,1 0-1,-1 0 0,1 0 0,0 0 1,-1 0-1,1 0 0,-1 1 1,1-1-1,-1 0 0,1 0 0,-1 0 1,1 0-1,0 1 0,-1-1 0,18 7 2,0 2-1,0-1 0,-1 2 0,-1 0 1,0 1-1,0 1 0,-1 0 1,0 1-1,-1 1 0,-1 0 0,0 1 1,-1 1-1,-1 0 0,0 0 1,2 5-2,-6-8 0,0 1 1,0-1 0,-1 1 0,-1 0-1,0 0 1,-1 1 0,-1-1 0,0 1-1,-1 0 1,0 0 0,-2 0 0,1 0 0,-2 0-1,0 0 1,-1 0 0,0-1 0,-1 1-1,-1 0 1,0-1 0,-5 10-1,1-5-9,-1-1 0,0 0 0,-2 0 0,0-1 0,0-1 0,-2 0 0,0 0 0,-13 10 9,22-21-26,0 0 38,-3 4 13,-1-2-65,-2 1-62,-5 2-90,2 0-15,-1-1-55,8-5-75,5-3-97,1-1-121,0 0-123,0 0 291,-1-1-37,-1 1-43,-2-2-51,-3 0-182,-4-1-206,2 0-105,5 1 221,2 1-61,1-1-69,1-2-78,0-2 103,0-1-45,0-6-684,1-27-3127,2 24 2778,0 7 859,1 0 80,-2 3 411,1-1 65,-1 1 75,0-2 88,-1 3 174,0-1 45,0 0 38,-1 0 35,1-2 17,-1 0 34,0-16 14</inkml:trace>
  <inkml:trace contextRef="#ctx0" brushRef="#br0" timeOffset="311.034">803 1118 17688,'0'0'1104,"1"1"-425,0 1-178,1 1-80,-1 0-164,2 1-51,1 4 72,2 1-18,-3-2-34,-2 1-39,-1 9-29,0 0-1,2-1 1,0 1-1,1-1 0,3 9-157,0-6 100,-2-1 73,0-3 16,0 0 36,5 8 165,3 2 43,-1-5-174,-8-15-69,3 0-30,19 13-16,-14-13-14,-7-5-118,4 0 38,24 0 204,-22 0-188,2-3 46,-5 1-80,7-4 6,3-8 73,-9 8-82,4-4 7,4-9 46,-10 13-61,6-8 7,-2-9 35,-7 10-46,1 0 1,-2 0-1,0 0 0,0 0 0,-1-1 1,-1 1-1,0-1 0,-1 1 0,-1-1 0,0 1 1,-2-8-18,-4 0-67,-2 0 38,-26-44 28,21 43-41,12 18 65,-7-6 98,-33-29-52,-1 8-59,42 30-13,-1 0 0,0-1 0,0 1 0,0 0-1,-1 0 1,1 0 0,0 1 0,0-1 0,-3 1 3,1 3-40,-17 10 2,22-13 36,-1 1 0,1-1 0,-1 0 0,0 1 0,1-1-1,-1 0 1,1 1 0,-1-1 0,1 1 0,0-1 0,-1 1 0,1-1 0,-1 1-1,1 0 1,0-1 0,0 1 0,-1-1 0,1 1 0,0 0 0,0 0 2,-7 15 49,1 1 1,1 0-1,0 5-49,-1 12 23,2-8-69,3-1-75,0-3-51,1-1-79,1 0-90,2-1-101,0 0-114,-1-10 231,0-1-32,1 1-35,0-1-36,0-1-37,1 1-39,-2-5-64,0 1 55,-1-1 53,1 0 49,0-1 46,-1 0 43,1 0 40,-1-1 35,1 1-5,-1 0 43,2 1-107,0 0 69,1 1-17,-2-2 70,0 0-96,0-1 14,0 1-87,1 3-564,0-3-70,-1-2-91,1 1-109,4 0-409,15 4-2345,-14-4 2796,-1 0 73,-2-1 370,-1 0 61,0 0 73,-1 0 81,-2-1 201,1 0 37,-1 1-165,0-1 40,0 0-51</inkml:trace>
  <inkml:trace contextRef="#ctx0" brushRef="#br0" timeOffset="577.8108">1055 386 18601,'-2'-1'1243,"-3"-3"-488,0-1-334,-3-1-38,-4-5 285,6 7-107,5 3-113,1 1-118,0 0-100,0 0 64,0 14 247,1-2-108,-1-1-95,1-2-80,1 1-36,0 0-74,0 1-33,3 6 11,-2-6-28,1 2 52,-1-3-6,-1 1 44,10 35 223,1 0-91,1 0-79,2-1-66,6 9-38,1 0-58,1-5-36,3 0 0,5 5-43,16 21-117,-17-25 81,-11-17 57,-1-4 52,-12-18-135,-1-2 35,5 5 26,-6-9-38,-1-1-31,2 1-48,1 2-62,3 3-73,1 1-56,0 1-65,-7-7-69,-3-4-64,-1-1-60,0 0-77,0 0-91,4 5-93,-1-1 479,4 6-429,-4-5 348,0-1-33,-1-1-166,-1-1-72,0-1-81,-1-1-94,0 0-103,0 0-105,0 0-107,0 0-106,0 0 184,0 0-53,0 0-284,0 0-776,0 0 38,0 0 1500,0 0 35,0 0 141,0 0 35,0 0 39,0 0 45,0 0 47,0 0 44,0 0 39,0 0 34,0 0-6,0 0 33,0 0-286</inkml:trace>
  <inkml:trace contextRef="#ctx0" brushRef="#br0" timeOffset="821.8208">1205 829 20169,'0'0'451,"0"0"-179,0 0 12,0 0-61,2-5 97,2-17-26,-3 17 77,6-2 23,-3 3-331,1 0-11,2-2 4,-1-1 17,2-2 35,3-3 61,-5 5-133,4-5-2,8-4 32,-10 9-68,4-2-5,-5 2-35,4-3-35,-10 9 245,0 0-73,1-1-68,0 0-66,1 0-62,0 0-57,0-1-54,0 0-50,1-1-112,0 0-60,1 1-53,-1-1-46,1-1-157,-1 1-46,1 0-191,1-2-509,-3 4 314,-1 1-108,0-1-346,4 0-899,4-1 8,-3 0 896,0 1 341,-2 0 95,-2 1 112,-1 0 95,-1 1-94,0 0-407</inkml:trace>
  <inkml:trace contextRef="#ctx0" brushRef="#br0" timeOffset="1309.242">1449 694 12694,'0'0'553,"0"0"-279,0 0-126,0 0-83,0 0-54,0 0 42,3-5 62,1-3-85,1-2 43,13-25 288,-15 27-241,6-13 417,-2 0-41,0 0-39,-2 0-38,0 1-37,-1-1-35,1-20 246,-1 0-124,-2 1-115,-2-1-104,0 0-94,0 33-134,0-18 94,-9-31 75,4 37-71,-1 2 30,-1 0 60,-2-1 75,0-1 89,6 15-272,1-2-45,-1-3-1,0 5-2,1 0 35,-1 0 20,-1-1 37,-1 0 43,-1-1 50,-14-19 366,15 19-4,-1 4-78,6 2-508,-12-7 177,0 1-39,6 3-31,6 4-33,0 0 4,-6 3-53,-17 12 0,22-15-35,1 0-1,-1 1 1,1-1 0,-1 0 0,1 1-1,-1-1 1,1 1 0,-1-1 0,1 1-1,-1-1 1,1 1 0,0-1-1,-1 1 1,1-1 0,0 1 0,-1-1-1,1 1 1,0 0 0,0-1 0,0 1-1,0 0 1,-1 0-5,-12 43 468,2 2-60,3 2-57,2 1-51,3 2-47,3-1-42,2 2-38,3-1-33,7 32 26,5-2-54,-4-30-45,3-1 0,2-1 0,14 28-67,-18-51 14,0-1 1,2 0-1,0-1 0,2-1 1,5 5-15,8 6 10,2-1 1,24 17-11,-51-45 26,4 1 105,33 14-32,-30-16-80,-6-3-6,-2 0 14,-5-1 18,0 0 17,0 0 10,4-7 64,7-9-3,-5 5-85,-5 11-52,-1-1 1,1 0-1,-1 0 1,1 1-1,-1-1 1,1 0-1,-1 0 1,0 0-1,0 0 0,1 1 1,-1-1-1,0 0 1,0 0-1,0 0 1,0 0-1,0 0 1,0 1-1,0-2 4,-1-12 51,1-3-34,-3-14-42,-7-48-96,6 55 124,0 2 45,1-5-27,-4-17 4,0 18-33,5 20-16,2 6-32,0 0-6,0 0 12,0 0 7,7 0 24,30 4 11,7 18-18,-9-2-8,-19-11-12,-1 0-74,-7-4 20,0-1-34,0 1-37,0-1-43,0 1-48,0-1-52,3 2-195,0 0-113,0 0-125,-6-3 324,1 0-36,4 3-389,-1-2-109,1 1-115,0 0-122,-5-2 549,0-1-33,0 1-34,0-1-34,0 1-36,0-1-37,0 0-36,0 1-38,7 2-1426,-4-2 1050,-1 1 37,1-1 41,0 1 46,2 1-114,-1 0 56,2 1-187,6 3-635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1:15:41.0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 1491 5426,'0'0'974,"0"0"43,0 0-27,0 0-14,0 0-74,0 0-129,0 0-122,0 0-377,0 0-41,0 0 127,0 0-61,0 0-19,0 0 97,4 6-9,13 18-8,-13-17-211,-3 3-34,-4 71 68,-4-20-155,-2-8-78,1 21 50,4-31-52,1-1-40,0 3-63,-1-1-75,-10 74-627,5-58 480,-2 0 42,0-1 47,-1-1 53,-1-3 57,0-2 63,10-43-35,1-3-98,2-7 91,-1 1 55,1-1 48,0 1 39,-1 1 41,0-1 33,-1 4 195,1-4-186,0 1-33,0 0-47,0-1-62,0 1-17,1-1-38,-1 0-43,1-1-46,-1 1-2,1 0-38,0-1-41,-1 1-42,1-1-45,0 1-48,0-1-50,0 0-52,0-5 453,0-5-40,0 3 43,0-3-45,0-6-75,0-32 104,0 13 69,1-1 34,3-36 93,5-14 144,1 22 3,6 4 36,-4 12-148,-1 1-79,16-98-56,-16 81 67,-6 31 10,2-1 39,-6 27-50,1 0-41,0-2 1,0-2 74,0-2 84,0 4-47,-1-1 37,0 5-79,0-1-35,1-3 7,0 0 64,-2-3 86,0 4-59,0-1 40,0-27 228,0 30-249,1 1-39,0-4 40,1 3-88,2 0-66,-2 4 1,-1 0 48,1-4 188,-2 6-63,0 0 12,0 0 36,0 0-6,0 0-19,0 0-31,0 0-54,0 0-64,6 9-8,22 35-75,-12-11 47,9 31-36,6 15-12,4-1-10,-1 1-50,53 119-151,-65-154 234,7 0 18,-14-27 3,17 12 11,-23-22 53,-2-7 50,-1 0-57,9 0 41,-11 0-74,2 0 291,-6 0 64,6-7 37,16-22 27,-14 11-3,7-52 174,-1-11-49,-2-2-49,-1 3-47,-5 19-90,2-80 654,-8 98-764,0 0-36,-2-18 26,1 31-196,0-1-39,-1-8 92,2-1-76,0-9-55,1-23-56,0 16 27,-1 21 50,0 30-42,0 1 1,0-1 0,0 1 0,1-1-1,-1 1 1,1-1 0,0 1-1,1 0 1,0-3 3,2-4-24,-2 1-109,-2 10 6,0 0-72,0 0-93,0 0-88,0 0-78,0 0-76,0 0-77,0 0-78,1 0-77,6 5-71,9 5-71,-7-4 412,-1-2-37,-4 0-44,-1-2-46,-1 2-47,-1 3-48,1 2 147,1 1-95,1 2-80,0 1-64,1 3-223,9 25-1992,-9-29 1779,-4-8 790,1-1 46,-1-1 45,-1 1 44,1 0 41,0 0 41,0 1 40,0 2 36,1 5-12,0 2 63,1 3 50,0 1 34,2 9 21</inkml:trace>
  <inkml:trace contextRef="#ctx0" brushRef="#br0" timeOffset="503.735">1043 1768 5442,'0'0'902,"0"0"-333,0 0 79,0 0-64,0 0-53,0 0-51,-1 1-48,-2 5-47,-6 7-50,1 1-49,4-8-52,3-5-52,1 0-50,-3 6-42,-15 39 3,6-11-165,9-27-83,3-8-61,0 0-21,0 6 7,0-4 251,0 0-52,-2 6-103,2-4 117,0-1 36,0 0 33,0 0 43,1-1 49,0 1 57,0-3 96,5 0 52,22 0 467,-22 0 88,-6 0 30,9-6-32,-5 3-743,1 0-45,5-2 3,-7 2-35,1-1 44,0 0 22,1 0 49,0-2 56,1-1 64,-3 4-202,0-1-31,2-1 2,0-1 57,1-3 86,-2 3-65,0-1 42,-1 2-131,1-1-24,0-1 0,1-1 40,1-2 55,3-5 93,-6 11-175,0-1-34,1-1-3,1-2 57,0-1 69,2-4 106,9-16 101,-12 21 21,-2 1-39,-1 6-252,0-1-45,1-1-44,2-6-74,-2 6 111,-1-1 69,0 1 51,0 0 76,-1-1 91,0 0 102,0 3-426,0 0 1,0 0-1,0 0 0,0 0 0,0-1 0,-1 1 0,1 0 0,0 0 0,0 0 0,-1 0 0,1 0 0,-1 1 1,1-1-1,-1 0 0,0 0 0,1 0 0,-1 0 0,0 0 0,1 1 0,-2-2-1,-4-5-28,3-6-80,2 13 22,-4 0-34,-7 0-42,0 0-47,7 0-46,4 0-42,-6 1-402,-20 4-120,20-3-120,6-1 425,-3 8-58,2-6 378,1 0 67,0-1 44,-1 2 45,-1 1 14,2 0-65,-2-1-79,2-2 39,0 1-34,-2 2-200,1-2 135,1 1-36,-1-1-36,-1 1-41,1 0-42,0 1-44,0-3 93,1 0 54,0 0 47,0 0 39,-2 3-133,-3 8-259,4-7 290,0-2-9,1 1-92,-1-1-112,1-1 206,0 0-36,0 1-213,-1 0-86,1 0-93,-1 1-102,1-1-109,-1 1-117,1 1-123,0-4 541,0 1-33,0 0 381,0 0 36,-1 5-159,-1 4 45,-3 7-42</inkml:trace>
  <inkml:trace contextRef="#ctx0" brushRef="#br0" timeOffset="1267.7639">1074 1740 4994,'0'0'1171,"0"0"-424,0 0 121,0 0-97,0 0-108,0 0-86,0 0-58,0 0-43,0 0 399,0 0-72,0 0-443,0 0-39,-1 1-43,-5 5-41,4-4-252,-2 3 70,-6 5 146,-8 11 234,10-12-282,2-1-60,1-2-92,-4 10 41,7-1-31,2-10-3,-2 7 28,1 0 1,0 0-1,1 0 0,0 0 1,2 11-37,-1-12 29,-1 5 49,0-3-19,2 4-21,1-5 6,2 9 57,-4-8-70,3 6 6,4 12 52,-6-20-72,-2-8-13,1 1 0,0 0 1,0-1-1,0 1 1,0-1-1,0 1 1,1-1-1,-1 0 0,1 1 1,0-1-1,0 0 1,1 1-5,14 23 21,-13-20-29,4 0-5,29 26 18,5-12 32,-25-18 1,15-3 10,-24 0 34,0-6 100,21-16 69,-22 17 31,1-5-1,-4 5-225,2-1-26,2-2-2,-1-2 45,1-2 57,3-6 89,10-19 794,16-40-1013,-20 35 402,-1-2 71,-5 6-6,0-2 79,-2-1 95,-1-2 107,-7 38-673,1-1-21,1-4 5,-1 0 39,-2-2 59,1-5 99,0 8-167,0 0-47,-1 0 23,-1-2 38,-2-3 65,2 10-126,1 0-23,0-3-6,-2-1 41,-2 0 48,-1-4 76,-9-17-119,11 21-17,3 8-28,-30-9-86,21 8 45,2-1-104,0 5-85,-19 11-112,20-11-102,-2 3-133,-3 3 338,-11 8-251,14-10 17,2 1-83,-1 3 117,1-1 104,1 0 14,0-1-51,2 0 13,-1-1-50,2 0-58,0-1-64,0 0-514,1-3 465,-2 3-46,2-6 356,0 1 35,-1 1-126,1-1 157,0 1 49,-2 2-34,-4 7-51,4-7 93,0 0-76,1-1-42,0 1-89,0 0-103,0 0-120,0 0-10,0 0-104,0 0-112,1 0-124,0-2 408,0 0-34,0 0-35,0 0-37,0 0-37,0 0-39,1 0-41,-1 1-40,-1 3 112,0 1 84,-1 6-114,-3 10-217</inkml:trace>
  <inkml:trace contextRef="#ctx0" brushRef="#br0" timeOffset="2283.93">1744 1427 2289,'0'0'1510,"0"-7"91,0 7-1216,-1-1-106,1 0-93,0 0-82,0 0-70,0 0-81,0 0-86,0-2-151,0 1-16,-1 0 179,1 0 106,0 1 106,0 0 85,0-1 107,0 1 122,0 1-152,0-1 36,0 0 279,0 0 114,0 0 124,0 1-354,0-1 34,0 1 35,0 0 36,0-1 38,0 1 39,0 0 39,0-1 40,0 1 42,0 0 44,-4 33-781,10 14-106,4 11-13,-6-39 89,-2-12 12,0 0-1,-1-1 0,0 1 0,-1 0 1,0 0-1,0 6 1,0 48 0,0 0 0,0-4 13,0-26-2,0-26-7,0-1 0,0 1-1,0-1 1,0 1 0,-1-1 0,0 1 0,-1 2-4,0 2 5,0-1 11,2-8 5,0 0 22,0 0 8,0 0 18,0 0 30,0 0-1,0 0 52,0 0 29,0 0 26,0 0 16,0 0-4,0 0-31,-4-6-2,-13-20-24,13 20-31,4 6-28,0 0-8,-1-12-7,-3 2-60,0-2 4,2-6 82,2-6-88,0 18-3,2-2-24,11-56 20,-9 56-12,-4 5-7,1 0 1,0 0 0,0 0 0,0 1-1,0-1 1,0 0 0,1 1-1,-1-1 1,1 1 0,0-1 1,14-22-9,5-13 23,-13 23-7,-6 10-6,1 0 1,0 0-1,0 0 0,0 1 0,1-1 1,-1 1-1,5-4-1,-1 1 1,3-4 7,-3 4 35,3-4 35,12-13-27,-16 18 43,-5 5-82,5-6-40,23-25-135,-21 24-107,-8 7 83,6-3-39,-4 3 173,20-15-454,-17 13 171,-4 2-46,-1 1-53,0 0-51,0 0-45,0 0-55,0 0-64,6-2-72,-6 2 502,1 0 45,-1 0 41,1 0 37,0-1 12,0 1 61,0-1 47,-1 1 34,4-2 215,-2 2-232,-1-1-65,0 1-60,1-1-75,-1 1-87,1-1-101,-1 1-29,0 0-86,1-1-96,-1 1-102,1 0-110,-1 0-119,1 0-125,-1 0 457,0 0-34,1 3-1796,-1 0 1918,1 1 39,1 2 19,1 1 48,5 10-256,3 4 31</inkml:trace>
  <inkml:trace contextRef="#ctx0" brushRef="#br0" timeOffset="3153.013">2210 1463 3522,'-2'-3'112,"0"0"-36,0-1-23,-1 0-20,0-1-2,0 1 28,1 1 37,0-2 61,1 1 33,-1-1 62,0-1 74,1-1 81,1 6-453,-1-1 34,1-1 81,-1-1 107,0-1 89,0 0 64,0-1 51,-1-13 1001,1 11-830,0 0-85,1 5-285,0 1-44,0-4 476,0 6-50,0-1-52,0-6-45,0-8-34,0-1-34,0 9-40,0 7-55,4-7 164,14-18 43,-14 18-51,-4 7-222,0 0 163,7-6 235,7-7-353,-1 0-36,-7 7-45,-5 6-41,7-1 53,-6 0-198,2 0-4,-1 0 0,1 0 0,0 1 0,0-1 0,0 1 0,0-1 0,0 1 0,0 1 0,0-1 0,-1 0 0,1 1 0,0 0 0,0 0 0,0 0 0,-1 0 0,1 1 0,0 0 0,-1-1 0,1 1 0,0 1-11,5 3 8,-1 0-28,-1 1 48,1 2 47,1 4 66,-4-7-103,0 0-42,-1 0 34,1 3 39,1 4 57,-2-4-103,3 6-18,1 11-76,-4-15 53,1 6 1,1 12-84,-3-18 56,1 9-15,-3 11-75,-1-20 99,0 8-19,0 14-68,0 8 91,-1-12-7,-6-10 36,3-9 0,-2 7-5,-7 24 19,-4-5 5,16-33-15,0 0 0,0 0 1,-1-1-1,1 1 0,-1-1 1,0 1-1,0-1 0,0 0 0,0 1 1,0-1-1,-2 1-1,-3 3-1,2 0-7,5-6 21,0 0 27,0 0 54,-1-8 37,0 1-49,-7-8 9,5 9-19,1-2 181,2 0 51,-1 4-240,0-1-25,0-2-1,2-2 47,0-1 60,1-4 98,-1 9-191,0-1-16,-1-2 1,2-1 27,1-2 39,2-5 64,-2 4-118,2-6 2,6-12 60,-7 16-98,2-6-3,8-13 95,-8 19-54,3-7 16,-2 7-6,2-5 35,-4 6-56,-1 3 11,1 0-53,2-3-43,4-4-53,-8 11 66,0 0 27,1-4 12,2 0-43,3-1-46,3-4-69,-4 5 118,25-27 32,-25 27 6,24-22 19,-26 26-22,-3 3 0,0 0-1,-1 1 1,1-1-1,0 1 1,0 0-1,0 0 1,0 0 0,1 0-1,-1 0-1,21-12-3,-22 13 0,0 0 0,0 0 0,0 0 0,0 0 0,0 0 0,0 0 0,0 0 0,0 1-1,0-1 1,0 1 0,1-1 0,-1 1 0,0 0 0,0 0 3,20-6-34,-15 9 7,20 9 9,-20-9 2,-2 4-3,16 18-10,-16-18-9,-2 1-18,9 24-2,-9-24-25,-3-6 50,0 3 47,0 22 125,0-20-102,0-7 102,0 0-125,0 0-47,0 6-63,0 18-34,0-18-47,0-6-41,0 0-17,0 0 22,0 0 68,0 0 81,0 0 75,1-7-3,2-9-124,1 0 62,1 1 55,1-1 46,5-13 139,1 5 37,17-31 363,-9 21-312,-13 21-138,-1 4-53,-1 3-33,0 1-24,2-2 37,-2 0 132,3 0 7,25-24 4,-25 23 39,1 4 22,-5 1-207,1-1-22,3-1 3,0 1 42,2-1 55,4 0 89,-8 1-154,9-3 17,-6 5-8,2 2 52,15 0-60,-20 0-39,3 0-22,25 0-23,-25 0-6,-3 6-3,18 18-10,-10-7-30,-8-1 28,-5-9 6,4 5-71,-2-2 34,0 6-19,-2-7 13,2 7-147,-2-4 80,-1-2 46,-1 0 25,0-4 5,0-1-14,1 4-131,0-1 48,0-2 41,1-1 35,-1 3-3,-1 4 47,0-8-24,-1 2-64,1-1-25,-1 2-60,0 2-69,0 1-79,1-7 194,1 0 59,-1 1 40,1 0 45,0 1 24,-1 0-65,0 0-74,-1 1-112,0 1-67,0 0-117,0-2 165,1 0-37,-1 0-37,0 0-42,-2 6-157,-1 2-53,1 0-62,0-2-70,1-4-78,1-3-91,0-1-102,-1 1-115,3-4 1108,-4 4-971,-9 14-1925,9-8 1698,2-2 266,1 1 56,2 2-121,2 5-439</inkml:trace>
  <inkml:trace contextRef="#ctx0" brushRef="#br0" timeOffset="4292.452">4005 861 5523,'0'0'1966,"0"0"-1046,0 0-66,-1 0-223,-1-7 267,-8-20 582,7 20-42,3 6-764,-4-5-40,-5-8-44,1-1-44,4 9-44,3 5-43,1 1-44,0 0-35,-6-8 300,-22-23-80,21 24-96,0 3-74,-20-9-83,20 9-97,-2 4-105,2-2-64,-1 0-40,0-1-38,-1-1 32,1 2 29,0 6-46,-23 9-28,24-9-6,-1 6-3,-27 40-18,17-17 22,3 2-53,3 1-45,1 1-39,-4 24-149,-3 29-222,13-62 347,0 0-5,2 0-39,-8 34-374,8-48 384,1-4 94,1-4 64,1 5-14,1 1-56,0-4 2,-1 4-56,0 17-216,0-22 21,0-7 65,0 0 55,7 5 64,20 15 32,-20-14 43,0-11 48,21-14 3,-16 6-99,-5 3 131,-3 3 35,2 0-32,1-3-36,3-5-51,-2 5 90,0-1 14,12-21 43,-13 20-26,4-7 1,8-12 38,-7 11-72,1-4 64,1-2 56,1-2 46,10-26 201,-10 19 145,-1-1 1,2-13-488,-13 39 169,0 2-56,1-2-5,-1 1-63,-3 4 2,0-4 68,0-4 101,0-13-10,0 20-60,0 6-42,0 0-13,0 0-29,0 0-44,0 0-39,0 0-49,0 0-7,0 0 18,0 0 43,0 0 32,0 7-18,0 151-62,1-142-8,2-7 55,0-1-35,-2 8-85,-1-13 93,-1-1 35,-1 6 14,2-1-56,2 1-71,2 2-105,6 16 107,-8-20 29,-2-6 6,0 0 32,7 4 23,21 11 28,-28-14 2,1-1 1,-1 0-1,0 1 1,1-1-1,-1 0 1,1 0-1,-1 1 1,0-1 0,1 0-1,-1 0 1,1 0-1,-1 0 1,1 0-1,-1 0 1,1 1-1,-1-1 1,1 0-1,-1 0 1,1-1 0,-1 1-1,1 0 1,-1 0-1,1 0 1,-1 0-1,1 0 1,-1 0-1,0-1 1,1 1 0,0 0-1,6-2 8,-4 2-5,0-1 0,-1 0 1,1 1-1,-1-1 0,1 0 1,-1 0-1,1-1 0,-1 1 1,0 0-1,0-1 0,1 0 1,0 0-4,63-50 37,-42 32-22,-2-1 0,0-1 0,1-4-15,-19 22 6,20-24-13,35-40 24,-2 1 51,-2 0 53,-3 1 54,-4-2 55,-2-2 59,-4-3 58,-4-3 61,-28 55-256,16-42 220,-20 38-188,-1-5 79,-4 24-216,0-1-30,1-2-2,-1-1 54,0-4 60,-1-4 91,0-25-42,0 42-160,0 0 0,0-1 0,0 1 0,0 0 0,0-1 0,0 1 0,0 0 0,-1 0 0,1-1 0,0 1 0,-1 0-1,1 0 1,-1 0 0,0-1-18,-5-10 61,-3-8-18,5 12-5,-5 1-6,-25-20-3,34 26-28,-1 0 0,0 1 0,1-1-1,-1 1 1,1-1 0,-1 1 0,0-1 0,1 1 0,-1 0-1,0-1 1,1 1 0,-1 0 0,0-1 0,0 1 0,1 0 0,-1 0-1,0 0 1,0 0 0,1 0 0,-1 0 0,0 0 0,0 0-1,-28 0 10,14 4-26,-18 13-34,16-3-73,-8 15-62,1 0 1,2 2-1,-8 15 185,-2 10-116,6-2 103,5 0-43,0 2-125,1 0-127,3 2-124,2 0-127,3 0-126,5 0-125,4 0-126,3-34 540,1 52-914,4-27 380,1-19 302,2 0-51,5 0-62,3-1-74,-3-11 312,-2-4 35,-11-14 468,17 13-883,-10-8 766,5 2-82,2 1-57,2 0-71,1 0-87,1 0-100,2-3-114,-9-2 266,-1-2-34,1 0-36,0 0-37,-11-1 469,13-1-524,0 1-35,11-5-639,-6-5 93,-6 3 529,-6 4 336,0 1 40,5-1-11,2 1 83,3 2 55,9-1 53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1:15:37.3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1427 6595,'7'-4'1227,"-5"3"-1083,0 0-43,0 0-25,0 0-19,1 0-4,0 0 25,0-1 43,0 0 75,2 0 39,0 0 80,1-2 90,1 1 103,-4 1-377,-1 1-36,1 0-19,0-1-11,1 1 1,0-1 12,0 0 33,1-1 63,0 0 31,1-1 66,2 0 75,1-2 88,2 0-241,3-2 36,18-10 299,22-13 322,-31 17-509,2-1-9,-3 1-71,22-15-113,0 1 71,10-4 112,27-16 234,7-4 19,-31 17-279,-9 5-138,-2-2-106,125-84-87,137-96-70,-110 63 77,-116 85 85,-28 21-70,-9 6-53,0 1-67,-8 5-44,0 0-69,-1 0-78,1 0-89,-7 6 7,-9 9 94,-6 4 9,-2 3-52,-7 4-9,4-5-218,-7 7 444,-1 1 41,0-1 23,2-1 20,1 0 4,-2 0-27,1 0-44,0-1-69,1 0-40,0-1-74,1-1-86,2-1-98,14-18-706,-17 20 552,-5 6-41,0 0-46,0 0-46,0 0-845,0 0 21,0-1 716,-2-1 391,-2-1-41,-8-6-409,-11-10-594</inkml:trace>
  <inkml:trace contextRef="#ctx0" brushRef="#br0" timeOffset="565.8566">1371 187 2929,'0'0'490,"0"0"-193,0 0 336,-8 7 44,-21 20-15,22-20 48,6-6-383,-4 2-38,2-1-200,-1 0-16,-3 1 4,2 0 29,0 1 54,-1 1 95,6-5-76,-6 5-107,-20 12-64,19-13-24,7-4-21,0 0-41,0 0-28,0 0 7,0 0 83,0 0 67,0 0 50,0 0 56,0 0 59,0 0 62,0 0 47,0 0 412,8 0 28,21 0-55,-22 0-43,0-3 3,-3 2-534,0 0-50,3-1 1,-4 1-16,0 0 41,1-1 22,1 0 42,0-1 52,1 0 57,-2 0-160,1 1-61,0-1-3,-2 1 0,1 0 39,0 0 20,1-1 42,1 0 48,1-1 53,-2 1-139,0-1-62,2 0-8,-3 2 6,1-1 40,0 1 23,1-1 43,1 0 51,2-1 56,87-33 1081,-44 18-726,2 1-45,0 1-51,1-1-59,0 1-67,-1 1-76,-17 7-113,-12 4-112,-8 2-65,-6 1-61,11-1 15,-8 2-1,-9 2-35,1 0-36,-4 0 51,-1 0-43,1 4-41,4 8-55,0 0-66,-3-6-77,-5 2-97,-1 11-112,0-1-116,0-8-116,-3 3-114,-11 20-262,9-20 664,4-6 191,-1-1-36,-3 6-296,4-6 252,-1 0-38,0 0-41,1 0-44,-2-1-48,1 1-50,-8 13-999,-4 15-1094,10-20 1553,0 0-9,0 0 95,4-7 557,-1-1 36,-1 0 39,1-1 42,-1 1 49,0-1 39,-7 5-164,-4 1 48,-10 5-40</inkml:trace>
  <inkml:trace contextRef="#ctx0" brushRef="#br0" timeOffset="2278.37">1729 505 2049,'0'0'587,"1"6"29,0-2-452,0 1 64,3 19 704,-2-12-568,-2-7-213,1 0-35,-1 0-41,0-1-48,0 3-38,0-7-7,0 0-9,0 0 8,0 0 11,0 0 32,0 0 14,0 0 23,0 0 35,0 0 102,0 0-47,0 0 42,0 0 46,0 0 39,0 0 368,0 0 42,0 0-376,0 0-34,0 0-37,0 0-42,0 0-45,0 0-36,0 0 56,0 0-28,0 0-2,0 0 0,-1-43 319,1 29-349,1 3-38,-1 0-56,2-11 238,10-19 463,-8 32-536,-2 4-112,-1 1-51,2-7 221,1 0-40,1-9 102,0 2-113,-1 2-82,3-9 0,-1 4 19,-4 12-81,2-4-24,6-9 50,5-10-133,-3 8-27,-2 11 81,-4 5 0,-1 1-8,-5 7-8,0 0-46,0 0-12,0 0-42,0-1-50,5-4-61,5-7-75,0 0-80,-5 7-89,-5 4 196,0 1-34,0 0-36,0 0-34,0 0-469,0 0-92,0 0-103,0 0 480,0 0-35,0 0-41,0 0-46,0 0-1070,0 0 1212,0 0 57,0 0 74,0 0 63,0 0-10,0 0-112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1:15:54.0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1151 2513,'0'0'1057,"5"-6"76,12-18 84,-13 18 34,-3 6-674,4-3-49,2 0-217,10-4 280,-12 5-228,-4 2-46,6-4 224,23-12-108,-23 12-63,1-1-87,1 0-205,-2 0-41,0 1 16,2-3 27,3-2 46,-4 3-82,3-2 7,-4 2 2,5-3 34,-3 2-45,-3 2-26,1-1 25,2-2 30,4-4 47,-3 4-60,-2 2-34,-1-1 26,4-3 32,3-4 53,-2 3-74,-3 4-38,0-3 32,2-2 40,5-6 61,-5 4-108,-3 4-35,1 0 25,3-4 30,5-5 47,26-30-153,66-78 16,-74 85-13,-1 0-33,4-6-61,-2 1-71,-1-1-87,-3 2-102,-25 36 224,1-1-52,17-26-647,-16 23 546,-4 7 185,-1 1 42,-1 2 51,-1 0 62,5-4-292,-2 1 64,-1 1 55,-1 1 45,1-1 1,1-3 35,-3 4-34,0 1-1,1 0-50,1-4-148,-1 3 104,1-1-36,3-7-248,1 0-64,-5 8-55,-2 4-45,0 0 295,0-1 37,1 1 36,-1-1 33,1-1-157,-1 0 106,1-1 52,-1 0 92,0 1 67,0-4-57,0 3-28,-1 3 28,1 0-54,2-6-838,-3 7 378,0 0 61,0 0-227</inkml:trace>
  <inkml:trace contextRef="#ctx0" brushRef="#br0" timeOffset="568.124">515 247 1873,'37'0'1168,"-30"0"17,0-4 72,-3 3-1082,2-2 94,1 1 78,1-1 66,9-3 449,28-10 1336,-32 11-1612,0 1-76,-2 0-104,-5 2-250,-2 0-36,2 0-22,-1 0-78,-2 1-85,0 0-94,11-7 489,0 1-52,-2 0-47,-1 1-43,0-1-38,-3 2-34,7-5 31,-8 5-93,2-1 88,0 0 4,-3 2-68,6-2-16,-2 2 23,-2 0 9,3-1 48,-3 1-98,40-20 241,-31 16-222,-11 5 15,3-2-11,25-14-1,-25 15 9,4 1 0,2-4-63,-9 4 0,1 0 17,-1 1-13,20-9-16,-20 9-8,-6 2 19,0 0 10,0 0 27,0 0 32,0 0 21,0 0-7,0 0 18,0 0-24,0 0-5,0 0-1,-2 6-39,-1 2-32,-2 4 1,-3 8 45,-2 9-28,6-15-13,-5 23-48,-1 15 62,9-40-52,-1 4-89,0-6 7,0 4-41,1-8 16,1 1 96,-1-2 38,1-1-37,-1 0-39,0 2-59,0 0-33,-1 1-62,0 1-69,-1 3-80,1-1 183,-2 3-114,2-4 67,-1 1-39,1 0-39,-1 0-37,0 1-36,1 0-36,-1 0-35,1 0-34,-3 10-591,2-1-124,0-1-118,2-3-109,1-5-828,-1-6 1580,-1 2 97,0-1 293,1 2 43,-3 10-142,0-1 141,-2 11-52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1:15:55.4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1978 6675,'1'-3'55,"1"-5"110,0 2-7,0 1 22,-1-1 57,1 2 12,-1-1 57,0 0 62,1 1 70,-1 0-15,0 0 59,0-1 62,0 1 66,1 0 70,-1 0 75,0 0 79,0 0 83,5 2-560,18-5-71,-18 5-25,-3 10-119,1 1-99,3 7 15,-2 10 75,0 36-58,-3-1 0,-2 1-1,-7 39-74,-1 23 51,-2 91 80,8-168-78,2 2 67,1 4 27,-1-31-108,0-6 31,4-9-40,11 18 7,-11-18-13,-4-7 16,8 1 51,25 4 34,-25-4 19,0-5 14,1-1-107,6-2 10,6-7 67,-13 10-103,-4 2-16,-1 0 0,1 0 0,-1 0 1,1-1-1,-1 1 0,0-1 0,0 0 1,2-3-10,5-2 7,28-30-12,-29 28-2,4-5-1,-4 5-39,4-4-40,-9 9 27,1-1 50,1-1 5,1-1-89,2-2-92,-4 3 44,2-1-39,-3 3 52,1 0 75,-2 1 39,0 1-23,0 0-30,0-2-49,1 1-26,0-1-50,1-1-57,2-2-66,-6 6 205,1 0 35,0 0 22,0-1 18,1 0 4,-1 0-26,1 0-40,0-1-63,0 0-35,1 0-67,0-2-78,2-1-87,-5 5 543,1 0-84,0-1-80,1 0-74,-1-1-67,1 1-61,0-1-57,-1-1-49,1 1-36,0 0-36,3-6-518,1 1-58,6-12-1404,-9 15 1715,-1 0 47,0 1 52,0 0 81,-1 1 97,-1 0 114,1 1-378,-1 1-39,-1 0-1571</inkml:trace>
  <inkml:trace contextRef="#ctx0" brushRef="#br0" timeOffset="344.315">62 1911 6003,'0'0'1280,"0"0"-474,1 0 108,5-5-102,-5 4-627,1 0-55,0-3 17,2-1-34,-2 3-40,1 0 62,1-1 83,0 1 46,0-1 93,2 1 108,-3 1-187,0 0 33,1-1-124,0 1 42,4-3 223,15-4 700,-16 5-840,-1 1-48,-1 0-83,-1 0-64,-1 1-75,0 0-89,13-6 616,-1 0-79,-1 1-75,-1-1-72,-1 1-69,-2 1-65,-2 0-62,0 2-59,-4 0-56,13-6 244,-6 3-99,-5 3-86,-1 0-46,8-6-34,-3 1 11,6-5 52,-11 10-124,1-1 30,3-2-7,-1 0-62,2-3-69,4-2-103,-5 2 58,7-4-141,-16 13 328,7-6-505,-7 6 36,0 0-6,0 0-11,0 0 219,0 0-37,0 0-45,0 0-65,0 0-77,0 0-71,0 0-63,0 0-79,0 0-101,0 0-105,0 0-109,0 0-105,0 0-103,0 0-96,2 3-626,4 4 1160,6 9-183,14 17-382</inkml:trace>
  <inkml:trace contextRef="#ctx0" brushRef="#br0" timeOffset="658.524">232 2334 8596,'22'-17'990,"-11"8"-385,-6 5 49,-4 3-94,0 0-65,6-4-56,9-8-53,1 0-52,-10 8-52,-6 4-51,5-5 8,1 2-105,-1 0-70,3 0-66,-4 2 11,-2 0 32,5-2 44,-2 2-45,56-19 35,-56 19-88,-6 2-27,7-4-62,21-9-95,-21 9-120,-7 4 112,0 0-39,0 0-49,0 0-46,0 0-42,0 0-44,0 0-46,0 0-45,0 0-46,6-4-79,4-1 131,0-1-43,-2 2 58,-2 1-360,-5 2-53,-1 1-74,0 0-64,2-6-1115,3-4 1308,3-10-295</inkml:trace>
  <inkml:trace contextRef="#ctx0" brushRef="#br0" timeOffset="1094.618">799 2098 3330,'0'0'2030,"0"0"-1050,0 0-39,0 0-50,0 0-48,0 0-49,0 0-65,0 0-80,0 0-63,0 0-40,0 0-43,0 0 385,0 0-82,0 0-94,0 0-79,0 0-100,0 0-82,0 0-69,0 0-78,0 0-70,0 0-17,0 0 25,0 0 46,0 0 25,3 7-63,11 21-55,-10-22-91,-1 2-61,11 25-11,-11-25-3,4 0-7,-1 2-14,-4-6-5,1 0 1,0 0-1,0 0 1,0 0-1,0 0 1,1-1 0,-1 0-1,1 0 1,3 2-4,29 26 8,-27-23 0,-1-1-16,27 20 0,-27-20-16,1 0-35,1 0 6,14 13-140,-16-14-1,-7-5-49,0-1-50,4 4-44,19 13-426,-18-13-37,0 0-35,6 3 378,0-1-33,-7-3-39,-4-2-55,-1-1-69,0 0-76,0 0-85,0 0 364,0 0-33,0 0-38,0 0-33,0 0-634,0 0-87,0 0 586,0 0-46,2 0-1499,3 0 1325,0 0 358,1 0 40,3 0-62,5 0-244</inkml:trace>
  <inkml:trace contextRef="#ctx0" brushRef="#br0" timeOffset="1358.971">1149 1804 3121,'0'0'924,"0"0"-156,0 0-50,0 0 26,5 6-2,14 18-59,-15-18-91,-4 3-91,0-4-403,0 7 6,0-4-2,0 3 86,0-3-46,0 1 38,0 23 124,-4-13-80,0-6-169,-3 7 4,-9 11 51,4-9-217,0 0 50,0 1 42,-1-1 37,-3 6 45,-1-1 33,-33 57 290,25-43-218,0 0-54,8-13-84,1-1-49,3-3-40,-1-1-46,1 0-50,1 1-57,1-5-12,1 1-46,0 0-50,0 0-52,1-1-56,0 1-59,0 0-62,0 0-65,8-17 337,0-1 80,0 1 22,0-1 98,-1 2 23,1-2 10,1-1-37,-1 1-25,1-1-43,-1 1-52,0 0-59,1 0-9,-1 0-52,1 1-57,-1-1-61,0 1-67,0 0-71,0 1-76,0 0-80,0 3 173,-2 3 85,1-1 104,-2 7-139</inkml:trace>
  <inkml:trace contextRef="#ctx0" brushRef="#br0" timeOffset="2744.894">1729 1719 4082,'0'0'778,"0"0"-286,0 0 70,0 0-52,0 0-41,0 0-36,0 0 359,0 0-37,0-6-90,0 5-538,0-1-53,0-1-35,0-1-56,0 2 37,0 0 48,0-1 74,0 1 65,0-1 92,0-1 110,0 2-159,0 0 34,-8 2 241,-23 0-2,23 0-42,-1 3 28,5-1-395,-2-1-33,-3 1 11,0 1 66,4-1-49,0 0 35,-1 1 38,-1 1 45,4-3-139,-2 0-15,-2 2 14,1 0 34,-2 3 62,-2 3 108,1-2-211,-4 5 7,5-4-13,-3 5 43,4-5-87,-4 5-1,-6 9 29,9-14-55,-3 5-7,-3 12-96,7-15 80,-4 8 2,-2 13-91,-2 11 80,-3 18 43,-7 42-14,15-35-25,8-46-10,2 1 1,0-1-1,2 1 35,2 2-92,2-10 55,-2-6 6,-2-1-62,5-2 15,18 16 22,-24-21 54,-1 1-1,1-1 1,-1 1 0,1-1-1,-1 0 1,1 1-1,-1-1 1,1 0-1,-1 1 1,1-1 0,-1 0-1,1 0 1,-1 1-1,1-1 1,0 0-1,-1 0 1,1 0 0,-1 0-1,1 0 1,0 0-1,-1 0 1,1 0 2,13 0-21,14 0-52,-6 0-17,-21 0 80,0 0-1,0 0 1,-1 0 0,1 0 0,0 0-1,0 0 1,0 0 0,-1-1 0,1 1-1,0 0 1,0 0 0,-1-1 0,1 1-1,0-1 1,-1 1 0,1 0 0,0-1-1,-1 1 1,1-1 10,3-2-62,1 0 34,3 0-1,-1-3-62,2-1-73,5-4-113,-9 7 189,0 0 40,2-1-2,1-2-73,2-2-88,-3 3 56,0-1-40,-1 3 103,0-1 33,2-1-4,1-2-60,1-2-82,-4 3 56,2-1-37,-4 3 118,1 0 15,1-2-3,1-1-24,2-2-40,4-5-69,-5 5 131,5-6-6,9-8-49,-12 15 91,3-4-5,8-12-81,-17 20 68,0 0 32,3-2 3,-1-1-58,2-3-61,3-4-90,-7 11 128,-1-1 48,3-2 1,-1-1-89,-1 3 30,0 0-34,0-2-38,2 0-44,-4 5 221,0-2-44,6-5-141,1-3-89,13-17-429,-16 22 536,-1 1 57,-1 1-208,3-2 103,19-20 102,-20 20 75,-6 7 64,4-7 15,11-18 14,-11 18 14,-4 7 7,0 0 30,0 0 42,0 0 25,0 0-20,0 0-20,0 0-36,0 0-44,0 0-6,0 0-21,0 0-14,0 0 16,0 0 57,0 0 114,0 0 120,0 0 77,0 0 14,0 0-51,0 0-55,0 0-28,0 0-29,0 0-29,0 0-22,0 0-23,0 0-6,0 0-5,0 0-17,0 0 20,0 0 20,0 0 33,0 0 35,0 0-17,0 0-66,0 0-70,0 0-71,0 0-41,0 0 14,0 0 5,0 0 0,0 0 2,0 0 22,-5-6 62,-18-20 90,18 20 93,5 6 73,0 0 21,0 0-11,0 0-13,0 0-14,0 0-53,0 0-61,0 0-56,0 0-59,0 0-8,0 0-24,0 0-24,0 0-3,0 0-26,0 0 5,0 0 24,0 0 56,0 0 67,0 0 64,0 0 13,0 0-11,0 0-55,0 0-65,-6 0-16,2 0-42,-4 0-138,5 0 85,1 0 35,-1 0 33,0 0 46,0 0 53,-1 0 60,-1 8-225,-16 22-5,16-22-48,5-1-83,-4 73-96,3-64 205,-1-5 40,1-1-21,0 1 0,0 0 0,1 0 0,0 0 0,1 6-8,0-6 6,-1 25-6,0-30 10,1 2 6,5 25-5,-5-25-11,1-1 32,4 20-5,-4-20 15,-2-7 9,4 6 5,14 20-16,-14-20 5,-4-6 1,0 0-12,7 3-2,20 9 0,-20-9 0,1-6-5,29-17-32,-3-7-59,-28 21-72,1-1-99,-3 4 162,2-1 44,1-2 5,0 0-82,1-3-96,-4 4 50,2-2-41,12-17-346,-13 19 204,-5 4-53,1 0-57,5-8-60,-4 7 346,-1-1 53,1 1 32,1-2 32,1 0 13,-1 0-48,0 0-63,0-1-100,0-1-57,0 0-107,1-2-121,-2 4 210,1-1-35,-2 3 93,-1 0 84,1 0 36,-1-1 96,2-2 32,-2 3-21,1 0-35,0 0-25,0 0-38,0 0-48,0 0-53,0 0-8,1-1-47,-1 1-50,1 0-55,0-1-59,0 0-63,1 0-67,0 0-71,-3 3 649,7-9-1131,-1 1 321,-1 0 79,-1 0-63,-2 1 28,1-4-427,-2 5 464,1 1 43,-1 2 265,1 0 38,0 1 35,1 0 45,-1 0 42,1 1 38,0-1 2,0 0 44,2-3-72,-3-1 136,-2-2 44,0-3 30,-3-7 28</inkml:trace>
  <inkml:trace contextRef="#ctx0" brushRef="#br0" timeOffset="3322.515">2488 1614 3282,'0'0'1299,"2"-7"-13,-1 6-1552,-1-1 95,0 1 88,1-1 81,-1 0 75,1-1 66,-1 1 62,1-1 52,0 0 149,-1-1 64,1-3 421,2-9 1321,-2 12-1600,-1-1-77,1 1-145,-1 1-101,0-1-121,0 3-132,0-1-39,0-4 816,0 6-6,0 0-88,0 0-390,0 0-34,0 0-46,0 0-36,0 0 143,0 0-59,0 0 25,-3 9 47,1-5-274,-1 1-40,-1 3 2,1 0 75,0 2 93,1-3-58,0 1 43,1-4-120,-1 0-19,0 2 9,1 2 32,-1 2 57,0 4 96,1-2-203,-1 3 48,-6 57 455,3-42-382,-1 2-5,1 1-90,1-2-65,-3 57-82,5-50 68,0-5 60,0 1 86,-4 76 220,4 2-112,2-56-176,1 0-33,1-1-36,1 0-36,-2-40 63,-1 1-43,1-1-41,-1 1-41,1 2-51,-1-1-46,1 0-41,0 0-41,0-1-37,1-2-37,4 13-437,-4-19 102,-2 3-48,0-10 755,0 0-35,0 4-91,0 0-110,0 2-90,0 0-64,0 1-51,0 18-1065,0-15 882,0-2 86,0-5 304,0-1 44,0 3-448,0-5 35,0-1-497,0 0 497,0 0-62,0 0-79,0 0-81,0 0 106,0 0-393,0 0-742,0 0 747,0 0 409,0 0-67,0 0 116,0 0 351,0-1 36,-2-3 42,-2-3 49,-4-8 35,-3-5 62,-2-5 32</inkml:trace>
  <inkml:trace contextRef="#ctx0" brushRef="#br0" timeOffset="3626.071">2295 1906 3458,'2'-10'1323,"-1"6"-1175,-1 1-43,1 1-22,-1-2-14,1-2-2,-1 2 17,1 0 42,1-2 73,-1 0 39,1-1 77,0-1 90,1-2 104,-1 4-305,-1 0-52,1-4 11,-1 6-61,1-2 50,0 1 21,0-2 52,1 0 61,1-3 68,-2 6-235,-1-2-25,1-4 7,2 0 45,2 0 83,-2 4-64,1-2 40,16-21 230,-16 22-45,3-1 52,23-25 4,-17 23-40,-12 9-330,1-1-41,3-2 7,1 2 44,0 1 69,4 0 110,15 1 81,-20 0 63,3 2 36,25 3 1,-25-4-70,-2 5-67,20 18-90,-17-15-47,-4-2-66,-2 0-39,-2 1-23,0-1 29,3 1 30,-1 0-11,-2-3-40,1 8 24,-1-5-19,0 4 48,-1-6-97,6 25 42,-7-26-39,0 0-1,1-1 0,-2 1 1,1 0-1,0 0 1,-1 0-1,0-1 1,-1 3-11,-3 9-15,-12 28-163,13-36 173,-1 4-117,1-4 59,-5 3 31,5-7 7,-2 2-44,1 0-13,-1 2-34,-4 6-48,0-1-35,5-7-34,4-5-39,-6 5-376,-22 16-78,22-16-117,7-6-69,0 0-88,-2 0 709,0 0 39,1 0 36,0 0 32,-2 0-94,1 0 103,0 0 82,0 0 61,-2 0 107,2 0-74,0 0-97,1 0-7,0 0-45,0 0-57,-1 0-61,1 0-70,-1 0-76,1 0-85,-1 0-90,-1 0-99,1 0-107,2-1 327,1-6 33,0 4 258,-1 1 73,0 0 55,0 0 74,0-2 49,1 1-97,-1 0-96,1 1 12,-1-1-36,1-1-190,0 1 115,0 0-38,-1 0-39,1-1-42,1 0-46,-1 0-48,4-13-105,5-20-327</inkml:trace>
  <inkml:trace contextRef="#ctx0" brushRef="#br0" timeOffset="3953.71">2908 1089 5218,'0'0'920,"0"0"-343,0-1 72,3-5-95,3-8-98,0-1-82,-3 9-63,-3 5-54,0 1 143,0 0-31,0 0-7,0 0-33,0 0-68,0 0-42,0 0 16,0 0 77,0 0 104,1 7 29,0-3-363,1 0-28,0 3-1,-1 0 51,0 3 72,-1 4 113,0-8-211,0 6-10,0-4 14,0 5 80,0-4-37,0 1 35,0 14-7,-4 57 318,1-51-351,-2 34 196,2 1-1,6 41-315,-2-55 104,0 1-38,-1-27-14,0 15 116,0-21-105,0-7-93,-1 8-33,-2-2 39,1-15-31,0 3-52,0 2-66,0 5-82,-3 17-178,4-22 63,-2 0 111,-5 22 43,6-22-14,2-8-55,0 0 99,0 0-39,0 0-49,0 0-55,0 0-64,0 0-68,-1 0-72,-4 3-76,-7 3-76,0 0-65,6-3-861,5-11 502,0 0 93,1-1 96,0 1 99,0-1 104,1 1 106,-1 1 109,0 0 113,0 4 211,0 0 43,1 1 43,-1 0 43,0-3-240,0 2 80,0 0 66,0-1 50,0-7 18,0-12 54</inkml:trace>
  <inkml:trace contextRef="#ctx0" brushRef="#br0" timeOffset="4253.815">2862 1371 3426,'0'0'1033,"0"0"-386,1-1 84,6-4-85,-4 3-511,-1 0-36,0 0-18,1 0-7,1-1 1,-1 0 7,0 1 33,2-2 60,-1 1 29,1-1 65,2-1 75,0-1 84,-2 2-243,0 0-67,-2 2-61,0-1 9,1 1 28,0-1 50,0-1 25,1 0 54,1-1 62,2 0 71,-4 1-199,1 0-63,1-2 0,-3 4-15,2-1 45,-1 0 24,1-1 49,1 0 57,2-1 63,-4 2-154,0 0-73,0 1-53,-2 0 17,1 0 31,1-1 52,1 1 26,0-1 56,1-1 62,1 0 72,-4 2-193,2-1-51,2-3 5,-4 4-30,2 0 49,-1 0 25,2 0 52,0 0 61,2 0 70,-5 1-231,2-1-20,3-2 8,0 2 37,2 1 75,-4 0-59,2 1 37,21 0 70,-22 0-68,1 7-51,23 18-17,-20-11-20,-7-7-73,3 6 6,-1 11 21,-2 3-43,-1-1-1,-1 0 1,-2 1 0,-1 15-13,-16 130 31,12-122 4,5-47-28,-6 60 194,2-41-155,3-17-91,0-5-60,1 0-43,0 0-40,0 0-40,0 0-40,0 0-378,0 0-106,0 0-89,0 0-82,0 0 394,0 0-68,0 0-89,0 0 295,0 0-39,1 0-45,-1 0-43,1-2-42,2-2-40,1-1 184,-1 0-59,0-1-53,0-1-46,-1-1-168,0 0-47,-1-2-207,-2-5-559,1 11 917,-1 2 116,2-1 116,0-2 115,0 0 158,0 0 45,1-3 29,1-6 31,-2 8 27</inkml:trace>
  <inkml:trace contextRef="#ctx0" brushRef="#br0" timeOffset="4503.399">3390 887 7043,'0'0'1602,"0"0"-1110,0 0-35,0 0 54,0 0-60,0 0-47,0 0-39,0 1 287,0 4-74,0-2-465,0 0 60,0 1 51,1 0 42,0 3 343,2 7 473,-2-9-648,0 1-45,0-1-80,1 0-103,-2-3-152,1 0-38,-1 0-40,1 0-45,-1-1-48,1 0-50,1 6 404,-2-7-119,0 0-102,0 0-43,0 0-65,0 0-83,0 0-105,0 0 92,0 0-35,0 0-39,0 0-40,0 0-40,0 0-43,0 0-44,0 0-47,0 0-52,0 0-56,0 0-468,0 0 368,0 0-387,0-2-786,0-5 529,0-20-1144,0 16 1481,0 6 254,1 1 102,0 2 119,-1 0 308,2 0 36,0-2-27,1-2 78,1-1 52,4-6 50</inkml:trace>
  <inkml:trace contextRef="#ctx0" brushRef="#br0" timeOffset="5142.5369">3732 1112 3265,'0'0'652,"0"0"-252,0 0-44,0 0 136,0 0 375,0 0 126,-6-2-9,5 1-842,-1 1-51,0-2-18,-3-1-66,2 1 20,0 1 57,0-1 84,0 1 58,-1 1 96,1-1 113,1 1-170,1 0 35,-6 3 33,-19 11 57,16-5 18,8-5-335,-1-1-19,-1 2 5,0 1 34,0 2 54,-2 4 91,2-2-162,-2 5 6,-4 9 59,-5 18-85,-1 18-48,6-14-24,-2 12-13,8-40 17,1 3-1,2 5-48,1-4 12,0-5-56,5-11 30,13 22 37,-17-28 40,-1 1-1,0-1 0,0 1 0,1-1 1,-1 1-1,0-1 0,1 0 0,-1 1 1,0-1-1,1 1 0,-1-1 0,1 0 0,-1 1 1,1-1-1,-1 0 0,1 0 0,-1 1 1,1-1-1,-1 0 0,1 0 0,-1 0 1,1 1-1,-1-1 0,1 0 0,-1 0 0,1 0-1,26 5 54,-20-4 34,2-4 69,25-9 62,-19 4 34,-7 4-169,-1 0-41,0-2 18,0-2 33,2-3 57,-1 1-111,2-4 1,9-8 43,-11 14-72,5-6-2,4-12 37,-10 14-32,4-6 3,-5 6 25,2-5 34,-1 6-32,-2 2-32,-1 0 34,1-3 41,1-5 63,-2 6-86,0 3-38,-2 0 24,1-3 31,1-4 53,-3 10-111,1-1-6,0 0 0,-1 0 0,1 0 0,-1 0 0,-1 0 0,1 0 0,-1 0 0,0 0 0,0 0 0,-1 0 0,0 0 0,-1-5-18,-6-13-19,5 18-21,3 6-17,0 0-43,0 0-47,-6-5-34,-22-15-251,21 15-134,0 9-112,5-2 573,1-1 34,-1 0 20,-1 0 21,-1 1 9,1-1-29,0 1-41,-1 1-67,1 0-38,-2 1-70,1 0-83,-2 2-93,4-4 260,0-1 62,1 1 40,-1 0 40,-1 1 11,1-1-60,-1 1-73,0 0-115,-1 0-65,0 1-119,2-1 179,-1-1-37,1 1-39,-1 0-41,1-1 145,0-1 77,1 2 23,-1-1 87,-1 2-2,1-1-57,1-1 31,-1-1-32,0 1-40,0-1-44,1 1-3,-2 0-39,1-1-42,0 1-44,-1 0-50,0 0-51,0 0-55,-1 1-59,-6 3-414,2 1 361,2-1 166,1 0 91,1 1 109,2 1 95,1 1 62,1 6 61</inkml:trace>
  <inkml:trace contextRef="#ctx0" brushRef="#br0" timeOffset="5623.423">4010 1038 2145,'0'0'947,"0"0"-101,0 0-408,0 0 34,0 0 568,0 0 9,5 7-78,3 7-547,1-1-45,-5-7-44,-4-5-38,0 8 51,1 0-58,0 1-53,-1-1-46,2 1-14,-1 0-48,1 0-22,0 0-7,0 1 135,-1-3-84,-1-2-55,-1-1-49,-1 1-14,2 0 40,1 3 48,1 3 76,1-2-129,2 7 7,-5-6-10,1 4 39,-2-6-76,0 6 1,4 10 47,0-8-59,3 42 105,-6-52-42,1-1 29,0-2-117,0-1 40,0 2 134,1 0 162,2-2 273,-2-5-320,0-1-54,-1-1-120,1-1-49,-1 0-51,0-1-45,1-1-50,-1-1-56,9-37 152,-8 37-1,4-12-11,3-5 57,-6 15-23,1-1-54,0-2 60,1-3 47,1-2 34,14-48 370,-14 48-371,0 3-59,-1 0 20,10-23 119,-8 22-83,2-5 64,-6 8-132,5-10 10,-1 12 6,3-5 39,9-11 47,-14 20-11,-5 7 3,6-5-6,18-18 11,-18 18 14,-6 5 2,0 0-11,5 6-42,18 18-24,-17-11-49,7 61 54,-10-38-51,-4-3-31,1 26-9,0-32-8,0-16-48,0 6-57,0-10 31,0 4 72,0-4-74,0-2-5,0 0-39,0 3-48,0 0-53,0-6 317,0 1-55,-1 0-52,1 1-50,0 0-44,0 0-42,0 0-37,0 1-34,-1 5-306,1 1-88,-1 1-148,0 14-1109,0-18 1251,1-2 186,-1-1 44,1-1 54,-1-1 65,1 0-347,-1 0 63,1-1 59,-1 1 55,1-1 52,0 0 48,-1 0 45,1-1 40,0 1-4,0 0 47,0 0 41,0-1 34,0 2-102,1 0-11,-1-1 68,1-1 61,-1 0-33,0 0-120,0 1-89,0 3-1160,0-3-896</inkml:trace>
  <inkml:trace contextRef="#ctx0" brushRef="#br0" timeOffset="6436.328">4737 923 4546,'0'-6'1489,"0"-1"-799,0-2 97,0-1 91,0 0 85,0 0 83,0 0 75,0 1 72,0 0 66,-4 2-568,-10-22-35,11 22-72,3 7-58,0 0-73,0 0-114,0 0-115,0 0-109,0 0-83,-6 4-19,-18 11-7,22-14-6,0 0 0,0 0 1,1 1-1,-1-1 0,0 0 0,1 1 1,-1-1-1,1 1 0,-1-1 0,1 1 1,0 0-1,0 0 0,0-1 0,0 1 1,0 0-1,-1 2 0,-1 2 1,-45 72 44,46-76-42,0 1 0,0-1 0,1 1-1,-1 0 1,1-1 0,0 1 0,0 0-1,0 0 1,0 0 0,0 1-3,-8 27 7,-11 24-23,6-4-13,9-34 12,0 6-5,4 4-41,1 2-33,0-22-64,2-2-29,-1 0 91,-2-1 62,-1 2 47,1-2-20,0-1-38,0 1-107,2 1-88,0-3 73,0 1-37,6 0 187,22 9-7,-21-9-54,-4-9-67,3-1 82,-2 1 40,-1 0-36,1-2-43,1-4-71,1 0 45,15-26-251,-17 29 320,-2 4 60,5-8-106,16-24 64,-12 15 33,9-17 28,-16 29-13,3-4-2,4-8 29,3-5 16,-11 20 8,0 0-13,12-22 8,-12 22-24,-4 7-6,0 0-21,0 0 27,6 1 23,18 4 20,-24-5-69,0 0 0,1 0 1,-1 0-1,0 0 0,1 0 1,-1 0-1,0 0 1,0 1-1,1-1 0,-1 0 1,0 0-1,1 0 0,-1 0 1,0 0-1,0 1 1,1-1-1,-1 0 0,0 0 1,0 1-1,1-1 0,-1 0 1,0 0-1,0 1 0,0-1 1,1 0-1,-1 0 1,0 1-1,0-1 0,0 0 1,0 1-1,0-1 0,0 0 1,0 1-1,0-1 0,0 0 1,0 1-1,0-1 1,0 0-1,0 1-1,3 6 15,-1-4-11,-1 0 1,0 0 0,-1 0 0,1 0-1,0 0 1,-1 0 0,0 0 0,0 0-1,0 0 1,0 0 0,0 2-5,-1 6 11,0-6-10,1 0 0,0 0 0,0-1 0,0 1 0,0 0-1,1 0 1,0 0 0,1 2-1,1 4-1,-2-6-7,0 0 0,0 0 0,0 0 0,0 0 1,-1 0-1,1 0 0,-1 0 0,-1 1 8,1 9-59,0 1-36,0-10-51,0-5-42,0-1-265,7 5-41,8 4 266,0 1 37,-9-6 55,-5-4 45,5-3 6,18-8 88,-18 8 37,1-6 56,3-1-48,-3 2-37,0 0 43,1-4 47,2-4 72,-7 11-126,1 0-18,1-2 1,-1-1 32,2-3 42,3-6 66,7-16-8,2-3-34,17-41 44,7-20-73,16-45-54,-34 79 96,-3 0 75,-2-1 83,-2-1 90,-4 0 99,-4 0 105,-3 0 114,-3 1 120,-4 44-591,-1 2 33,-6-22 421,6 29-509,0 1-35,-1 0-43,2 2-66,-1 0 150,2 8-56,0 0-43,0 0-59,-7 4-21,-23 13-24,30-16 16,-1-1 0,0 1 0,0-1-1,1 1 1,-1-1 0,0 1 0,0 0-1,1-1 1,-1 1 0,1 0 0,-1-1-1,1 1 1,-1 0 0,1 0 0,-1 0-1,1-1 1,0 1 0,-1 0 0,1 0-1,0 0 1,0 0 0,-1 0 0,-19 55-71,-27 96 66,33-93-79,8-28-4,0 0-39,1 0-46,2 0-53,3-24 175,-3 22-192,0 1-50,1-1-50,0 0-51,1 0-52,0 0-55,0 0-54,1 0-57,1 0-58,1 0-58,1-1-61,1 1-61,2 0-62,0 0-65,2 0-65,1 0-66,-2-12 349,0 1-55,19 41-1981,-15-37 1655,-5-11 598,-1-2 37,0 0 43,0-1 52,-2-2-75,0-2 82,2 1 85,2 3 88,2 2 112,10 11 18,15 17 73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1:16:24.0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1105 528,'0'0'232,"0"0"-42,0 0-65,6 0-71,-4 0 227,0 0-45,-1 0-40,1 0-32,3 0 111,7 0 210,-7 0-241,-2 0 8,1 0 76,-1 0 93,1 0 111,-2 0-182,0 0 43,0 0 45,0 0 49,0 0 51,-1 0 55,1 0 57,0 0 61,0 0 64,0 0 66,-1 0 70,1 0 72,0 0 76,-1 0 79,1 0 81,-1 0 85,4-7-1235,16-19 9,-16 20 13,2-3 39,2-2-84,-3 3-33,1 0 31,2-3 35,3-3 54,-5 5-79,-2 2-36,2 0 27,2-2 33,5-4 53,-3 2-75,-4 3-39,3-1 35,3-2 40,5-6 64,18-13-21,2 0 62,8-6 73,70-46 418,-73 54-472,24-14 32,-34 22-177,1 2-44,47-24 55,1 3-36,51-19 4,8 6-50,-20 11 46,-103 35-26,47-15 154,-37 13-160,-11 3-49,2 0-42,0 0-50,3 0-58,-15 3 121,0 0 28,4-2-3,0 2-49,3-1-61,5-1-97,-14 3 187,1 1 22,2-1 0,1-1-39,1-1-52,4-1-85,-10 3 153,1-1 31,1 0 4,1 0-57,2 0-67,4-1-103,-11 3 289,2-1-55,0 1-47,1-1-41,9-1-240,9-2-355,-14 3 424,-1 0 24,-2 0-571,2-2-75,23-9-89,-24 9 445,-6 3-45,0 0-54,5-2-74,3 0 126,1-1 49,-2 1-38,-2 1-418,-5 1-108,-1 0-124,0 0 564,0 0-37,0 0-1361,0 0 1242,0 0 326,0 0 39,0 0-54,0 0-214</inkml:trace>
  <inkml:trace contextRef="#ctx0" brushRef="#br0" timeOffset="449.185">1461 85 2689,'0'0'1275,"-1"-1"-700,-4-4-45,-17-19 465,17 18 11,5 6-78,-8-6-77,6 5-741,1 0-38,-2-1-23,0 0-25,-1-1-13,1 0 31,0 1 39,-1-1 63,1 1 36,0-1 65,0-1 77,-1 1 87,-4 0-46,-25-5-80,25 6-56,8 2-91,-12 6-67,2-1-46,0 1-16,-2 0 32,8-1-28,-13 18-11,12-18 43,5-5 53,0 0 109,6 6 118,18 20 109,-18-20 51,1-5-151,-2 0-118,0 1-73,-1 2-70,2 0-20,0-1 70,2-1 88,-3 0-55,1-1 39,-1-1-101,-1 1-33,3 1 2,0-1 57,3 0 76,-3 0-53,1 0 34,-3 0-110,1 1-18,2 0 2,1-1 29,3 0 47,5-1 77,-5-2-137,8 1 8,-7 3 0,5 1 47,-6 1-76,8 2 8,-7-4 1,5 0 33,-7-1-60,7 0 2,9 7 48,-16-5-61,5 2 0,30 15 59,-46-20-67,1 0-1,-1 0 0,1 1 0,0-1 0,-1 0 0,1 1 0,-1-1 1,1 0-1,0 1 0,-1-1 0,1 1 0,-1-1 0,0 1 0,1-1 0,-1 1 1,1-1-1,-1 1 0,0 0 0,1-1 0,-1 1-6,7 10-20,0 1-46,-4-8 29,1 5-127,-4-2-21,0 7-27,-1 1-108,-2 1-112,0 0-114,-2 1-119,-1-1-121,-2 1-124,-2 0-128,4-7 266,1 1-59,0 3-221,-1 6-584,0-1 75,1-7 565,1-3 215,-1-1 57,1-2 254,-1-1 35,0 1 33,-1-1 36,0 1-6,0 0 49,0 1 49,0 1 51,-1 5-18,1 2 95,0 5 62,-2 12 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26:12.9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38 405 5282,'0'0'1737,"0"0"-692,0 0-385,0 0 89,0 0-68,0 0-47,0 0-57,0 0-162,0 0 155,0 0-34,0 0-211,0 0-35,0 0 103,0 0 218,0 0-128,-4 6-64,-9 20-11,9-11-104,5-11-245,-1 1-16,2 3 6,-3 1 34,0 2 50,-2 5 82,-5 34-139,3 6-78,4 5-93,2 0 0,5 14 95,-2-34-8,1-1 33,-1-18-47,2 0-1,0 0 0,1-1 0,1 0 1,4 7 22,-3-10-37,1 1 0,0-1 0,4 3 37,6 3-74,-2-8 44,-7-8 6,-10-7 19,0 0 1,0 0-1,0 0 0,0 0 0,0 0 0,1 0 0,-1 0 1,0-1-1,0 1 0,1-1 0,-1 1 0,0-1 1,0 1-1,1-1 0,0 1 5,39 11-85,-20-9 21,24-3 29,-43 0 34,-1 0 1,1 0-1,-1 0 1,1 0-1,-1-1 1,1 1-1,-1 0 0,1-1 1,-1 1-1,1-1 1,-1 1-1,1-1 1,-1 0-1,1 0 1,12-4 9,9-4 7,9-12 47,10-10-4,-21 13-6,5-13-24,-1-1-1,-2-1 1,-1-1 0,13-30-29,2-25-6,-21 43 69,-2-1 0,-2 0 0,3-33-63,-8 12-6,-4 0-83,-4 16-258,-7-43 347,-1 34-224,2 27 47,-1 0-51,-1 0-61,-1-1-71,8 27 225,0 0 75,1 3 37,0 2-21,0-1-29,-1-1-45,0 1-24,0-2-47,-1 0-54,0-2-61,-10-21-379,11 22 485,-2-1-436,4 7 113,0 1 138,0 0-44,0 0-40,0 0-35,0 0-33,0 0-36,0 0-42,0 0-48,0 0-52,0 0-57,0 0-58,0 0-62,0 1-687,-1 0 941,1 1 12,-1 0 356,1 0 38,-1 1-26,0 2 71,0 0 60,0 1 48,-1 1 31,-1 5 33</inkml:trace>
  <inkml:trace contextRef="#ctx0" brushRef="#br0" timeOffset="627.992">1199 121 3105,'0'-8'1887,"0"7"-1690,0 0-38,1-1 62,-1 1-129,0 0-50,0-1-65,1-3-125,0 4 138,-1-1 50,0 0 45,0 0 59,0 0 70,0 0 79,-1 0 20,1 0 69,0 0 75,-1-1 82,1 0 88,-1 0 93,0 0 100,1 0 106,-7-25 115,5 21-73,2 7-37,0 0-66,-4 0-486,-1 0-83,1-1-71,1 0-61,-1-1-34,0 1-55,-6-5 0,6 4-9,3 1 2,-1 0 33,-6-1 588,2 3-100,-18 6-69,18-5-79,-3 3-57,-27 17-40,21-9-21,11-9-269,-1 0-15,-1 2 1,0 1 26,-2 3 41,-2 5 67,1-6-118,-3 8 7,4-5 2,-1 6 42,-38 81 57,18-24-98,19-43-69,-6 35 3,8-16-49,5-1-39,3-18 60,0 29-184,5 32 212,8-20-81,-9-58 78,1-1 0,0 0 0,7 12 3,-2-12-27,19 19-10,-13-20 13,16 7-3,-15-12 6,19 0-9,-35-8 26,1 1-1,-1-1 0,0 0 1,0 0-1,0 1 0,0-1 1,0 0-1,0 0 1,1 0-1,-1-1 0,0 1 1,0 0-1,0 0 0,0-1 1,0 1 4,4-1-69,0 1 64,5 0 23,-6-1-54,1-1-41,0 0-26,1 0-45,1-1-49,0-1-59,12-6-206,-1 1-121,-10 4-121,1-3-110,11-12-216,-12 11 639,0-1-63,-2 2 9,-1-1-74,0 1-89,-1 0-102,-2 4 52,-1 1-38,8-7-781,-9 10 1477,12-14-1120,-2 2 320,-2 1 82,-1-1-61,-2 1-17,1-5-442,-3 8 563,0 1 38,1-2-118,0 5 388,-1 1 45,1-1 45,0 1 38,1 0 24,-1 0 38,3-5-80,-4 0 132,0-2 49,-2-3 33,-1-7 31</inkml:trace>
  <inkml:trace contextRef="#ctx0" brushRef="#br0" timeOffset="1147.818">1439 648 8004,'0'0'567,"0"0"-246,0 0-71,-4-8 55,2 3-193,-1 1-50,-1-4-4,2 4 2,1-1 39,-1 1 22,1-2 42,-1-1 49,1 0 56,0 4-157,0-1-2,-2-7 62,3 7-82,-1-1 34,0 1 12,1 0 36,-1-1 42,1 0 47,0 1-3,0 0 40,0-1 44,0 1 48,1-1 49,0 0 55,0 0 57,0-1 60,9-35 390,-6 30-438,1 6-230,-2 2-185,0 0-75,3-4 21,1 1 55,-4 3-40,2 1 35,1-1 43,0 0 48,22-9 161,-14 9-91,-6 2-224,-1-1-44,1 3 21,0 0 34,4 1 59,-4-1-109,6 2 0,6 6 64,9 6 44,-14-3-72,-5-3-37,5 6 20,6 11 11,-19-24-74,18 25-20,-10-11-21,4 6-71,4 8-100,14 29 36,-20-31 156,3 12 38,-12-27-8,0 0-1,0 0 1,-1 1-1,-1-1 1,0 1-1,-1 0 1,0-1-1,-2 10-6,-1-4-3,-1 0 0,0-1 0,-5 13 3,0-7-54,-2 0-35,0 0-35,0-3-36,0 2-96,-2-3-163,-23 29-61,17-27 93,-22 18 80,25-26 153,5-5 65,1-2 44,1-3 38,-3 1-34,-5 3-55,-23-1 45,4-5 97,30-2 95,-2-5 83,-21-14 72,22 15 30,7 4-22,0-6-32,0-18-24,0 18 0,5 1-24,16-16-37,-10 14-59,38-4-13,-25 5-99,-20 5-16,0 0 0,-1 0 0,1 0 1,0 1-1,0-1 0,0 1 0,0 0 0,0 0 0,3 1 0,33 1-9,-23-1 55,6-1-48,5 1-48,1 1-51,1-1-50,-3 1-51,-5 0-54,-6 0-53,-7 0-171,-2-1 100,-1 0 88,0 0 76,0 0 22,-2 0 87,6 0-4,-6-1-10,-1 0-24,0 0-75,-1 0 23,1 0-46,1 0-52,0 0-57,0-1-61,1 1-67,1 0-73,0 0-77,-2 0 306,0 1-40,1-1-39,1 1-37,0-1-35,0 1-33,6 1-601,1 0-110,-1 0-97,-1 1-81,-2 0-68,-7-2 887,0 0 36,0 0 38,0-1 42,0 0 45,0 0 49,0 0 51,1 0 56,1 0 92,-1 0 34,6 0-49,4 0 79,8 0 76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1:16:25.8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178 1025 6115,'0'0'831,"0"0"-318,0 0 48,0 0-97,0 0-158,0 0 82,0 0 196,-5 7-32,-15 20-56,13-12-66,6-10-362,1-1-12,-1 2 3,0 2 22,-1 3 37,-1 5 68,-6 35-31,-1 16-47,-3-1-93,2-8-51,2 2 45,-10 120 125,18-173-129,-13 86-64,8-66-2,5-12 53,0-1-8,-2 8-38,-2 18 30,1 8 21,-4-9-2,5-31-19,3-8 0,0 0-16,0 0-24,0 0-17,0 0-35,0 0-202,0 0-77,0 0-8,0 0-21,0 0 101,0 0 62,0-7 34,-1 0 168,0 0 45,1 0-35,2-2-45,1-2-71,-2 7 110,1-1 23,1-1-1,-1-1-46,-1-3-56,2-4-89,-2 2 137,0 3 46,0 0-21,1-3-33,1-6-55,-1 5 112,1-7 1,2-12-24,13-56 84,-5 26 43,-2 9 42,1-1 65,-1 9 32,-1-1 64,1 2 75,0 0 82,39-168 1329,-35 142-1124,-2 5 46,-12 56-516,1 2-40,-1-4 22,0 6-98,2-7-9,0 6 11,0-1 51,1-3 75,0 2-18,8-18 203,-9 20 10,-3 6-51,0 0-77,0 0-61,0 0 8,0 0 10,6 0-48,-2-2-53,0 0-33,0-2-29,1 0-8,-2 2 21,2 1 31,0 1 46,-1 9 4,2 2-106,-4-6-16,0-1 0,1 1 1,-2 0-1,1 0 0,0 0 0,-1 0 0,0 0 0,0 0 0,-1 1-6,9 52 31,0 45-31,-6-43 63,-3-3 67,3 16 359,4 6-489,-2-19 167,-2-28-134,1 0 44,1 6 60,5 18 128,5 37 179,-9-31-244,4 27-11,-1-28-48,10 22-141,-7-31-26,-2-12-15,-5-20-12,2 7-80,-5-20-123,0-1-126,-2-5-12,0 0 108,0-1 97,0 1 88,1 0 80,-1 0 91,0-1 31,0 1 34,1 0 202,-1 1 243,1-1-257,-1 1-151,0-2-133,1 1-37,-1 0-98,0 0-3,0-1-40,0 1-40,1 0-45,-1-1-47,0 1-50,0 0 13,0-1-38,0 1-41,1-1-41,-1 1-44,0 0-45,0-1-48,0 1-47,1 0-51,-1 0-52,0 0-53,0-1-56,0 1-57,1 0-58,-1 0-61,0 0-61,0-1 87,-8 0-1411,-4 0 1089,-14 0-559</inkml:trace>
  <inkml:trace contextRef="#ctx0" brushRef="#br0" timeOffset="311.902">1 1865 6659,'1'-2'274,"0"0"-71,1 0-32,0-2-9,2-2 14,-2 2 8,0 1 63,-1 1-80,-1 1 35,1-2 225,0 1-167,-1 1 36,0-1 37,1 1 40,-1-1 43,0 1 44,1 0 395,5-3-74,6-4 105,0 0-76,-4 2-275,1 0-38,0 0-36,0 0-36,0 0-35,0-1-34,9-5 257,0-1-125,0 0-117,1-1-111,-1 0-101,21-17 27,-11 7-155,-11 9-40,-9 9-9,9-9 6,-7 8-39,4-4-55,-11 8 43,0-1 54,3-2 14,-4 4-39,2-1-33,0 1-22,0-1-35,2 0-42,1 0-47,-3 1 90,0 0 74,2-1 8,-3 1-19,1 1-46,-1-1-25,2-1-47,1 0-54,0 0-62,-1 1 146,-1 0 69,3-1 3,-4 1 4,1 0-46,0 0-24,0-1-50,2-1-55,1 0-64,-5 3 197,0 0 37,-1-1 22,2 1 19,0-2 6,-1 2-30,1-1-42,1 0-66,0-1-37,1 1-71,0-1-82,2-1-92,-4 3 269,-2 0 62,1 0 37,1-1 38,0 0 12,0 0-56,0 1-72,1-1-111,0 0-64,1-1-117,-2 2 176,0 0-37,1-1-38,-1 0-40,0 1 80,-1 0 105,-1 0 65,2 0 69,0-2 34,-1 2-12,-1 0-39,1 1-25,0-1-44,0 0-51,0 0-60,1 0-5,-1 1-50,1-1-55,0 0-59,1 0-63,-1 0-67,1 0-73,1 0-76,16-4-1237,-11 2 1157,-4 2 281,0 0 72,-3 0 198,-1 0 36,1 1-119,-1-1 58,-2 1 4</inkml:trace>
  <inkml:trace contextRef="#ctx0" brushRef="#br0" timeOffset="1559.576">681 2347 4082,'2'-4'202,"1"2"-60,0-1-32,1-1-19,1-1 5,-1 2 27,-1-1 54,0 0 97,0 0 46,-1-1 102,1-1 116,-1 3-221,0 0 35,0-2-65,1-1 57,10-21 1141,-10 20-1139,0 1-71,0 0-41,-1 0-43,0 2-73,0 0-86,-1 2-100,4-8 354,-1 2-63,-1 2-54,-1 1-46,0 0-23,0 2-44,2-7 14,-1 4-3,-1 0 22,2-2 51,0-2 65,1-3 76,7-14-58,12-26 173,3-4-26,-10 18-171,-3 8-83,-2 2-62,19-49 198,-4 8-117,47-127 83,-45 112-76,-7 9 73,-11 38-64,-2 0 35,-6 25-90,-1 0 51,1-2 43,-1 0 35,1-14 290,1-38 775,-3 50-956,-1 3-65,-4 6 59,-11-25-59,11 25-69,4 8-42,-8-6-46,-23-18-38,24 18-4,-1 6-28,-32 0 1,-2 0-8,17 0 2,10 0-31,8 0 2,-1 0 18,8 0-7,-6 0-3,-18 0 0,18 0-11,6 0-42,0 0-8,0 0 13,0 0 21,-2 84 70,2-49-54,0-33-3,-1 0 1,1 0-1,0 0 1,0 0-1,0 0 1,0 0-1,0 1 1,1-1-1,-1 0 1,0 0-1,1 0 1,0 0-1,0 1-2,0-1 2,0 0 0,-1 1 0,1 0 0,0-1 0,-1 1 0,1-1 0,-1 1 0,0-1-1,0 1 1,0 0 0,-1 1-2,1 51 11,0-16-3,0 58-122,1-53 92,1 4 73,0-24 19,0-1 36,0 15 8,0-11-17,0-8-71,0-4-50,1 0-56,12 43-128,0 0 102,0-4 71,30 92 59,-26-87-59,7 19 3,-17-55 31,10 23-43,-17-40 6,2 0 14,9 18-3,-9-18 6,-4-6-11,0 0-8,0 0 13,6 1-10,20 6 16,-26-7 20,1 0 1,-1 0-1,0 1 0,1-1 1,-1 0-1,0 0 1,1 0-1,-1 0 0,0 0 1,1 0-1,-1 0 1,0 0-1,1 0 1,-1 0-1,0 0 0,1 0 1,-1 0-1,0 0 1,1 0-1,-1-1 0,0 1 1,1 0-1,-1 0 1,0 0-1,1 0 0,-1-1 1,0 1-1,0 0 1,1 0-1,-1-1 1,0 1-1,0 0 0,0 0 1,1-1-1,-1 1 1,0 0-1,0-1 0,0 1 1,0 0-1,0-1 1,1 1 0,5-8-19,-1 3 23,0-2-35,1-2-37,2-4-53,-5 8 40,0 0 62,1-2 2,-2 4-28,1-2-37,-1 0-20,2-1-38,0-1-43,1-2-50,-2 3 71,2 0 86,-2 1 49,-1 1-25,1 0-37,0-2-58,0-1-32,1 0-61,1-3-72,0-1-79,-2 4 198,-1 3 128,-1 0 11,2-3-2,-1 2-13,0 0-31,2-2-56,-1 0-29,2-1-59,0-2-68,1-1-79,-2 4 218,0 0 65,1-3-3,-2 5 23,0-1-47,1-1-25,0 0-52,2-3-58,0 0-68,-2 3 170,1 0 80,-1 2 55,-1 0-20,0 1-33,0-3-54,1 1-30,0-2-58,1-1-66,0-3-77,-3 9 245,-1 0 41,1 0 24,-1-2 24,2 0 7,-1 0-33,0 0-46,1-1-75,0 0-40,1-1-79,1-2-90,1-1-102,-5 7 309,1 0 62,-1 1 37,1-2 36,0-1 10,1 1-52,-1 0-70,1-1-112,0 0-62,1-1-117,-2 2 177,0 1-36,1-1-39,-1 0-40,4-4-196,0-2-37,1-1-302,-2 4-529,-5 6 1003,0 1 44,0 0-24,0-1 89,1-3 82,1-3 79,0-1 88,1-3 37,7-29 16</inkml:trace>
  <inkml:trace contextRef="#ctx0" brushRef="#br0" timeOffset="2013.861">1373 1422 6691,'-1'-4'175,"-1"0"-48,0-1-21,-2 0-6,1-1 9,0 1 8,2 0 38,-1-1 75,0 0 33,1-1 78,-1-1 90,1-1 102,-1 3-335,1 2-114,0 0-33,-1-6 85,1 5-40,0-1 53,1 0 25,-1-2 56,1-1 65,0-1 74,0 3-213,0-6 13,0 9-107,0-1 34,0-1 28,0-1 45,0-2 52,0-1 60,0 4-277,0 0 49,0 0 45,0-1 38,1-6 166,0-1 70,2-36 1029,0 29-867,-2 10-311,1 1-45,-1 0-53,1 1-64,-1 2 80,2 1-42,9-20-14,-9 20 8,-3 6 9,0 0 18,0 0-5,0 0-1,0 0 12,0 0 10,0 0 40,0 0 43,0 0 26,0 0 38,0 0 13,0 0-21,0 0-22,0 0-29,0 0-29,0 0-16,0 0-14,4 8-37,10 27-5,-11-18-51,-3-6-47,0 5 8,-4 13 32,-2 25-25,1 15-37,-2 15-43,1-16-14,2 2 82,1 0 92,2-3 100,1-44-136,1-1-54,2 21-86,1 28-194,-3-44 198,5-6 46,-3-10-2,2 16-20,3-6 21,0-3-17,4 8 2,-9-20-10,-3-6-18,7 4-25,23 14-10,-23-14-38,-7-4-96,1-1 53,5-3-55,9-5-67,-1-1-80,-7 5-88,-3-1-80,-3 4 369,0 0 55,0 0 33,1 0 32,-1-1 6,1 0-46,-1 0-62,1-1-99,0 0-55,0-1-106,1-1-119,-2 3 213,1-1-36,-1 1 132,0 0 69,0 1 39,1-1 33,0-1 6,-1 0-46,1 0-74,-1 2 53,0 0-34,1-3-204,-1 2 142,1 0-35,-1-1-36,1 0-40,-1 0-41,1-1-45,-1 2 157,0 1 89,0-1 53,1 0 48,-1-1 12,1 0-67,-2 2 38,1 0-34,0-1-39,0 1-46,1-1-1,-1 1-39,0-1-41,0-1-45,1 1-48,0-1-52,0 0-53,0-1-59,-2 5 559,9-20-1391,-5 8 646,0-1-38,1-7-553,-3-8-780</inkml:trace>
  <inkml:trace contextRef="#ctx0" brushRef="#br0" timeOffset="2241.325">1456 1591 8052,'0'-1'1377,"0"-3"-561,0 1-551,0 1-89,0-5 194,0 5-254,0 0 39,0-1 54,0 0 66,0 0 76,0 0 90,2 1 7,4-3-194,-1 1-156,0 0-27,2-3-3,0 1 38,3-2 64,3-2 104,-5 4-191,5-3 4,4-8 66,-9 9-134,3-3-1,6-9-39,-13 16-15,0 0 43,1-2 9,1-1-75,1-1-73,4-4-107,-10 10 140,1 0 40,0 0 27,0-1 34,0 0 12,1 0-49,-1 1-51,1-2-74,1 0-44,0 0-77,1-2-89,1 0-100,-4 4 268,0 0 67,-1 0 42,1-1 40,1 0 11,0 0-60,-1 0-80,0 1 47,0 1-36,1-3-206,0 2 141,-1 0-36,0 0-38,1-1-40,0 0-43,0 0-46,6-5-324,6-6-627,-9 9 216,-6 4-82,3 1-309,0-1 1080,3-1 40,7-1-138,4-1 132,11-3-153</inkml:trace>
  <inkml:trace contextRef="#ctx0" brushRef="#br0" timeOffset="3055.005">1791 1742 5074,'0'0'1084,"0"0"-396,0 0 102,0 0-94,0 0-100,0 0-74,0 0-46,6-2-37,7-3-38,0-1-39,-8 4-44,-4 2-41,-1 0-41,0 0-37,8-4 110,21-9-45,-22 9-48,0-3-32,20-22-50,-20 22-30,1-1 0,1 0-72,5-6 5,-6 4 21,3-4 42,-4 5-59,18-28 59,-20 29-73,3-5 15,4-9 17,-10 18-27,0 0-30,1-2-2,0 0 57,2-3 58,1-4 85,-4 8-122,1 0-42,1-1 0,-1-2 77,1-2 90,-1 3-52,0 0 40,-1 3-94,0-1-36,2-2 3,-1 0 68,0-3 90,-2 4-60,1-1 42,5-24 204,-6 23-29,-1 1-40,0-24-35,0 23-38,0 8-52,-2-6-73,0 2-65,1-1-41,0 0-37,0-1 33,0 2 61,-1-1 54,0-1 85,-6 4-165,-21-9-39,22 9-46,7 2 1,-8 5 2,-23 15 0,30-19 15,1-1 0,-1 1 1,0-1-1,0 1 0,1-1 1,-1 1-1,0-1 1,1 1-1,-1-1 0,1 1 1,-1 0-1,1-1 0,-1 1 1,1 0-1,-1 0 1,1-1-1,-1 2 1,-3 5-4,2-4 2,0 0-1,1 0 1,-1 0-1,1 1 0,0-1 1,0 0-1,0 1 1,0-1-1,0 1 3,-2 6-3,-1 4 2,-1 12-43,2-15 36,-2 8 2,4 10-33,2-18 35,1 7 5,-4-6 43,-1 5 40,0 1-7,0 2-70,2 3-62,-1 0-53,1 7-79,0 1-48,1 57-603,0-59 523,0-23 282,0 11-57,5 4 42,3-2-40,-6-14 64,5 8-1,-6-7-29,-1 0-43,8 0 49,21 16 16,-29-22 31,1 1 0,-1-1 1,1 1-1,0-1 0,-1 1 0,1-1 0,-1 0 0,1 1 0,0-1 0,-1 0 0,1 1 1,-1-1-1,1 0 0,0 0 0,0 0 0,-1 0 0,1 0 0,0 0 0,-1 1 0,1-2 1,0 1 0,34-3-16,-24 2 11,-7 0 3,-1 1 0,1-1 0,-1 0 0,1 0 0,-1-1 0,0 1 0,1-1-1,-1 1 1,0-1 0,0 0 0,0 0 0,0-1 2,8-3-1,-6 4 3,0-1 0,0 0 0,0 0 0,0-1 0,-1 0 0,1 0 1,1-2-3,5-1 4,-7 3-4,1 1 0,-1-1 0,0 0 1,0 0-1,0 0 0,0 0 0,2-5 0,1 3 6,-1 0-16,-1 0 32,0-3 29,3-4 43,-2 2-64,2-4-1,-2 5 29,2-5 43,14-24-53,7-13-56,-20 36-26,1-3-21,2-7-32,7-22-38,-11 25 115,4-12 36,3-25 25,-11 43-37,-3 9-5,1 1-1,-1-1 1,0 0 0,-1 1 0,0-1-1,0 0-8,-1 0 11,0 4-10,1 1 0,0 0 0,0 0-1,0-1 1,0 1 0,0 0 0,1 0-1,-1 0 1,1 0 0,1-3-1,13-62 13,-14 62-5,-1 6-18,0 0 2,0 0 32,0 0 5,3 6-13,9 18-16,-9-18-13,2 0-1,25 30 12,3 3-4,-26-31-10,-3 1 30,3 1-13,-4-6-1,-1 0 1,1 0-1,-1 0 1,0 1-1,0-1 1,0 1-1,-1 0 1,1 2-1,20 65 61,-15-33 41,-4 26 198,-4-56-237,2 5 44,-1-4-33,3 4 20,0-2-23,-2 9 60,-2-14-123,-1 9 4,7 4-40,4 6-25,-7-20-27,-2-6-35,0 0-53,6 0-99,6 0 77,0 0-52,-7 0-63,-4 0-73,0-1-81,4-5-96,-2 4 345,-2 0 77,1 0 50,0 0 57,1-2 22,-1 1-85,1 1-94,-1 0 40,-1 0-41,1 0-3,0 0-35,0 0-37,1 0-40,-1-1-44,1 0-45,1 0-49,-1 0-52,4-3-173,1-2-55,1-2-64,-1 0-74,-3 2 179,0 0-37,1-1-321,4-2-579,-2 6 495,-3 3 408,0 0 182,-1 1 49,0-2 60,-1 0 74,-2 0 149,1 0 39,0-5-57,-1-3 92,-1-7 88</inkml:trace>
  <inkml:trace contextRef="#ctx0" brushRef="#br0" timeOffset="3996.277">2921 1186 2913,'0'0'963,"0"0"-71,0 0-97,0 0-54,0 0-2,0 0 59,0 0 0,0 0-57,0 0-427,0 0-41,0 0 175,0 0-114,0 0-62,0 0-35,0 0 14,-2-5 13,-4-19 41,4 18 57,2 6 92,0 0 63,0 0 65,0 0 21,0 0-21,0 0-65,0 0-61,0 0-85,5 6-88,1 2-216,4 7 7,-5-9-15,2 0 34,-4 2-39,0 2-33,1 6 9,1 9 84,-4-15-69,0-3-30,0 0 33,1 3 37,0 5 58,-1-11-95,1 1-20,0 2 2,-1 1 37,-1 2 47,1 5 74,-1-7-118,0 0-31,0 1 20,0 2 47,0 6 79,-1-8-120,0-1-33,1 0 16,1 2 29,1 4 45,-1-3-120,1 6 71,1 49 347,-3-49-322,0-11 96,0-6-160,0 0-33,0 0-17,0 0 0,0 0 0,0 0-3,0 0-47,0 0-153,2-8 0,8-39 128,-2 3 51,8-26 32,-14 58 13,2-7 0,3-12 41,13-39 37,27-61-83,10 7 48,-55 119-46,0 1 0,0 0 0,0 0 0,1 0 0,-1 0 0,1 0 0,0 0 0,0 0 0,1 1-2,3-5 1,4-6 12,12-10-32,-21 21 15,1 0 0,0 0 0,-1 0 0,2 0 0,-1 1 0,0-1-1,0 1 1,1 0 0,-1 0 0,3-1 4,4-2-12,-2 0-33,6 5-19,4 0 29,-11 0-21,-1 8 13,20 22-7,-16-14 20,8 29-12,-10-18 18,-2 0 0,0 0 1,-2 0-1,0 16 24,0 113-55,-9-88 32,0-19-31,5-42 2,-3 2-40,1-4 10,0 1 67,-2 3 8,3-5-38,-1 0-40,1 1-25,0 1-43,-1 1-48,1 2-56,-4 20-573,3-22-64,2-7-109,0 0 109,0 0-85,0 0-29,0 0 42,0 0-37,0 0-99,0 0 372,0 0 161,0 0 161,0 0-45,0 0-47,0 0-49,0 0-50,2 0-43,6 0-743,8 0 213,18 0-641</inkml:trace>
  <inkml:trace contextRef="#ctx0" brushRef="#br0" timeOffset="4624.0369">3812 979 5763,'0'0'1338,"0"0"-491,0 0 120,0 0-104,0 0-96,0 0-70,0 0-46,0 0-50,0 0-59,0 0-57,0 0-55,0 0-46,0 0-38,0 0-33,0 0 217,-7-5-111,-20-13-96,20 13-77,7 5-52,-7-1-31,-20-2-14,20 2 12,7 1 12,-7 5 8,-20 17 17,20-16-9,2 2 17,-2-1-147,0 0-36,2 1 21,0 2 33,0 4 50,1-4-89,-2 5-1,-2 11 51,-11 36-53,-1 2-48,0-4-3,7-16-11,11-37-7,-3 6 35,-3 10 22,4-6-84,1-4-92,2-7 30,1 0-37,7-6 128,20 0 13,-20 0-5,-1-7-37,2-1 31,4-5-9,-6 3-21,3-4-43,-4 4 58,-2 3 29,2-1-22,1-2-29,4-3-45,-2 5 77,4-6-3,4-11-65,17-29 66,-8 12 61,4-9 8,-1 3 0,2-3-8,-14 25-3,-13 20 1,2-2 2,12-22-16,-13 22 0,-4 8-19,0 0 3,13 2 52,1 4-22,-9-4-8,-4-1-13,-1-1 0,0 0 0,1 0-1,-1 0 1,0 0 0,1 0 0,-1 0 0,0 0 0,1 0 0,-1 1 0,0-1-1,1 0 1,-1 0 0,0 0 0,1 1 0,-1-1 0,0 0 0,0 0-1,0 1 1,1-1 0,-1 0 0,0 0 0,0 1 0,0-1 0,1 0-1,-1 1 1,0-1 0,0 0 0,0 1 0,0-1 0,0 0 0,0 1 0,0-1-1,0 0 1,0 1 0,0-1 0,0 0-1,5 36 48,-5-18-32,3 23-19,-1-30 2,0-5-2,-1 0 1,0 0 0,-1 0-1,1 0 1,-1 0-1,-1 3 3,0 1-4,0-7 1,1 0 0,0 1 1,-1-1-1,1 1 0,1-1 0,-1 0 1,0 1-1,1-1 0,0 0 0,-1 1 1,2 1 2,5 22-24,-5-20-16,1-1 0,13 18-30,-12-18-58,-4-6-67,8 0-17,-2 0 96,-1 0 65,3 0 9,-1 0-60,-2 0-31,2 0-75,-1-7-125,-3 4 229,1-1 65,2-2 10,-3 3-25,-1-1-45,1 0-25,0 0-47,0-2-54,1-1-62,-2 4 203,0-1-71,0-1-63,1 0-50,2-5-371,7-17-1050,-9 20 1226,0 1 75,-1 3 203,-1 0 42,0 1 48,0 1 52,0-3-452,1 1 38,-1 0 36,0 0 36,2-2-287,-1 1 119,0 1 273,-1 1 35,2-1-153,-2 1 169,1 0 48,1-1-77,2-3-107,-3 2 147,-1 2 56,0 0-39,0-1-47,0 0-53,5-23-1653,-5 20 1493,1 1 37,-1-1 50,1 2 60,-1 1 114,1 0 39,3-1-57,1 0 92,5 0 92</inkml:trace>
  <inkml:trace contextRef="#ctx0" brushRef="#br0" timeOffset="5025.962">4291 90 4738,'0'0'1942,"0"0"-1027,0 0-98,0 0-461,1 1-34,4 4 248,6 7-71,0 0-82,-6-7-96,-4-4-74,-1 8 132,0-5-319,-1 2-11,0 1 4,1 2 22,1 1 40,1 5 66,2 20 116,-2 0-1,-1 0 1,-3 24-297,-5 26 373,-3 2-86,4-34-167,1-1-48,0 1-55,3-2-60,0 1 14,0 73-4,3-106-4,1 0 0,3 18 37,1-7-59,-2-12 48,6 6-39,2 3 23,-9-20-13,2 0-3,14 20-48,-15-20-101,-4-7-112,0 0-109,6-2-110,6-2 212,0-1-51,-6 4-36,-6 0-52,1 1-59,2-6-44,-2 4 417,1 1 38,-1-1 19,1 0 13,0-1 0,0 1-17,0-1-40,0-1-73,-1 0-38,2 0-76,-1-2-91,1-1-101,-2 5 365,0 0 41,0 0 21,0-1 17,1 0 3,-1 0-20,0 0-43,1-2-72,-1 1-38,1-2-76,0-1-89,0-1-100,-1 5 310,0 1 60,0-1 38,0 0 35,1-2 12,0 1-52,-1 0-74,-1 1 41,1 1-33,0-4-188,0 2 127,-1 1-32,1-1-36,-1-1-37,1 1-41,-1-2-42,2-12-237,3-21-303</inkml:trace>
  <inkml:trace contextRef="#ctx0" brushRef="#br0" timeOffset="5269.9169">4227 692 8596,'0'0'1379,"0"0"-963,0 0-37,0 0 33,0 0-59,0 0 230,0-1-92,0-5-73,0 2-279,0-7 48,0 5-56,0-1 84,0 3-59,0 0 41,1 3-73,8-6-37,4-2-46,6-4-2,7-9 17,-18 15-40,3-3 9,10-7 72,-12 10-67,5-5 9,11-4 76,20-12-61,-36 23-75,0-1 40,0 0-3,0 0-61,2 0-54,4-3-75,-10 6 49,0 0 97,-1 1 34,-1 0-36,0 0-38,2 0-57,-1-1-32,1 0-59,1 0-67,2-1-76,-7 3 210,0 0 44,1 0 12,0-1 52,1-1 6,1 0-36,-1 1-66,1 0-106,0 1-65,0-1-117,-1 2 163,0-1-36,0 0-38,0 0-42,-2 1 441,1 0-54,-1 0-48,1-1-47,-1 1-43,2 0-39,1-1-272,1 1-104,1-1-87,-1 0-13,10 0-1260,-10 1 1126,-1-1 318,-1 1 40,0 0 49,0 0 59,1 0-981,-2 0-765</inkml:trace>
  <inkml:trace contextRef="#ctx0" brushRef="#br0" timeOffset="5587.071">4711 582 8628,'0'0'1241,"0"0"-492,0 0-103,0 0 186,0 0 449,0 0 10,0 0-40,0 9-74,0 8-650,0 0-51,0-10-56,0-6-53,0 0-53,2 6-52,15 55 462,-7-25-459,-6-19-161,0-2-43,-1-4-53,-1-5-63,9 34 73,14 40-84,-23-76 50,-2-5 0,0 0 0,0 0 0,0 0-5,0 0-46,0 0-10,0 0-35,0 0-33,0 0-38,0 0-45,0 0-51,0 0-58,0 0-52,0 0-46,0 0-48,0 0-50,0 0-46,0 0-683,0 0-91,0 0 616,0 0-54,0 0-64,0 0-88,0 0-112,0 0-113,0 0 540,-1-1-40,0-3-52,-2-2-62,-10-26-1626,7 20 1462,4 6 399,1 3 62,0 1-38,1 2-195</inkml:trace>
  <inkml:trace contextRef="#ctx0" brushRef="#br0" timeOffset="5844.08">4830 70 10677,'0'0'1344,"0"0"-535,0 0-363,0 0-45,0 0 291,0 0-214,0 0 178,0 0 427,0 0-61,0 0-549,0 0-44,0 1-59,1 5-55,0-3-206,0 1-37,1 3-5,-1-1 61,0 3 89,-1-3-56,0 0 41,0-3-222,-1 1 50,-1 4 58,2 0-109,2 1-109,0-4 13,0 1-42,2 6-101,2 4-195,-4-10-48,-1-6-74,-1 0-54,0 0-69,0 0-877,0 0 80,0 0 11,0 0 794,0 0 42,0 0-566,0 0 53,0 0 18,0 0 528,0 0-36,0 0-31,0 0-38,0 0 164,1 1 143,1-1 28,1 2-48,1-1-55,1 1-47,3 1-151,5 1-396</inkml:trace>
  <inkml:trace contextRef="#ctx0" brushRef="#br0" timeOffset="6589.15">5051 574 3682,'0'0'1095,"0"0"-419,0 0 69,0 0-81,0 0-41,0 0-35,-6-1 493,5 1-828,-1-1-108,1 1-93,1 0-39,-2-1-67,-2 0-99,3 0 136,-1 1 37,1 0 36,0-1 43,-1 1 51,1 0 58,0-1 16,-1 1 51,1 0 53,-1 0 60,1 0 64,-1 0 67,1 0 72,-1 0 77,2-7-507,0-18 12,0 18 35,0 7 96,0 0-109,0 0 34,0 0 324,0 0 36,0 0-15,0 0-86,0 0-69,0 0-46,0 0-23,0 0-35,0 0-65,0 0-87,0 0-69,0 0-17,0 0-5,0 0 19,0 0 2,0 0-16,0 0-23,5 8-11,2 1-34,15 26 30,-5-3-37,4 10-18,0 1-10,2 8 20,-11-22 12,-9-22 2,1 0-16,1 1 7,2 5-1,0 0 69,0-14-9,21-4-10,-21 4-8,-3-8 11,0-2-40,3-6 0,4-7 34,-7 15-35,3-4 0,4-11 47,-5 12-46,3-6 0,4-12 31,-8 18-36,-3 6-4,0-1-1,1 1 1,0 0 0,0 1 0,1-1 0,-1 0 0,2 0-2,1-4-1,4-6 0,7-8 32,16-23 1,-2-2-13,-26 41-35,4-5 42,20-28 183,-26 35-172,-2 5-2,3-4-46,4-8-96,1 0-96,-5 8-81,-4 4-91,0 1-102,0 0-110,0 0-115,0 0-114,0-3 301,0 0 65,0 1 59,0 0 55,0 0 50,0 0 47,0 0 42,0 0 37,0 0-62,0-1 92,0-4-52,0 5 114,0 1-35,0-1-51,0 0-62,0 0-72,0 0-86,0 0 105,0 1-36,0-1-40,0 0-42,0 0-46,0 0-46,0 0-51,0-1-52,0 2-340,0-1 94,0 1 90,0-1 84,0 1 78,-1 0 74,1 0 68,0-1 62,-1 1 1,1 0 72,0-1 64,-1 1 54,0 0 22,1-1 48,-2-1-94,1 1 60,1 1 34,-1 1-37,1-1-122,0 0-102,-1-1 125,1 1 35,-1-1-121,1 1 57,0 1-3</inkml:trace>
  <inkml:trace contextRef="#ctx0" brushRef="#br0" timeOffset="7099.797">5623 546 7459,'0'0'1222,"0"0"-853,0 0-33,0 0 30,0 0-53,0 0 198,0 0-94,0 0-71,0 0-63,0 0-41,0 0 161,0 0-254,6 0-34,18 0 42,-18 0-31,-6 0 42,0 0-50,0 0 33,0 0 260,0 0 85,0 0 102,0 0 18,7-3 9,22-11-44,-21 11-44,-8 3-68,0 0-45,6-8-8,20-21-5,-20 22-21,0 1-22,18-18-64,-18 18-24,1-2-34,-4 3-187,2 0-38,1-2-3,0-1 67,1-2 77,2-5 114,-6 11-210,0 0-34,1-2-5,0 0 52,1-3 65,1-3 101,18-29-43,-19 32-238,2-4-23,3-9-40,6-19-67,-10 23 137,2-10 31,1-17 28,-7 12-1,-2 26-10,0 1-6,0-18-7,0 19 10,0 5 13,0 0 3,0 0-8,-5 5-27,-16 17 6,12-6-16,-11 36-19,-1 4-55,-13 42-148,-36 139-425,53-166 517,4-3 67,11-54-26,1-4 40,2 8 8,0-8 11,-1-1-78,2-2 4,8 20 29,-7-20 16,20-7 33,8 0 30,-8-5-52,-11 1 77,0-2-41,2 0-44,0 0-48,0-2-52,2 1-57,-1-2-61,1 0-63,-1 0-69,1-1-73,-1 0-76,0-1-80,-1 0-84,-1 0-89,0-1-93,-1 0-95,-10 10 847,10-10-912,0-1-93,0 2 60,18-13-1549,-15 13 1475,1 2 57,-2 0 234,-1 1 83,0-2 103,-6 5 397,-1 0 33,1-2-22,1-1 51,-1 0 45,-1-1 39,2-1 12,-1-1 40,2-3 16,4-7-3,-13 20 92</inkml:trace>
  <inkml:trace contextRef="#ctx0" brushRef="#br0" timeOffset="8657.504">6055 244 1905,'0'0'792,"0"0"-464,0 0-53,0 0-44,-6-3-43,-8-3-39,0 0-34,7 3 48,7 3-24,0 0-30,0 0-34,0 0-3,0 0-16,0 0 5,0 0 8,-6 4 22,-18 9 24,19-10-23,4-2 43,1-1 52,0 0 53,0 0 46,0 0 41,0 0 410,0 0 26,0 0-67,0 0-56,0 0-50,0 0-65,0 0-84,0 0-116,0 0-98,0 0-72,0 0-30,0 0-24,0 0-10,0 0-16,0 0 23,0 0 46,0 0 49,0 0 41,0 0 17,0 0-19,0 0-56,-7 0-76,1 2-42,-8 5-19,9-4-6,-2 0 57,7-3 20,0 0 15,0 0 1,0 0-6,0 0 18,0 0 12,0 0 26,-6 3 27,-18 9 13,18-9 27,6-3-9,0 0 20,0 0 10,0 0-21,0 0-27,0 0-51,0 0-37,0 0-34,0 0-38,0 0-22,0 0-50,0 0 3,0 0 26,0 0 17,0 0 4,0 0 6,6 6-18,-1 1-18,-4-5-3,0 0 0,1 0 0,0 1 0,-1-1-1,1 0 1,0-1 0,0 1 0,0 0 0,0 0-1,0-1 1,1 0 0,-1 1 0,0-1 0,2 1-1,23 13 37,-20-11 27,-7-4 35,0 0 45,0 0 43,7-6 21,18-18 0,-18 18-56,-4-2-43,0 1-57,1-3-46,2-3-53,13-38-249,-11 27 213,-4 9 78,-1 2 45,0-3-38,2-55 105,-4 51-86,-1 14-7,-3 0-33,-9-20-64,9 21-8,3 4-39,0 1-38,0 0-46,0 0-53,0 0-55,-3 0-29,0 0 73,0-1 66,1 1 55,-1-1 30,1 1 51,-3-3-4,2 1 5,1 1-42,0 0-46,0 1-75,0-1-30,-1 1-73,0 0-82,0 0-91,3 0 66,-1 1-37,-1 2-40,-1 2-40,3-5 565,-6 9-610,0 2-60,-2 1-75,2 0-92,3-5 270,0 0-34,-2 3-536,-3 3-627,1-8 758,2-2 373,1 0 91,-1 0 54,1 1 66,1 0 77,1-1 162,1 1 37,-1 5-54,1 2 85,1 9 84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54:13.4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2740 1569,'0'0'560,"0"0"-77,0 0-86,0 0-82,0 0-43,0 0-24,0 0 11,0 0 40,0 0 85,0 0 96,0 0 86,0 0 34,0 0-10,0 0-27,0 0-16,0 0-6,0 0-20,0 0-52,0 0-39,0 0-38,0 0-8,0 0 3,0 0 16,0 0 26,0 0 14,6-4-11,-3 2-447,0 0 68,2 0 61,-1-1 52,2 0 68,0 0 41,26-11 1161,-21 10-1027,-4 1-194,1 0-115,-5 2-100,0 1-40,-1-1-41,1 0-45,3 1 244,-6 0 26,8-4 29,22-9 35,-22 9 78,1 2 39,-4 1-241,1 0-39,3-1 1,-1 0 74,3-2 95,-5 1-56,1-1 42,-3 2-102,0 0-37,1-2 2,2 0 73,3 1 94,-3 1-61,1-1 43,25-7 131,1-1-54,1 0-48,-1-2-45,1 0-41,0 0-36,35-16 29,-14 5-100,1-1-43,111-51-77,-83 37 94,-30 14-78,1-1 38,54-26 69,172-79 245,-186 90-267,0 2-92,618-221-198,-404 158 211,-234 78 46,409-120-74,-480 143-122,-1 0 67,0 0 59,-1 0 51,1 0 51,-1 0 46,3-1 283,-3 1-180,-2 1-110,0-1-59,0 1-56,0 0-42,0 0-53,0 0-60,0 0-66,0 0-11,1 0-54,-1 0-58,0 0-62,1 0-66,0 0-69,0 0-74,0 0-77,-10-6 40,-24-14 46,26 17 394,2 0 56,1 1 47,0 1 41,0 0 21,0 1 38,-3 0-4,1 1-22,0-1-64,-1-1-66,-1-1-105,1 0 216,-1 0-39,-20-7-423,16 6 359,3 0 77,5 1 107,1 2 36,-19-7-318,13 8 86,-12-4 146,-19-6 44,26 4 36,-46-7 12,52 11-11,0 1 27,-6 0-77,9 0 63,-2 0 73,-2 0 106,2 3-144,-18 11-11,18-11-6,6-3 33,0 0 32,0 0 63,0 0 52,0 0 29,0 0 7,0 0 12,0 0-1,0 0-10,0 0-13,0 0-49,0 0-21,0 0 56,0 0 102,0 0 93,8-3 50,-4 2-386,1-2-30,2 0 4,1 0 51,2 0 73,-4 1-52,2 1 34,-4 0-101,1 0-27,1 1 0,2-2 47,1-1 64,4-2 102,-7 3-182,-1-1-33,3 0 1,1 0 59,2-1 72,7-2 114,-11 3-259,3 0 40,15-5 152,28-10 277,-32 11-308,-1 1-42,-7 0-101,7-2 110,-7 4-74,7-1-27,-6 3 18,-3 0 11,5-1 45,-5-1-60,-2 0-45,1 3 35,1-1 45,5 2 72,15 0 43,-23 0-24,-1 0-25,22 0-39,-21 0-30,-8 0-10,3 10-24,9 29-16,-12-38-50,0 0 1,1 0 0,-1 0 0,0 0 0,1 1 0,-1-1 0,0 0 0,0 0-1,0 0 1,0 0 0,0 0 0,0 1 0,-1-1 0,1 0 0,0 0 0,0 0 0,-1 1-2,-2 11-17,-2 3-34,-8 21-150,-3 3-129,-5-3-125,9-16 11,-2-1-111,0 1-116,-1-1-123,0 0-127,7-11 412,0 1-35,-1-1-34,1 0-35,-1-1-36,0 0-36,-1 2-240,1 1-38,-16 23-2280,17-20 1893,1-2 298,0-1 75,-1 0 95,0-1 117,3-5 379,0 0 37,-6 3-259,-3 0 4,-9 2-165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55:18.4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3561 1185,'0'0'410,"1"6"-92,5 18-73,-5-18-87,-1-6-41,0 0 3,0 0 48,0 0-50,0 0 36,0 0 47,0 0 55,0 0 57,0 0 59,0 0 54,0 0 39,0 0 546,0 0 65,0 0-576,0 0-35,0-1-33,4-4-34,5-7-36,-1 0-38,-4 7-39,-3 4-34,0-8 173,0 4-351,0 0-22,1-3 1,-1 0 39,1-2 56,2-4 90,-3 10-178,1 0-23,0-4-2,0 1 46,-1-3 61,-1-4 96,0 8-149,0-6-26,0 6 18,0-5 101,0 4-41,0-1 40,0 4-87,1-1-38,1-2-1,-2-1 79,-1 3-31,0 0 34,0-1 41,-1-1 47,1 2-112,1 0-43,-1-4 1,0 5-10,0 0 37,-1-1 20,0 0 40,-1-1 45,0-1 53,-11-20 319,11 20-51,-5-1-43,-23-22-75,15 19-18,-16-1-43,13 9-26,-10 3-95,-1 2 1,1 1 0,-2 1-224,3 2 109,2 3-41,-38 21 44,2 8-42,33-16-53,1 0-1,0 2 1,0 3-17,-2 5-14,0 2 0,3 0 0,0 2 1,3 1-1,-12 23 14,26-39-12,0 0-1,1 1 1,1 0 0,2 0 0,0 0-1,1 1 1,-1 15 12,4-20-25,1 1 0,1 0 0,0-1 0,2 1 0,3 15 25,2-16-37,17 25 10,-23-42 24,0 1 0,0 0 0,0 0-1,0-1 1,0 1 0,1-1 0,-1 1 0,1-1 0,-1 1 0,1-1-1,0 1 4,16 12-4,0-1-1,0-1 0,1-1 0,1 0 0,0-1 0,2-1 5,14 1-2,0-1 0,0-3 0,1 0 0,0-3 0,16 0 2,3 0-1,59 1-8,-52-2-11,36 5 20,-80-4 0,105 16-26,-107-15 12,0 1 1,-1 0 0,1 1-1,-1 0 1,12 8 13,-14-2-38,3 10 53,-2 6 51,-2 11 61,-12-33-100,0 0-1,0 1 0,-1-1 1,0 0-1,0 1 1,-1-1-1,0 1 0,0-1 1,-1 4-27,-19 43 17,-1-15-75,-5-1-38,-34 31-131,19-28 113,-1-3 72,-40 26 42,26-26 5,0-2 0,-2-3 1,-2-2-1,-43 13-5,77-33-8,0-2 1,-1-1-1,0-1 1,-6 0 7,15-4-12,1-1-1,-1 0 1,1-1 0,-1-1-1,0-1 1,-11-3 12,16 2-126,4-1 44,-8-7-37,9 5 14,1 0-105,2-1-39,-1-8 8,-2-5-58,1-1-83,2 2-110,8 0-405,3-1 532,2-3-92,3-2-87,1-1-83,2 0-76,1 0-72,0 2-67,1 1-60,-2 5 61,0-1-45,-4 4 162,1 1-40,0 1-46,0 1-53,3-2-282,-3 6 395,-5 1 278,4-4-226,-3 1 264,-1-1 83,-1 2 133,0 1 40,7-7-74,-2 7 151,1 2 39,3 0 27,9-2 25</inkml:trace>
  <inkml:trace contextRef="#ctx0" brushRef="#br0" timeOffset="711.525">1088 4081 3442,'9'-9'1371,"-7"6"-1214,1 0-42,-1 1-18,1-1-5,0-2 8,1 2 6,-1-1 37,2-1 69,0 0 35,1-1 73,2-1 88,1-2 97,17-17-35,1-1-80,-1-2-71,0-1-60,4-8-12,0-1-54,6-12 241,11-25-434,-11 9 246,-3-2 98,-14 22-29,-3-1 88,-4 8 13,-3 0 84,-1-1 95,-2 1 104,-3-9-87,-4 3-45,1 21-207,0 15-159,-1 3-43,0-6 52,-2 2-97,-1-1-78,1 5 5,2 2 41,-7-16 268,-13-18 17,16 29-202,-2 4-40,-22-18 12,12 16 13,-19-1-175,27 8 51,0 2 56,-29 8 157,19 0-121,-21 18 65,31-20-135,-1 4-36,-13 19-35,1 1 0,-2 6 24,-2 10-92,1 1 0,-10 31 92,12-19-95,2 1 1,2 8 94,-8 59-56,23-105 42,1 1 1,0-1 0,2 1-1,1-1 1,1 1 0,1-1-1,1 1 1,1-1 0,1 0-1,1 0 1,1-1 0,1 0-1,6 12 14,0-11-10,1-1-1,0 0 0,4 1 11,-17-20-2,17 16-1,32 23-32,9 1 3,-44-31 25,-11-9 4,0 1 0,0-1 0,1 0 0,-1 0 0,1 0 0,-1-1-1,1 0 1,3 1 3,72 24 0,-66-23 8,12-1-18,-12-2-6,16 1 5,-23-1 27,4-5 39,-2 1-34,-2 1-4,-2 0 45,-6 2 2,4-9 2,1-1-42,3-6 5,0-10 31,3-12-15,3-17 3,6-4-5,5 9-22,-18 35-17,-6 11-5,0 0-1,1 1 0,0-1 0,0 1 0,0 0 1,1-1-1,-1 1 0,1 0 0,-1 0 1,2 0 1,19-21-24,-18 18-22,-5 6-10,7 2 16,23 6-5,-30-8 43,1 1 0,0-1 0,-1 0 0,1 0 0,0 1 0,-1-1 0,1 0 0,0 1 0,-1-1 0,1 0 0,-1 1 0,1-1 0,-1 1 0,1-1 0,-1 1 0,1-1 0,-1 1 0,1-1 0,-1 1 0,0 0 0,1-1 0,-1 1 0,1 0 2,21 33-24,-14-16 38,4 28-28,-6-29 2,3 27-40,1 10-14,-5-42 59,-4-8-25,0 9-65,-1-12-9,3 6-58,4 8-67,0 1-74,-4-9-80,-3-6-86,0-1-90,0 0-79,1 0-75,4 2-93,7 2-112,0 0-89,-6-2-73,-6-2-101,0 0 540,1-1-38,-1-1-40,2-2-44,-2 3 472,0-1 57,1 0-35,-1 0 66,0-2-110,1 1 50,0 0-40,-1 1 113,1 0-34,1-2-235,-1 2 185,0-1-32,1 1-37,-1-1-38,1 0-41,0 0-44,1-2 309,1-2 64,1-2 46,4-6 35</inkml:trace>
  <inkml:trace contextRef="#ctx0" brushRef="#br0" timeOffset="1078.6">2108 3686 4626,'0'0'1628,"0"0"-878,0 0-46,0 0-44,0 0-72,0 1-99,2 5-89,-1-1-246,2 6 79,-1-2-42,0-2-2,-3 0-52,-9 45 156,7-35-242,1-8-51,-2 9 65,1-4-33,0 0-8,3-5 19,0 5 36,0-8-39,0 3 13,0-1-39,0 1 35,0 3 56,0 6 87,0 18 65,4-20-33,10 13-54,-11-22-66,4 0-37,20 18-16,-13-16-3,-8-7-32,7 3 3,7-4 58,9-1-13,-13-3-3,-6 0-43,5-3 3,9-8 58,-15 10-54,8-5 6,-7 1 15,2-4 33,-2 3-36,-2 2-28,-1-1 25,2-2 32,3-6 49,-4 4-59,-2 4-38,0-1 33,3-2 39,3-5 62,-3 7-84,-2 1-45,0-1 34,0-3 47,2-5 73,-6 11-134,1 0-20,1-3 1,0-1 36,1-2 46,1-6 72,-5 13-132,2 0-21,1-4 0,-1-1 42,-1-3 56,0-4 88,-3 12-152,2 0-27,0-4 1,-1 0 52,0-2 66,-1-4 102,0-14 80,-4 14-27,-13-16-14,6 19-25,-13-9-41,10 13-70,7 5-128,5 1-29,0 1 1,-1 0-1,1 0 1,0 0-1,-1 0 0,1 0 1,-1 1-1,0-1 1,1 1-1,-1-1 1,1 1-1,-1 0 0,0 0 1,1 0-1,-1 1-5,-33-1-24,35 0 22,0 0 0,0 0 0,-1 0-1,1 0 1,0 0 0,0 0 0,0 0 0,0 1-1,0-1 1,0 0 0,0 1 0,0-1 0,0 1-1,0-1 1,0 1 0,0-1 0,0 2 2,-11 3-18,-8 5-4,-7 14-53,14-14 48,-6 7-8,8-4-18,-5 5-37,10-11 18,0 0 61,-2 3 4,4-5-34,-1 1-35,0 0-20,-1 2-38,-1 1-41,-2 2-48,7-8 108,0 0 42,-1 0 26,0 0 27,-1 2 9,1 0-42,0-1-50,-2 2-75,1-1-43,-1 2-78,-1 1-92,-1 2-102,5-7 293,1-1 67,-1 0 42,-1 2 41,0 0 9,0 0-58,1-1-79,0-1 45,0 1-34,-1 1-202,1-1 138,0 0-35,0 0-37,0 0-40,-1 1-41,1 0-46,1-3 127,1 0 69,-1-1 64,0 1 56,1 0 47,-1-1 41,0 1 68,-4 3 274,4-2-294,0-1-45,0 0-67,0 1-87,0 0-103,0 0-118,0 0-38,0 0-104,0 0-115,0 0-123,1-1 340,-1 1-36,1-1-35,-1 1-37,1-1-38,-1 1-40,1-1-40,0 1-43,-2 4-34,0 3 61,-3 10-580</inkml:trace>
  <inkml:trace contextRef="#ctx0" brushRef="#br0" timeOffset="1629.403">2875 3330 7235,'0'0'1273,"0"0"-526,0 0-349,0 0-48,0 0 244,0 0-85,0 0-68,0-1-64,-3-4-53,-3-8-46,0 0-46,3 7 117,3 6-50,0 0-29,0 0 4,0 0-28,0 0-19,0 0-11,0 0-38,0 0-12,0 0 85,0 0-72,0 0 36,0 0 295,2 8 13,-1-4-431,-1 0-31,0 4-4,2 0 54,2 1 81,-2-3-51,1 1 37,5 11-130,27 56 336,-18-41-295,2 7-49,8 20-19,-3-12-37,-21-39 15,-2-6 1,1 0 1,-1 1 0,1-1 0,0 0 0,0 0 0,0 0 0,0-1-1,1 1 1,-1 0 0,1-1 0,0 1-1,27 28 11,-16-20 15,15 1 12,-21-9 20,0-6 9,24-9 10,-23 9 3,-1-6-2,26-27-9,-20 17 1,10-30-15,-12 22 0,-1-1 1,-1 0-1,-2 0 1,2-13-56,1-55 146,-10 72-89,0 4 18,0 0 33,0-1 40,0 0 49,-1 9-112,-2 0 56,-2-9 187,-12-26 545,11 34-669,0 2-71,2 1-94,-1 1 77,4 9-85,-7-9-84,0-1 55,2 1 26,-1 1-38,0 1-35,-2-1-48,2 6 61,-20-5 19,19 5-19,7 2-13,-23 16 149,16-12-67,1-1-13,3 6 40,-1 3-89,-4 12-105,5-11-179,1-4 114,2-2 63,1 1 27,0-5 20,-1 0-9,0 4-498,2 2-150,-2-7 591,0 0 61,1 0 45,0 1 57,0 2 41,0-1-78,0 0-78,-1-1-109,1 1-71,-1 0-115,0-2 150,0 0-35,0 1-39,0-1-40,1-1-147,3 4-41,7 6-61,-1 0-48,-5-6-192,-5-4 205,0-1 195,0 0-33,0 0-555,0 0 383,0 0-41,0 0 199,0 0-36,0 0-192,1 0-65,2 1-68,2 1-68,12 4-832,-9-3 1038,-1 0 100,-1-1 86,-1-1 62,-2 0 110,-2 0 32,0-1-47</inkml:trace>
  <inkml:trace contextRef="#ctx0" brushRef="#br0" timeOffset="2255.04">3347 3341 2785,'0'0'458,"0"0"-193,0 0-8,0 0-74,0 0-56,0 0-40,0 0 17,0 0-45,0 0-1,0 0 1,0 0 3,0 0 17,-1-1 89,-3-4 75,-4-7 76,-1 0 91,5 6 98,4 6 75,0 0 695,0 0 21,0 0-708,0 0-40,0 0-30,0 0-39,0 0-133,0 0 132,0 0 255,0 0-114,0 0-91,0 0-123,0 0-109,0 0-113,0 0-76,0 0-73,0 0-40,0 0 14,0 0 8,0 0 7,6 5-7,27 23-3,1-2 3,5-1 11,-28-20-26,4 1 23,-6-4-16,4 0 3,10-1 46,-16-1-45,15 2 46,-2-3 44,-1-2 45,-1-4 74,-12 5-209,3-2 89,30-15 481,-26 12-414,-7 4 147,2-6 26,23-25 22,-25 28-179,-2 0-39,3-3 49,-3 2-87,-2-1-61,-2 3 3,2 2 29,3-8 214,-1 3-102,-2 2-74,1 0-36,-1-2-21,-2 3-11,1 0 19,0-2 38,0-1 47,0-2 59,1 4-141,0 0-12,0-3 12,0-1 29,-1-3 50,-1-4 86,0-43-65,0 19-106,-3 20-99,0 8 62,-13-39 135,13 40-133,-4-7 3,-7-8 68,8 17-88,-3-6-2,-6-7 26,-3-3-39,14 20 3,4 6-24,-6-6-9,-18-20-50,18 20-77,6 6 28,0 0-54,0 0-69,0 0-65,0 0-62,0 0-63,0 0-68,0 0-66,0 1-64,-2 6-60,2-6 500,-1 0 41,1 0 36,0 0 34,-1 0 10,1 0 56,-2 2 90,0 1 163,1-2-200,1 0-56,-1 0-54,1 0-65,-1 0-78,1 1-90,-1-1-23,1 0-78,0 1-84,0 0-90,-1 0-98,1 0-104,0 1-111,0 0-118,0 2 219,0 1-66,0 1-74,0-2-80,0 1-2071,0-7 2470,0 0 43,0 0-109,0 0 81,0 0-42,0 0-236</inkml:trace>
  <inkml:trace contextRef="#ctx0" brushRef="#br0" timeOffset="2907.968">4261 2670 1265,'0'0'469,"0"0"30,0 0 53,-2-7 73,2 5-738,-1-1 120,1-1 101,-1-1 83,0 0 59,0-1 47,-3-14 787,2 13-669,1 0-92,0 4-214,1 1-43,-2-4 764,2 6 66,0 0 8,-3-8 14,-9-21-21,9 22-38,3 7-54,0 0-52,0 0-97,0 0-64,-3 0-372,-1 0-46,1-1-41,0 1-35,-2-2 28,-2-1-81,3 1 4,1 2 40,-3-2 271,6 2-56,-7 4-34,-19 11 10,20-11 3,-1 3 29,3-4-245,-1 1-28,-3 2 0,1 0 53,0 3 67,-3 3 106,7-9-203,-1 1-21,0 1 2,0 1 34,-2 2 47,-2 3 79,2-1-141,-4 4 4,4-5-4,-3 4 39,3-6-78,-3 6-3,-3 7 25,-1 6-53,2-4-25,6-5 26,2-7 1,0-1-10,3-9 6,6 5 20,20 19 9,-25-23-18,-1-1 0,0 1 0,1-1 0,-1 1 0,1-1 1,-1 1-1,1-1 0,-1 0 0,1 1 0,-1-1 0,1 0 0,-1 0 0,1 1 0,0-1 0,-1 0 0,1 0 0,-1 0 0,1 0 0,0 1 0,-1-1 1,1 0-1,-1 0 0,1 0 0,0-1 0,-1 1-1,49 0 37,-38 2-28,10-1 3,11-7 31,17-3-1,1 2 0,1 2 0,24 1-42,17 4 13,-73 2-21,14 5 19,-33-7-11,1 0 1,0 0 0,0 0-1,-1 0 1,1 1-1,0-1 1,0 0 0,-1 1-1,1-1 1,0 0 0,0 1-1,-1-1 1,1 1-1,-1-1 1,1 1 0,0-1-1,-1 1 1,1 0 0,-1-1-1,1 1 1,-1 0-1,26 28 11,-26-29-10,1 1 1,0-1 0,-1 1-1,1-1 1,-1 1 0,0-1-1,1 1 1,-1-1 0,1 1-1,-1 0 1,0-1 0,0 1-1,1 0 1,-1-1 0,0 1-1,0 0 1,0-1 0,0 1-1,1 0 1,-1-1 0,0 1-1,0 0 1,-1 0 0,1 0-2,0 33 37,0-33-37,0 0 0,0-1 0,0 1 1,0 0-1,0 0 0,0 0 0,0 0 0,0 0 0,-1 0 0,1 0 1,0 0-1,-1-1 0,1 1 0,0 0 0,-1 0 0,1 0 0,-1-1 1,0 1-1,1 0 0,-23 33 13,9-19-34,6-6 10,-8 5 4,-13 3-53,23-14-60,0 2 102,1-1 42,1-1-47,-1-1-47,-1 1-67,0-1-42,-2 1-71,-1 0-81,-2 0-93,7-2 167,1 0 96,-1 0 67,0 1 77,-2 1 33,4-3-47,-1 1-38,1 0-25,-1 0-40,0 0-47,-1-1-54,1 1-6,-1 0-46,0 0-50,0-1-52,-1 1-58,0 0-60,0 0-65,-1 0-68,1 0 290,-1-1-35,-6 0-484,-2 0-120,0-1-107,0 0-92,0-2-80,1 0-65,2-1-52,8 3 845,0 0 34,1 0 39,1 1 40,-1-1 44,0 0 45,-1 1 48,0-1 50,-1 0 79,0 0 34,-5-2-43,-3 0 84,-9-2 62</inkml:trace>
  <inkml:trace contextRef="#ctx0" brushRef="#br0" timeOffset="21128.966">5255 1620 3442,'0'0'1245,"0"0"-483,0 0-286,0 0 46,0 0-70,0 0-54,0 0-62,0 0-70,0 0-49,0 0 135,0 0-72,0 0 16,0 0 14,0 0 12,0 0-28,0 0-33,0 0-55,0 0-17,0 0 3,0 0 67,0 0 99,0 0 108,0 0 68,0-6 56,0-18-9,0 18-18,0 6-59,0 0-53,0 0-85,0 0-57,0 0-74,0 0-48,0 0-57,0 0-47,0 0-29,0 0-12,0 0-18,0 0 6,0 0 2,0 0 2,0 0 14,0 0 16,0 0 24,0 0 48,0 0 30,0 0 31,0 0-5,0 0-18,0 0-30,0 0-24,0 0 0,0 0-19,0 0-7,0 0-14,0 0-11,0 0 8,0 0 4,0 0 1,0 0 9,0 0-11,0 0-16,0 0-19,0 0-29,0 0-16,0 0 51,0 0 85,1 1-24,4 5 35,-1-2-78,0 0-24,4 3 3,-2 0 52,0 3 71,2 4 111,-5-10-202,-1 0-42,2 2 0,0 2 75,0 1 90,-1-2-53,1 0 39,-2-1-117,1-1-36,1 2-7,-1 2 56,2 3 71,1 6 109,6 19-212,56 156 162,-46-139-158,13 19-57,11 17-13,-27-51-10,-2-5-15,5 9 16,-10-15 14,7 5 4,-14-25 3,0-1-20,-5-7 2,0 0 8,0 0 17,0 0-17,0 0-5,0 0-5,0 0-38,0 0-85,0 0-107,0 0-133,0 0-72,0 0-17,0 0 20,0 0 5,-6 6-3,-18 20-13,18-20-9,6-6 25,-7 6 27,-21 18 15,21-18 54,1-1 67,-22 13 74,21-13 61,0 0 38,-20 16 35,20-16 40,1-1 21,-20 15 18,19-14 22,7-5-5,0 0 0,0 0 7,0 0-4,0 0 10,4-7 13,10-20 0,-11 20-7,3 0 7,1-2-28,5-6 5,8-3 83,-13 12-72,4-3 8,-4 2 14,5-2 38,-4 3-54,5-4 8,-5 3 11,4-4 38,-4 3-58,4-4 8,9-6 75,6-6-54,-20 18-27,1-2-43,2-1 0,5-5 1,9-8-44,-24 21-130,1 0 49,0 1 46,0-1 40,0 0 39,0 0 42,1-1 80,-1 1 48,2-1 119,-1 0-125,-1 1-72,1 0-61,-1-1-64,1 1-67,-1-1-76,1 1-87,-1-1-31,1 1-74,-1-1-80,1 1-88,0-1-93,0 0-99,0 0-105,0 0-112,-2 2 370,0-1-52,0-1-72,0-2-90,0 3 547,1 0 37,-1 0-110,0-1 71,0-1 41,0 1 83,1 0 14,-1 1-20,0-1-50,0 1-19,0 0-53,0-1-60,0 1-71,0-1 5,0 1-59,0-1-63,0 1-69,1-1-74,-1 0-77,0 0-84,0 0-87,0 2 672,0 0 40,0 0-75,0 0 88,0 0 72</inkml:trace>
  <inkml:trace contextRef="#ctx0" brushRef="#br0" timeOffset="21462.7589">5111 1581 2801,'0'0'451,"0"0"-277,0 0-46,0 0 18,0 0-4,0-1-41,1-4 35,1-7 41,1 0 36,-2 7 30,-1 4 34,0 1 374,2-8 59,-1 5-584,-1 1-46,1 0-32,-1-1-39,1-2-26,-1 1 52,1 1 58,0-2 87,1 1 54,0-2 91,0 0 106,1-1 122,9-22 17,-9 21-84,2 2-115,0-3-278,-1 2-50,1 0 15,3 0 32,3-3 53,14-12-146,-18 16-66,-7 6-5,0 0-55,1 0-86,5-4-106,1-1 115,1 0-34,0 0-34,-2 1-39,-2 1-39,-1 2-41,-3 0-41,1 1-41,0 0-134,1 0 60,0 0 56,-1 0 52,0 1 50,1-1 47,-1 0 42,1 0 39,-1 1-4,0-1 45,1 1 41,-1-1 34,2 1-100,1 1 10,-2-1 49,-1 0 3,0-1-27,1 1-67,1-1-122,-2 1 102,0-1 37,0 0-22</inkml:trace>
  <inkml:trace contextRef="#ctx0" brushRef="#br0" timeOffset="22062.768">4894 1868 3762,'0'0'952,"0"0"-544,0 0-53,0 0-43,0 0-34,0 0 226,0 0 43,0 0-224,0 0 34,0 0 30,0 0 35,0 0 519,0 0 49,3-7-53,-2 3-779,-1 0-42,1-4 5,1 4-40,-1 0 45,2 0 23,-1-1 49,2 0 58,0-1 65,0 1-191,-2 0-49,3-2 2,-3 4-18,1-1 37,1-1 18,1 0 39,0-2 46,2-1 50,36-40 577,2 0-37,1-1-44,2 1-54,1 0-61,0 0-72,2 0-78,0 0-88,-16 17-186,-1 0-46,0 1-47,0-1-51,1 1-53,-1 1-56,-1 0-57,1 0-62,-10 10 40,-7 7 75,-5 4 2,-3 1-155,-8 7 53,4-4-43,-3 3 0,-1 0 92,1 0 76,1-1 114,1 0 86,-3 2-151,0-1-33,1 0-33,-1 0-36,0 0-44,1 0-48,-1 0-15,0 0-42,0 0-46,1 0-49,-1 0-52,1-1-57,-1 1-60,1-1-64,-2 4-50,2 6-96,0 2 248,1 1-47,0 5-382,-2-10 324,0-3-45,-3 0-49,0 1-55,-3 2-59,0 2-68,0 2-78,1 1-85,0 7-586,2-7 581,0-4 363,0-2 138,-1-1 39,0 0 51,-1-1 45,0 0 43,0-1 40,0 1 42,-1 0 36,-2 3-101,4 2 145,0 1 61,2 3 41,1 8 39</inkml:trace>
  <inkml:trace contextRef="#ctx0" brushRef="#br0" timeOffset="22763.108">5783 1827 3249,'0'0'1110,"0"0"16,0 0-13,0 0-1,0 0-26,0 0-56,0 0-94,0 0-71,0 0-62,0 0-70,0 0-416,0 0-36,0 0-34,0 0-35,0 0 116,0 0-24,0 0 67,0 0 77,1 1-179,4 4-119,-1-2-95,18 16 130,-16-13-73,-4 1-69,10 37-42,-2-7 43,10 33 141,-12-45-127,-6-17 9,3 0-3,12 23 0,-13-24-3,-4-7-8,7 5 6,18 12-8,-18-13 2,-7-4 22,0 0 8,0 0 10,7-2 3,20-4-3,-20 4-13,-6-10-6,4 3-47,1-2-7,-1-5 36,9-46 65,-11 45-117,6-27 69,2-7 83,-5 27-41,-3 7-3,-1 6-43,0-4 7,-1-1 9,2-7 64,-2 10-104,4-42-23,-5 40 26,0 8-54,0 7 113,0 0-14,0 0-77,0 0-61,0 0 10,0 0 22,0 0 28,0 0 29,0 0 167,7 8-91,19 23 80,-21-25-159,-1 2-26,21 58-90,-22-59-85,2 1 64,18 22-67,-18-22 91,3-1 43,23 20-27,-23-20-19,-7-6-3,5 2-12,9 6-94,-1-1-110,-10-5 97,-1-2-36,-3 0-329,1-1 233,0 0-39,1 1-50,3 1-60,-3-1 142,0 0 117,0 0 76,2 1 78,1 0 26,-4-1-18,1 0-43,0 0-26,0-1-48,0 1-55,0 0-62,-1-1-6,1 1-52,0 0-58,0-1-63,1 1-66,-1 0-71,0-1-76,1 1-79,-3-1-159,0 0-76,8 0-2162,4 0 1153,14 0-844</inkml:trace>
  <inkml:trace contextRef="#ctx0" brushRef="#br0" timeOffset="23196.818">6496 751 5523,'0'0'1302,"0"0"-529,0 0-355,0 0-46,0 0 276,0 0-74,0 0-65,0 0-64,0 0-57,0 0-47,0 0-50,0 0-54,0 0-50,0 0 72,0 0-72,0 0 2,0 0 81,0 0-82,0 0 40,-1 1 40,-4 2 37,-19 10 381,24-13-668,-1 1 0,1-1 0,0 0 0,-1 0 0,1 0 0,0 0 0,-1 1 0,1-1 0,0 0 0,0 0 0,-1 0 0,1 1 0,0-1 0,0 0 0,-1 1 0,1-1 0,0 0 0,0 0 0,0 1 0,-1-1 0,1 0 0,0 1 0,0-1 0,0 1 0,0-1 0,0 0 0,0 1 0,0-1 0,0 0 0,0 1 0,0-1 0,0 0 0,0 1 0,0-1 0,0 0 0,0 1-18,0 23 291,0 1-35,0 24 157,0 1-117,1 0-101,-1-14-109,0 0-36,1 36-33,5 164-246,-5-186 227,2 0 51,1 39-82,15 166 52,-8-146-46,5 5-84,-7-58 11,1 0-36,2 0-43,1-1-47,1-1-53,1 0-57,-12-45 217,0 0-57,0 0-52,0 0-50,0-1-47,1 1-42,-1-1-40,0 1-35,4 6-469,0 0-92,-1-3 106,0-1-36,14 25-2205,-11-23 1830,0 0 52,-4-7 669,0 0 33,-2-2-58,-2-2 99,0-1-8,0-1-154</inkml:trace>
  <inkml:trace contextRef="#ctx0" brushRef="#br0" timeOffset="23731.869">6813 1153 4786,'0'0'860,"0"0"-330,0 0 53,0 0-72,0 0-48,0 0-43,0 0-40,0 0-42,0 0-45,0 0-50,0 0-52,0 0-35,0 0 124,0 0-120,0 0 35,0 0 44,0 0 39,0 0 357,3 9-10,4 9-369,0 0-46,-4-9-43,-2 1-45,-3 1-67,1 8-1,6 12 79,-2-17-109,2 6 0,2 14 40,6 32-42,-11-54-22,-2-7 0,1-1-1,0 1 1,0 0 0,0-1-1,1 1 1,0-1 0,-1 1-1,1-1 1,3 3 0,18 36-21,-17-33 16,-4-6 5,1-1 0,-1 0 0,0 0 0,1 0 0,-1 0 0,1 0 0,0 0 0,0-1 0,0 1-1,1-1 1,0 1 0,20 14 8,-11-13 22,6-5 18,17-3 112,-27 3-117,3-6 146,-8 5-139,0 0-22,2-2-2,1-2 46,0-2 59,2-4 90,-1 1-134,-3 3-45,1 0 17,3-4 29,2-4 50,-1 4-98,4-6 4,5-15 29,2-7 21,13-35-94,-10 4 105,-15 35-3,-4 2 48,-3 14-36,1-1 50,1-6 117,-2-1 71,-1-1 62,-3 0 54,-1 4-101,-2-17 128,0 23-244,-4-4 115,3 10-136,-2 0 40,-17-32 40,24 44-296,0 0 1,1-1-1,-1 1 0,0 0 1,0 0-1,0 0 0,0 0 1,0-1-1,0 1 1,0 0-1,0 1 0,0-1 1,-1-1-15,-27-18 96,28 19-95,0 1 0,1-1 1,-1 1-1,0-1 0,0 1 1,0-1-1,1 1 0,-1-1 1,0 1-1,0 0 0,0 0 1,0-1-1,0 1 0,0 0 1,1 0-1,-1 0 0,0 0 1,-1 0-2,-34-2-11,17 5-13,-22 11-29,18-3-6,-25 20-29,35-22 20,3 0-5,-6 7-33,-12 11-157,18-18-57,2-1 60,1-1 51,2-1 44,0 0 15,2-1 40,-3 6-106,2-3 17,0-2-26,-1 1-142,2-3-34,0 1-38,-1 3-45,-1 4-49,-2 2-47,1 0-46,0-3-42,4-7 20,0 0 48,1 0 47,-1-1 45,0 0 42,1 0 40,-1 0 38,1-1 36,-1 0-27,1 1 45,-1-2 41,1 1 37,-1 0-67,0 0 61,1 0 50,-1-1 36,-2 4-383,2-2 252,1-1 88,0 0-46,0 1-56,0 1-65,-1 15-1565,6 10-852</inkml:trace>
  <inkml:trace contextRef="#ctx0" brushRef="#br0" timeOffset="24326.279">7531 672 7507,'0'0'1343,"0"0"-937,0 0-36,0 0-42,0 0-37,0 0 20,0 0 109,0 0 120,0 0-53,0 0-72,0 0-72,0 0-68,0 0-62,0 0-56,0 0-47,0 0 7,0 0-50,0 0-1,0 0 84,0 0 111,0 8 78,0-4-259,0 1-32,-1 3 3,1 0 61,1 2 79,0-4-50,0 2 36,0-4-91,0 1-40,1 2-4,-1 1 74,0 3 93,-1-4-53,0 1 40,0 3-123,0 2 54,1 11 173,4 43 510,-3-44-622,2 0-69,-3-12-84,2 7 7,4 8 25,-5-15-53,-1-7-13,0 0 0,0 1 0,0-1 0,1 0 0,0 1 0,0-1 0,0 0 0,1 1-1,16 29 8,9 0-3,-16-24 11,-8-7-4,10 4-6,-8-5 31,0-2 36,5-1 9,-1-3-67,-1 0 21,2 3 84,-5-5-72,18-20 0,-18 20-5,-2-3-14,2-3-13,14-33 74,-14 30-34,-1 1 0,0-1-1,-1 0 1,2-14-56,-4 17 38,0 3-28,-1-1 34,0-3 38,-1-5 58,0 10-69,0-7-19,0 6 17,0-5 84,0 5-35,0-2 33,0 5-82,-1-1-19,0-3 6,1 0 39,1-2 56,1-5 92,3-17-8,-3 25-64,-2 9-30,0 0-26,0 0-24,0 0-49,0 0-60,0 0-14,0 0 8,0 0 34,3 25 12,-2-21-20,0 0-1,0-1 1,0 1 0,-1 0-1,1 0 1,-1 0-1,0-1 1,-1 3-2,0 0-1,1-4 0,-1 0 0,1 0 0,0 0 1,-1 0-1,1 0 0,0 0 1,1 0-1,-1 0 0,0 0 1,0 0-1,1 0 0,-1 0 0,1 0 1,0 0-1,-1-1 0,1 1 1,0 1 0,18 42-16,-1-10-6,5-4 4,-19-25-1,3 0-8,-1 1 18,8 5 3,8 0-64,7 0 11,-23-10 2,-5-1-43,0-2-60,4-2-62,2-1 58,2-1-55,-1 1-35,-2 1-179,-6 2-84,1 0-82,6-4-56,22-21-738,-22 19 655,-3-2-58,0-1 322,0-3-51,0 3 133,-1-1-44,0 1 33,0 1-41,0-1-47,-1 1-51,1 0-16,-1 1-54,1 1-57,-1 0-62,-1 4 45,-1-1-44,0-1-58,-1-4-74,1 4 543,-1 1 49,1 0-1,-1-2-68,-1-2-84,2 2 93,-1-1-10,1-1-88,-1 0-13,1-3-93,0-1-108,0-3-122,0 5 664,0-3 39,0-6 27,0-11 24</inkml:trace>
  <inkml:trace contextRef="#ctx0" brushRef="#br0" timeOffset="24597.654">8034 157 5250,'0'0'956,"0"0"-362,0 0-55,0 0 200,0 0-32,0 0-264,0 0 61,0 0-47,0 0-41,0 0-48,0 0-55,0 0-42,0 0 191,0 0-86,0 0 32,0 0-147,0 0 60,0 0 69,0 0 55,0 0 531,0 0 6,0 0-551,0 0-43,0 0 298,8 9-97,27 27-7,-34-35-540,0 0 0,0 1 1,0-1-1,0 0 0,0 0 0,0 1 1,0-1-1,0 1 0,0-1 0,0 1 1,-1 0-1,1 0-42,1 4 81,1 0-12,0 2 8,1 1 19,1 4 42,2 5 76,5 14 34,1 2-61,2 2-57,0 2-49,9 19-44,0-1-84,-1-3-65,-2-5-49,-8-22 132,-3-13 30,0-2-11,3 9-30,4 11 11,-13-23-16,5 7-93,0-1 41,-3-5 1,-2-2-93,-3-6-60,-1-1-71,0 0-64,0 0-56,0 0-65,0 0-74,0 0-82,0 0-98,0 0 328,0 0-46,0 0-51,0 0-45,0 0-677,0-1-101,0-5-102,0-6-111,0-1-103,-2 3-762,-1 4 1417,-3-6-57,-12-23-957</inkml:trace>
  <inkml:trace contextRef="#ctx0" brushRef="#br0" timeOffset="24838.6698">8198 441 5362,'-6'-5'1825,"-20"-17"-85,20 16-124,6 6-858,0 0-48,0 0-63,0 0-67,0 0-71,0 0-68,0 0-62,0 0-49,0 0-34,0 0-37,0 0 158,0 0-71,0 0-9,0 0 7,0 0 29,1-1-160,4-5-106,1-2-50,6-6-7,-3 6 12,5-1 47,36-26-163,-37 27 60,5-4-2,12-11-67,-1-1-38,-17 14 24,0-1-45,-2 2-24,0-1-49,1 0-57,0 0-63,-2 1-4,-1 0-54,1 0-60,-1 0-65,1 0-68,-2 0-73,1 1-79,-1-1-82,1 0-83,1-1-77,1 2-87,0 0-95,5 0-513,3-1-345,-13 5 1375,0-1 39,-1 0 84,-1 0 42,1-1 43,-1 0 42,0 0 38,0 0 45,1 1 44,0 0 46,3-2-30,1 2 92,4 0 59,6-1 59</inkml:trace>
  <inkml:trace contextRef="#ctx0" brushRef="#br0" timeOffset="25759.722">2512 4787 4242,'0'0'1534,"0"0"-801,0-6-33,0 3-732,0 0 90,0 1 85,1 0 78,-1 0 72,0 0 67,0 1 60,1-1 55,0 1 382,-1 0 99,1 1 287,1 1 729,1 2 385,-2-2-1614,0 1-37,-1-1-152,1 0-36,0 1-44,0-1-47,-1 0-111,1 1-40,0-1-44,-1 0-45,1 1-50,0-1-51,0 1-56,-1-1-59,1 0-44,-1 0-47,1 0-48,0 1-51,-1-1-53,1 0-54,-1 0-57,1 0-58,5 19 863,-5-14-330,0 1-36,1 3 4,-1 1 67,0 3 85,-1-5-57,0 2 39,5 80 428,2-17-299,1-11-167,-4-34-130,0-1-40,2 1-2,1 0 0,6 15 16,1 0-47,1 2-73,-2-1-103,-11-38 50,-2-6-67,0-1-83,0 0-82,1 1-80,3 6-87,-1-3 371,6 10-382,0-1-66,-5-6-204,-3-7-94,-1 0-104,0 0 482,0 0-34,0 0-431,0 0-626,0 0-84,0 0 497,0 0 415,0 0-44,0 0-43,0 0-45,0 0-465,0 0 539,0 0 244,0 0 369,0 0 37,0 0 41,0 0 39,0 0-65,0 0 87,0 0 76</inkml:trace>
  <inkml:trace contextRef="#ctx0" brushRef="#br0" timeOffset="26122.198">1814 5599 4754,'-22'-23'618,"12"12"-254,4 4 2,4-2-78,-5-26 165,7 15-69,0 15-311,0-1-29,0-4-2,1 0 53,2-3 72,2-5 111,-3 12-193,0-1-46,1-2-1,0-1 79,2-3 93,-2 4-53,1-1 40,-2 3-76,0 0-66,1-4-2,-1 6 10,0-1 44,1 0 24,0-2 46,2-1 53,0-1 61,-2 4-134,1-1-72,-2 2-50,0 1 18,1 0 29,0-2 49,0 0 27,0-1 53,2-1 60,0-2 69,-1 4-178,-1-1-64,1-2 2,-2 5-17,1-2 47,1 0 24,0 0 51,1-3 58,1 0 65,-2 3-175,-1-1-60,2-4 2,-2 7-17,1-2 45,1 0 24,0-1 48,2-1 56,1-2 63,20-22 132,2-2 60,82-80 1310,-60 65-1090,-24 25-395,-1 1-38,1 0-45,0 2-52,178-126 995,-134 102-834,2 4-42,22-4 3,3 11-108,-48 21-153,1 4-35,1 3-40,1 4-41,-40 2 41,1 1 1,-1 1-1,0 0 0,5 2 18,-7-1-30,-1 0-1,1 1 0,0 1 0,-1 0 1,0 0-1,0 1 0,-1 1 0,0 0 31,-2-1-27,0 0 1,0 1-1,-1 0 0,0 0 0,-1 1 0,0 0 0,0 0 0,0 0 1,4 9 26,-6-7-11,0-1 1,0 1-1,-1 0 1,-1 0-1,1 0 1,0 7 10,-1 8 0,-1 1 0,-1-1 0,-1 1 1,-2-1-1,0 1 0,-1-1 0,-2 0 1,-5 14-1,-10 24-5,-3-2 0,-24 45 5,6-24-54,-5-1 1,-7 4 53,-111 150-73,109-158 82,6-10-10,16-22-43,5-8-66,0-1-100,4-6-65,0-1-110,13-14 146,-1 0-35,1-1-37,-1 1-39,-8 7-384,7-8 209,3-3 38,0 0-64,1-3 30,0 1-68,0-1-78,0 1-90,2-2 93,0 0-68,-1 0-71,1 1-77,2-3 192,-1 0 51,-12 6-1299,11-9 1069,2-1 311,0 0-42,0 0-52,-1 0-61,0-1-72,-1 0-81,0 0-92,-1 0-101,3 0 942,-1 0 46,-4 0 29,-6 0 29</inkml:trace>
  <inkml:trace contextRef="#ctx0" brushRef="#br0" timeOffset="26874.449">3851 4772 7684,'0'0'1120,"0"0"-440,0 0 47,0 0-104,0-1-61,2-4-57,5-21 368,-5 20-57,-2 6-63,0-7-20,0 5-546,0 1-83,0-1-65,0-1-89,0-1-60,1 1 120,-1 0 111,0 2-9,0-1 43,0 1 9,0-1 37,-1 1 38,1-1 42,0 0 45,0 1 48,0-1 52,0 0 53,-6-6 214,-16-21-92,16 22-116,6 7-106,-6-3-118,-18-11-95,18 11-67,-1 1-46,-22-3-21,21 4-13,-1 3-9,-1 0-13,5-2-1,-1 1 0,1 0 1,0 0-1,1 1 0,-1 0 1,0 0-1,-2 1 4,-2-1-8,5-1 3,1 0 1,-1 1 0,0-1 0,1 1 0,-1 0 0,1 0 0,0 0 0,-1 0 0,0 1 4,-7 3-5,6-4 4,0 1 1,0 0-1,0 1 1,0-1 0,1 1-1,-1 0 1,-1 2 0,-34 31-27,29-26 10,1 1 0,0 0 0,-3 5 17,-12 24-76,11-12 54,1 0 1,-6 20 21,6-8-44,1 0-53,0 0-76,2-1-101,0-2-112,5-20 142,0 0-38,3-11-73,0 0 73,1-2 64,1 0 54,0 1 27,0-2 50,2 7-35,-1-5 3,-1-2-49,0 6-755,7-4 59,15 15 333,-14-14 347,-1-1-104,-1-5 50,7 0 51,0 0 41,-12-1 136,0 0 0,-1 0-1,1 0 1,0 0 0,-1 0 0,1 0 0,0 0 0,0 0 0,-1-1 0,1 1 0,0 0-1,-1 0 1,1-1 0,0 1 0,-1 0 0,1-1 0,-1 1 0,1 0 0,0-1 10,8-3-34,6-3 2,7-12-28,26-29 55,-4 1 9,-3-3 0,27-39-4,-12 0 27,-3-14 63,-37 63 97,8-28-187,-10 17 155,-10 34-59,0 0 54,-1 4 4,1-1 47,-1-1 54,1-1 60,3-11 96,-5 20 42,-2 7-301,0 0-55,0 0 25,0 0-77,0 0-44,0 0-71,0 0 129,3 8-48,0-1 13,11 30 106,-9-18-40,0 5 42,6 32-57,3 9-27,9-10-27,6-13-8,-25-37-12,1 0-1,0-1 1,0 1-1,0-1 0,1 0 1,1 0-1,33 15-3,-39-19 2,0 0 1,0 1-1,-1-1 0,1 0 1,0 1-1,0-1 0,0 0 0,0 0 1,0 0-1,-1 0 0,1 0 0,0 0 1,0 0-1,0 0 0,0 0 0,0 0 1,0 0-1,0-1 1,3 1-23,2 0 32,3 0 19,0-2-56,1-2-59,4-2-82,-11 4 67,3-2 80,-1 1 35,-1 0-33,-1 1-36,1 0-51,0 1-32,0-1-55,1 1-62,0-1-72,-4 1-179,4-5-66,7-9-51,0 1-41,-6 7-754,-6 7-46,7-8-34,20-21 15,-20 22-55,-7 5 585,0-4 273,0 3 458,0 1 64,1 0 34,-1-1 23,1-2-1,-1 2-35,0-1-75,0 2 61,0-1-37,0-1-221,-1 1 155,1 1-38,0-1-39,-1 0-43,0-1-45,1 1-48,-1-2 276,0 0 72,-1-3 48,0-5 48,1 11 24</inkml:trace>
  <inkml:trace contextRef="#ctx0" brushRef="#br0" timeOffset="27185.941">4186 3807 8292,'0'-2'1228,"0"-6"-471,0-4-254,0 1-87,0-1 33,0 6-177,0 0 36,0-4 302,0 4-256,0 1 37,0 0 40,0 0 41,0 0 45,0 0 47,5 13-361,14 23 72,-12-9 40,-2 10-160,-1 2 54,1 21 180,-1 2 60,3 35 279,0-31-274,0-12-128,2-1-72,-5-28-155,7 28 110,0 0-34,1-1-37,0-1-41,3 1-45,2-2-48,2 0-54,2 0-55,-7-20 123,42 74 8,-46-85-39,0 0-1,1-1 0,1 0 1,0 0-1,9 6 14,-19-18-1,-1 1 0,1 0-1,0-1 1,0 1 0,-1-1 0,1 0 0,0 0 0,0 0 0,0 0 0,1 0-1,-1 0 1,0 0 0,0 0 0,0-1 0,3 1 1,2 0 1,-1 2 12,-6-3 3,0 0-11,7-5-61,7-4-14,-1-1-52,-6 5-71,-4-2-75,-2 4 162,0 1 39,0 0 25,0-1 28,1-1 9,-1 1-41,1 0-48,-1-2-72,1 0-41,0-1-75,0-1-87,0-2-98,5-17-282,-5 14 465,0 0-39,0 2 15,-1 0-44,0 1-50,-1 1-59,1 0-436,4-5-84,-2 5 542,7-21-455,-6 18 556,-1 1-73,-1 4 142,0 0-35,0 0-40,0 0-42,0 0-48,-1 1-52,1-1-57,-1 1-59,0 1-244,0-5-1222,-1-2 881,0-1 481,0-3 64,0-6-67,0-14-286</inkml:trace>
  <inkml:trace contextRef="#ctx0" brushRef="#br0" timeOffset="27435.127">4230 4373 8324,'0'0'1197,"0"0"-492,0 0-330,0 0-50,0 0-47,0 0-42,0 0 129,0 0-100,0 0-55,0 0-36,9-8 92,3 0-203,5-5 3,-5 3 0,5-4 41,2-2-161,0-1 49,6-4 44,13-13 72,10-8 11,-16 13-102,-4 5-73,0 1-84,-5 4-57,0 1-86,0 0-98,0 1-110,-16 12 259,0-1-41,0 0-39,-1 0-36,6-6-446,-1-1-121,-1 2 20,-1 1-69,1 1-59,1 0-46,4 0-314,-5 5 511,-3 1 318,-1-1 51,0 1 62,0-2 73,-2 2 141,-1-1 44,0-1 41,0 1 34,0-2 17,-1-1 36,5-13 13</inkml:trace>
  <inkml:trace contextRef="#ctx0" brushRef="#br0" timeOffset="28054.373">5229 4114 2833,'0'0'653,"0"0"-249,0 0 38,0 0-81,0-1-86,2-4-59,-1 2-140,1 0-36,2-5 12,-2 2 29,-1 0 53,0 0 88,-1 6-45,0 0 65,-1-3 195,0 1-116,1 0-98,-1 0-86,1 1-62,1-1-75,1-2-182,-2 3 148,1-1 42,0 1 57,-1-1 77,1 1 4,-1-1 46,0 1 52,0-1 57,0 1-2,0-1 46,0 0 49,-1 0 53,1 0 55,0 0 58,-1 0 62,0-1 65,-7-26 537,6 22-92,-2 0-71,-10-20-100,11 20-115,3 7-121,-5-8-98,-16-22-80,16 22-59,1 0-37,-13-24-72,12 23-51,0 3-66,-18-22-54,18 21-51,-2 6-55,-1-2-79,-6-2 3,-8 4 21,-7 1-45,14 4-15,-16 9-6,15-2-2,7-3 20,-6 5 1,-8 11-28,-9 10 22,17-14-23,-3 10 21,5-6-17,1 0 0,1 0 0,-3 12 25,8-17-16,-2 4-3,2-1-1,0 1 0,1 1 0,1-1 0,0 5 20,3 2-57,-6-7 39,3-10 0,2 6-70,2-12 60,0-5 25,0 0-1,0 1 1,0-1-1,0 0 1,1 0-1,-1 1 1,1-1-1,-1 0 1,1 0-1,0 0 1,0 0-1,0 0 1,0 0-1,0 0 1,1 1 3,12 21-75,-11-18 75,7-2-74,27 11 4,-36-14 67,0-1-1,-1 0 1,1 1-1,0-1 1,0 0 0,-1 1-1,1-1 1,0 0-1,-1 0 1,1 0-1,0 0 1,0 0-1,-1 0 1,1 0 0,0 0-1,0 0 1,-1 0-1,1 0 1,0 0-1,0-1 1,-1 1-1,1 0 1,0 0 0,0-1 3,9-1-53,7-3-23,8-8-54,-12 7 83,5-4-23,12-10-32,7-8 85,9-9-83,0-6-82,-6 1-85,-19 17 112,0 0 33,21-28-34,7-10 86,20-29 100,-24 32 6,-42 54-33,1 1 0,0 1 1,0-1-1,0 1 0,0-1 0,1 1 0,0-1-3,4-2-1,-2 0-17,-7 7-14,0 0 37,0 0 16,1 12 26,5-4-29,1 4 4,-5 10 49,-2 25-47,0-1 26,0-8-15,0-2 21,-2-24-36,1 9 7,5 8 33,1 5-20,-5-33-39,0 0-1,0 0 1,0 0 0,1-1 0,-1 1 0,0 0-1,0 0 1,1 0 0,-1-1 0,0 1 0,1 0-1,-1 0 1,1-1 0,-1 1 0,1 0 0,-1-1-1,1 1 1,0 0 0,-1-1 0,1 1-1,27 28-6,-28-28 7,1-1-1,-1 1 1,1 0-1,0 0 1,-1-1-1,1 1 1,0-1-1,0 1 1,-1-1-1,1 1 1,0-1-1,0 1 1,0-1-1,0 0 0,0 1 1,0-1-1,0 0 0,38 9 0,10-7-16,-27-5-26,-19 2 42,17-4-27,6-2-75,-7 2-29,2-1-65,-4 1-26,-1 0-62,-1-1-68,0 0-76,13-5-588,-9 4 302,-6 2 148,1-1-39,-1 1-50,1-1-58,-1 0-67,0-1-77,1-1-86,-1-1-95,-9 6 662,8-5-561,0 0-51,0 0-46,1 2-43,13-3-945,-16 6 1353,-1 0 48,-1-1 65,0 0 80,-3 1 204,0 0 41,4-5-126,1-2 70,3-6 15</inkml:trace>
  <inkml:trace contextRef="#ctx0" brushRef="#br0" timeOffset="28718.1098">3166 6124 6067,'3'-1'1111,"7"-5"-437,18-11 57,5-2-79,3-2-54,-10 7-245,-1-1-48,-3 3-94,-1 1-44,-1 1-51,-1 0-56,75-36 264,-2-2-87,1 0-72,-1-2-60,39-20-31,67-32-51,-98 51-31,48-29 53,45-24 4,43-19-27,64-32-16,3 4-42,-96 56-39,-65 40-34,-126 50 79,1 0-65,3 0-76,5-1-132,-15 4 117,-3 0-226,-6 2-91,-1 0-54,0 0-60,0 2 282,0-1 34,0 2-204,-1 0 116,1 0 99,-1 0 50,0-1 90,0 1 49,-1 1 12,1-2 18,0 0-52,1-1-1,0 0-44,-3 5-621,-6 2-76,-12 8-108,-7 2-109,3-9 111,9-4 396,9-1 333,1-1 43,-2 4-2,1 1 80,0 3 51,-2 7 51</inkml:trace>
  <inkml:trace contextRef="#ctx0" brushRef="#br0" timeOffset="29031.238">3632 6129 4386,'34'-20'990,"1"0"-60,-1 0-60,0 0-61,0 1-61,1-1-60,-1 1-62,0 0-62,1 0-62,0 1-63,-1-1-62,1 1-63,0 0-64,0 0-63,0 1-64,1-1-64,31-16 178,1 0-72,31-20-21,1 0-80,73-40-2,101-55-10,-92 47-69,9-4-70,-1 2-96,-105 59 4,-28 15 7,-9 6-58,-24 12 73,0 0-34,16-7-215,-20 9 157,0 1-35,0-1-38,0 1-39,0 0-43,1 0-45,-20 9 427,21-10-513,-1 0-63,0-1-88,0 0-109,-8 2 190,0 1-44,23-15-1251,-20 15 1114,7 0-155,-12 5 517,0 0 36,-1 0 68,0 0 36,-1 0 39,0 0 40,3-4-44,-1 0 97,0-3 65,5-7 63,-16 17 24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4T19:56:05.7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26:21.6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364 13 2833,'0'0'913,"0"0"-426,0 0 42,0 0 56,0 0 55,0 0 742,-7-2-40,6 2-1129,0-1-75,-1 0-41,0 0-91,-2-1-71,0 0 90,3 2 26,-1-1 34,1 1 41,-1-1 46,0 1 12,1-1 40,-1 1 44,1 0 49,-1 0 51,0-1 55,0 1 60,0 0 62,1 0-218,-1 0-63,1 0-57,0 1-53,0-1-48,-1 0-45,1 0-39,0 0-35,0 1-84,-1-1-71,-1 2-560,1-1 496,1 0 162,0 0 70,0-1 84,0 1 101,0-1 115,1 0-101,-1 1 33,1-1 38,-1 0 37,0 0 42,1 0 41,-1 1 200,0-1 82,0 0 89,0 0 91,-1 0 98,1 0 100,0 1 106,-1-1 111,2 8-1283,3 14 19,1-1-1,1 1 1,0-1 0,2-1-1,1 1 1,0-1 0,3 3-3,12 30-40,5 22 40,-9-13 20,-2 0 1,-3 1 0,4 55-21,-8-6-52,-7-31-24,-3 0 0,-7 47 76,1-73-39,-3-1-1,-3 7 40,-21 50-25,23-88-78,-19 22-302,21-35 332,3-3 67,-10 6-170,-14 6 64,29-18 109,-1-1 0,0 1 0,0-1 0,0 1 0,1-1-1,-1 0 1,0 1 0,0-1 0,0 0 0,0 1 0,0-1 0,0 0 0,0 0 0,1 0-1,-1 0 1,0 0 0,0 0 0,-1 0 3,-37 0-35,19-4 9,-17-11 23,17 2 24,-41-53 56,18 7 17,6-14-2,31 57-59,0-1 1,1 0-1,0 0 0,2 0 1,0-1-1,0 1 1,2-1-1,0 1 0,2-8-33,3 9 40,12-25 0,-6 23-16,16-13-2,-8 16-25,12-3-28,34-13 31,-41 21-33,0 1-1,1 1 1,22-5 33,-5 5-176,-19 3 28,0 1-55,1 0-69,-1 0-87,1 1-101,1 1-117,-12 1 239,1 1-34,0 0-38,0 0-39,15 1-595,-17 0 658,-1 0-41,-1 0 41,-1-1-41,1 1-50,0 0-56,0-1-62,1 1-71,-1-1-77,0 0-83,-2 0 41,-1 0 36,1 1 37,-1 0 35,0 0 34,0 0 34,6 1-512,-1 1 124,-1 0 117,0 1 111,-1-1 104,-2-1 252,-1 1 46,1-1 44,-1 0 42,0-1 50,-1 0 47,0 0 40,0 0 36,1 0 18,-1-1 36,10 0 14</inkml:trace>
  <inkml:trace contextRef="#ctx0" brushRef="#br0" timeOffset="810.91">1539 776 7668,'0'0'647,"0"0"-289,0 0-184,0 0-39,0 0 39,0 1-104,4 6-14,1 1-24,2 5 13,4 10 72,9 28 71,-2 3-46,12 64 31,-11-20-111,4 45-26,-22-134-34,16 140 42,-11-49 41,-3-17 62,-2-1 100,-4-35-51,0-15-26,-1-6 11,-1 0 46,1-5 4,-1-1 46,1-1 50,0-1 57,2-9-12,-1-1-76,2-2-67,-1 0-57,0-1-29,0 0-54,0-1-31,-1 2-17,-1 0 55,2 0 70,-2 3 140,0-1-64,1-1-56,1-2-47,-1 1-26,1-2-45,-4 4-5,3-3 3,0 0 66,-9 10 423,9-12-432,0 1-75,-3 3-25,3-5 35,0 1 52,-1 0 32,-1 0 55,0 0 65,-2 0 75,-21 11 460,14-11 118,10-2-750,0-1-43,-3 1 8,4-1-46,-1 0 40,0 0 21,-2-1 44,0 0 52,-1 0 59,3 0-200,-1 1-26,-4 0-1,0-2 53,-2-2 85,5 1-55,-2 0 40,-28-16 290,19 6-121,7 5-239,-6-6 32,-7-12-7,-12-15-73,21 19-127,-1-6 58,-11-29 65,24 39-68,2-7 2,2 0 0,2-14-8,4 22 13,16-26-32,-24 42 17,1-1 0,0 0 0,0 1 1,0 0-1,0-1 0,0 1 0,0-1 0,1 1 0,-1 0 0,0 0 0,1 0 0,-1 0 0,1 0 1,0 0 1,10-8-11,0 0 0,0 1 0,2 0 0,-1 2 0,0-1 0,1 1 0,0 1 0,1 1 0,-1 0 0,1 1 0,1 0 11,86 2-87,-35 8-73,-11 4-85,-28-3 72,0 1-39,-7-2 59,1 2-77,1-1-71,1 1-64,11 5-290,0 0-107,-3 0-84,-3-2-63,4 2-570,-5-3-56,-7-3 342,-2 0-44,1 1-50,1 1-55,-8-4 514,-1 0-59,25 10-1940,-10-5 972,-7-2 721,-3-1 289,2 1 118,-4-1 450,1 1 109,4 4 72,12 7 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26:37.5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636 636 5555,'-23'-30'808,"18"24"-32,5 6 30,0 0-338,0 0 51,0 0 47,0 0 34,0 0 625,0 0-653,0 0-37,0 0-40,0 0-51,0 0-63,0 0-47,0 0 245,-6-4-91,4 3-348,1 0-64,-1 0-53,0-1-76,-2 0-59,1 0 100,0 1 91,2 0 3,0 0 34,-2-1 163,2 1-94,0 0 35,-1-1 35,1 1 40,-1 0 41,1-1 44,-3 8-87,-12 18-34,13-18-69,2 0-41,1 7-88,3 25 140,-2-23-153,14 54 629,10 27-677,6 7 382,-12-39-199,0-1-54,-3 1-65,-3 2-77,3 35-97,-3 1 77,16 206 109,-19-190-95,-6-32-4,-4 13 23,2 53-73,-2-121 74,2 24-13,3-8 36,-5-28 29,0-1 20,3 2 50,3 27 51,-7-38-134,0-5-34,0 3-76,7 14-107,-5-17 201,1 1-36,2 7-65,7 22-182,-8-25 217,0-2 42,-1-1-8,-1 0 14,4 18-22,-4-18-27,-1-6-13,0 0-35,0 6-15,0 18 10,0-18 18,0-6 30,0 0 27,0 0 5,0 0 0,-4 6 0,-15 18 0,17-22 13,-1 1 0,1-1 1,1 1-1,-1 0 0,0-1 1,0 1-1,1 0 0,0 0 1,0 0-1,-1 4 3,-1 1-5,0-1-14,3-7-10,0 0-6,0 0-13,0 0-16,0 0-19,0 0-21,0 0 3,0 0-6,0 0 11,0 0 11,0 0-9,0 0-4,0 0-9,0 0 14,0 0 21,0 0-6,0 0-29,0 0 8,0 0-36,0 0-34,0 0-33,0 0-305,0 0-123,0 0 264,0 0-39,0 0-46,0 0-80,0 0-111,0 0-108,0 0-110,0 0 373,0 0-50,0 0-58,0 0-71,0 0-82,0 0-95,-1 0 97,1 0-52,-3-9-1718,-3-6 830,-5-14-622</inkml:trace>
  <inkml:trace contextRef="#ctx0" brushRef="#br0" timeOffset="1469.559">198 651 4290,'0'0'1211,"0"0"-18,0 0 29,0 0 88,0 0-38,0 0-675,0 0-36,0 0-41,0 0-34,0 0-28,0 0-36,0 0-44,0 0-35,0 0 254,0 0-130,0 0-69,0 0-54,0 0-32,0 0-53,0 0-41,0 0 25,0 0 99,0 0 77,0 0 53,0 0-48,0 0-99,0 0-76,6 5-41,-3-2-154,-1 0-42,4 4-12,0-2 60,3 0 75,3 1 113,-3-3-225,3 0 41,39 8 270,-31-7-217,-10-3-79,-2-1-32,9 1 73,-6 3-50,0 1-15,8-4 43,-10-3-42,7 1 4,7 5 43,-15-1-47,6 2 2,8-4 25,-14-1-25,6 0 9,11 0 38,6 0 0,-16-3 11,-8-1-64,7-3-3,8 2 29,-13 4-31,5 0-1,6-6 32,-14 4-45,23-11 73,4 5 81,-17 9-106,-16 0-38,13 0 9,39 0 42,-28 0-53,-18 0-8,-6 0 19,0 0 5,0 0 0,0 0-5,0 0-17,0 0 17,0 0 0,0 0-17,0 0 12,7 6-14,18 18 8,-18-18 8,-7-6-19,0 0 0,0 0 17,0 0-12,0 0 12,0 0-17,0 0-5,0 0 0,0 0 0,0 0 5,0 0 22,0 0 8,0 0 7,0 0-4,0 0 4,0 0-7,0 0-3,0 0 3,0 0 10,2-6 0,7-18-10,-7 18-3,-6-2 3,-9-24 7,9 23-7,-1 1-3,-65-121 83,-1-3 18,44 81-101,23 42-15,-13-27 3,11 29-1,-11-26 13,3 1 3,11 24 8,-1 1-3,-12-20 13,13 20-21,3 7-21,-3-6 13,-9-18-3,6 12 3,-6-12-19,9 18-5,0 0 0,-5-20 6,6 20 20,2 6 6,0 0 0,0 0 3,0 0 8,0 0-6,0 0 11,0 0 3,0 0-33,0 0 12,-6-5-30,-18-14 13,18 15 11,6 4-13,0 0 15,-6 4 4,-18 15-9,18-14 8,-1 1 3,-19 18 0,20-18 0,-1 0-2,-38 29-25,34-29 10,6-3 4,1-1 0,-1 1-1,1 0 1,0 0 0,0 1 0,0-1 0,0 1-1,-1 2-2,-3 1 6,-23 27 2,-14 20-8,-5 7-16,-7 11-22,50-63-14,0 0 35,-22 26 50,15-18-58,-1 1-79,7-9 11,1 0-34,-2 1-60,0 0-54,1 0-61,-1 0-68,1-1-74,-1 0-80,1 0-87,0 0-94,3-4-127,5-4-89,0-1-101,0 0 466,0 0-35,0 0-40,-1 1-43,0 0-48,-1 3-52,-1 1-58,-1 2-63,1-1-67,0 0-74,1-3-26,0 0-1498,2-3 1684,0 0 48,0 0 42,0 0-116,0 0-405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26:53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351 1 4178,'0'0'726,"0"0"-281,0 0-52,0 0 127,0 0 256,0 0-101,0 0-51,0 0-80,0 0-39,0 0-52,0 0-34,0 0-8,-4 5 40,2-2-443,0-1 93,0 2 79,0-1 67,-1 1 94,0 1 51,-8 10 1028,6-9-855,2-3-270,1 1-45,0-2-95,1 0-36,-1 0-41,1 0-46,0 0-50,-1-1-54,2 0-59,-1 0-64,-4 6 686,5-4-284,-1 0-45,0 0-41,0 0-33,-1 3 19,-3 1-66,3-4-4,1-1 51,-2 4 299,-1 2-14,-3 4-270,-2 3 86,-24 39 591,23-38-586,0-1-40,1 0-54,0 0-73,-8 15 65,-2 5-49,9-17-31,-2 4 25,7-7-29,0-1 15,-4 6 29,5-11-37,-3 4 0,-2 9 35,4-12-40,-1 5 0,-4 9 34,-20 51 12,27-68-48,1 0-13,-8 22 8,7-22-27,3-7-14,0 0-15,0 0 13,0 0-5,0 0-6,0 0-13,1 6-19,4 18-24,-3-18 1,-2-6 20,0 0 12,0 0 20,0 0 9,7-3 18,20-11 27,-20 11-24,-7 3-8,6-6-2,1 0 18,5-4-2,-5 3-26,2-4-33,14-15 58,-18 20 9,-1-1 18,14-25-6,-3-9-4,13-43 10,-16 51 2,-2-10-2,-3 8-13,1-7 61,-7 36 35,0-9 80,2-20 320,-1 25-367,0 1-68,-1 3-111,1-1 111,-2 7-8,0 0 0,0 0 2,0 0 9,0 0-11,0 0-13,0 0-6,0 0-16,0 0-23,0 0 4,0 0 46,0 0 19,0 0-3,0 0 19,0 0 5,0 0 3,6 0 10,20 0-2,-20 0-25,-6 0-18,5 7-16,16 20-18,14 16-14,-29-35-6,-1-1 9,14 22-19,-14-22 19,0 2-9,22 31 20,24 33 10,-35-47-24,3-1 0,-11-14 0,25 29-6,-5-1-12,-9-14 20,-8-11 20,15 13-20,-20-20-10,-6-7 14,2 2-8,-1 1 0,1 0 0,0-1 0,-1 0 1,1 1-1,0-1 0,0 0 0,0 0 0,2 1 2,2 3-10,-1 0-6,-5-6 0,0 0 0,0 0-8,0 0-32,0 0-13,0 0-17,0 0 20,0 0 26,-6 3 45,-20 9 11,20-9 3,6-3 7,-7 2-4,-21 8 4,22-7-2,6-3 14,0 0-17,-7 4-5,-19 11 0,13-9-3,-12 1-7,22-7-4,1 1 0,0 0 0,0-1 0,-1 1 0,1-1 0,-1 0 0,1 0 0,0 0 0,-1 0 0,1 0 0,0 0 0,-2-1-2,-3 0 5,1 1 14,-2 0 5,-23 0-16,-39 0 21,47 0-17,-4 0 24,17-1-26,5 1-4,0-1 0,-1 1 0,1 0-1,0 1 1,0-1 0,0 1 0,-5 1-6,-2 1 8,6-1-3,0-1 0,1 0 0,-1 0 0,-1 0 0,1-1 0,0 0 0,-4-1-6,-44 4 1,31 1-2,4 1-13,-6-4-50,16-1 59,-2 0-47,-26 0-176,26 0 154,5 0-66,6 0 4,0 0-31,0 0-58,0 0-28,0 0-39,0 0 39,0 0 17,0 0 2,0 0-53,0 0 97,0 0-45,0 0-49,0 0-49,0 0-46,0 0-54,0 0-60,0 0-55,0 0-45,0 0-47,0 0-47,0 0-49,0 0-51,0 0-75,0-1 400,1 0 52,-1 0 50,1 0 47,-1-1 42,1 2 41,-1-1 37,0 0 34,1 0 8,-1 0 39,0-1-19,1 1 92,-1-2 52,0 2-29,0-1-42,0 1-58,0 0-78,1 0 12,-1 0-47,0 1-53,0-1-60,1 0 9,-1 0-48,0 0-51,1 0-55,-1 0-56,1-1-61,-1 1-63,1 0-67,-1 1 31,0 0-259</inkml:trace>
  <inkml:trace contextRef="#ctx0" brushRef="#br0" timeOffset="2331.502">364 797 4482,'0'0'1025,"0"0"-407,0 0 35,0 0-105,0 0-64,0 0-61,0 0-60,0 0-48,0 0-36,0 0-35,0 0 134,0 0-105,6-3-84,20-9-26,-19 9 10,-7 3 70,0 0 104,0 0 136,0 0 88,0 0 37,0 0-35,0 0-66,0 0-77,0 0-33,0 0-20,0 0 1,0 0-1,0 0 12,0 0-18,0 0-24,0 0-43,0 0-48,0 0-37,0 0-6,0 0-18,0 0 40,0 0 34,0 0 11,0 0-29,0 0-59,3 7-61,9 22-35,-9-21 29,-3-8 38,0 0 45,0 0 40,0 7 3,0 22-27,0-22-32,0-7-34,0 0-41,-2 8-29,-3 23-40,4-24 6,1-7-9,0 7 24,0-1-102,-1 2 77,-3 30 274,3-31-280,0-2-34,0 1 25,2 13 33,4 23 280,-4-33-292,1-3-74,-1 3 229,-1-9-119,-1 17-28,0-10-36,1-1-44,2 2-32,0 4-41,-1-4 87,3 28-83,-3-16 113,-1-14 23,3 7 2,-1-2-39,0-3-2,-1-2 10,-1-6 0,1 8 0,4 21 3,-3-22 8,-2-7-3,0 6 16,0 7-12,4 24 110,-3-28-123,0-4-33,0 2 34,-1-7 0,0 38 18,0-30-7,0-1-6,0 22 6,0-22-6,0-7 9,1 7-4,10 59-36,-10-59-1,8 27 27,-8-27 8,-1-7-11,0 5-23,0 18-1,0-18 22,0-5 5,-1 20-12,2 5 37,-1 7-25,2 7-16,3-5-13,-4-28 2,-1-6 16,3 6-10,7 16 16,-9-20-10,0-1 0,-1 1 1,1-1-1,0 1 0,-1 0 1,1-1-1,-1 1 0,0 0 1,0 0-1,1-1 0,-1 1 1,0 0-1,-1 0 0,1-1 1,0 1-1,0 0 0,-1 0 1,1 0-2,-1 3 2,1 1-7,0-6 16,0 0-1,0 7-15,0 20 16,0-20 18,0-7 48,0 0-2,0 7 13,0 22-13,0-21-38,1-2-21,6 20-8,-5-20 27,-2 1 42,1 1-42,0-1-30,-1 1 28,-1 1 31,-2 4 47,-4 19-89,6-18-9,1 10 6,0-21-16,0 0 0,0 0 1,0 0-1,-1 0 0,1 0 0,0 0 1,-1 0-1,0-1 0,-1 3-3,0 2 3,1-1 5,1-6-11,0 0 19,0 7-21,0 57-19,0-58 18,0-6 12,0 0-12,0 0 12,0 7-12,0 18 9,0-18-19,0-7 19,0 0-14,0 0-5,0 0 0,0 0 0,0 0 5,0 0 17,0 0-12,0 0 12,0 0-12,0 0 12,0 6-14,-1-1-1,0 8 16,2-5-55,2 1-49,6 13 81,-7-16 5,-2-6 17,0 0-17,0 0 0,0 6 11,0 18-32,0-18 16,0 0 24,0 18 0,-1-11 14,-5 18 28,5-23 134,2 5-32,-1 0-76,-1-5-45,1-3-55,0-3-67,-3 4-2,-7 22-75,9-27 167,1 0-1,-1 1 1,0-1-1,1 0 1,-1 1 0,1-1-1,0 0 1,-1 1 0,1-1-1,0 1 1,0-1-1,0 1 1,0-1 0,0 1-1,0-1 1,0 0-1,0 1 1,1-1 0,-1 1-1,1 0 2,-1-1 1,1 1 1,-1-1-1,1 1 0,-1-1 0,0 1 1,0-1-1,0 1 0,0 0 0,0-1 1,0 1-1,0-1 0,0 1 0,0-1 1,-1 1-1,1-1 0,-1 1 0,1-1 1,-1 1-2,-6 28 5,5 2-10,2-26-19,0-6 5,0 0 3,0 0 0,0 0-3,0 0-2,0 0 32,0 0 21,0 0 8,0 0-19,0 0-10,0 0-17,0 0 17,0 0 0,0 0-22,0 0-5,0 0 0,0 0 0,0 0 0,0 0-3,0 0-10,0 0 0,0 0 10,0 0 8,0 0 17,0 0-17,0 0-5,0 0 0,0 0 0,0 0 0,0 0 0,0 0 0,0 0 8,0 0 29,0 0-7,0 0-20,0 0 12,2 6-14,-2-1 39,2 3-46,1 27-155,-2-23 145,-1-6 9,0-6-3,0 0-10,0 0-6,0 0-13,0 0-11,0 0 9,0 0 2,0 0 2,0 0 9,0 0-3,0 0 19,0 0 5,0 0 5,0 0 16,0 0-10,0 0 10,0 0-18,0 0-19,0 0-13,0 0-9,0 0-15,0 0 13,0 0-3,0 0 11,0 0 13,0 0 6,0 0 10,0 0 3,0 0 0,0 0-2,0 0-12,0 0-2,0 0 0,0 0-2,0 0-9,0 0 3,0 0-19,0 0-2,0 0 13,0 0 21,0 0 30,0 0-14,0 0-16,0 0-47,0 0-41,0 0-48,0 0-58,0 0-57,0 0-74,0 0-93,0 0 169,0 0-38,0 0-40,0 0-63,0 0-81,0 0-76,0 0-72,0 0-96,0 0-117,0 0-99,0 0-86,0 0 469,0 0-49,0 0-488,0 0 208,0 0-36,0 0-225,0 0 337,0 0 86,0 0-61,0 0 76,0 0-1024,0 0 1155,0 0 5,0 0 65,0 0 220,0 0 34,0 0-184,0 0 27,0 0-85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41:21.3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2331 2817,'0'0'276,"0"0"-160,0 0-88,0 0-37,0 0-98,0-1-99,1-5-84,-1 4 337,1-1-90,-1-1-75,1-1-62,0-2-123,1-14-708,-1 12 630,-1 2 131,0 4 169,0 0 37,0-1-99,0 2 25</inkml:trace>
  <inkml:trace contextRef="#ctx0" brushRef="#br0" timeOffset="329.015">94 2137 2849,'2'-6'1756,"-1"3"-1569,0 0 85,0-1 72,0 1 60,2-6 511,2-5 711,-3 8-967,0 0-60,0 0-108,-1 3-294,0 1-42,0 0-47,-1 0-52,1 0-56,0 0-61,-1 1-65,0 0-71,3-5 598,-3 5-63,1 0-42,1-6-50,-2 6-76,0-1-77,1-1-60,0 0-44,2-11-122,-1 7 154,-1 3 41,0 0 49,0-1 57,0 1 67,0 1 20,0 0 57,0-1 65,1 1 70,-1 0 74,0 0 81,0 0 86,1 0 91,-5 9-502,2-2-101,1 0-66,2 1-59,0 2-3,-2-1 67,0 1 76,-1-3-53,0 1 34,-1 1-73,1 2 53,-7 22 498,5-17-405,1-3-87,1-7-129,1 0-42,-3 10 315,1-3-101,1-3-80,0-2-54,-1 5 28,0-3-5,0-2-6,0 2 33,-1 1 39,0 3 47,-5 13 38,0 6-74,-3 12-40,-6 26-28,6-23-53,1-5 65,-8 52 38,13-60-65,0 4 47,1-23-90,0 8 16,3-8 5,1 5 39,-2-8-58,1 9 11,3-8 12,1 4 46,-2-7-60,0 0-34,1 0 29,2 1 41,3 3 62,10 15 82,-6-15 29,-8-10-201,0 2-25,2 2-4,2-1 54,3-1 70,4 2 112,8 0-120,-8-3-32,1-1-1,-1 0 1,1-1-1,0 0 1,-1-2-1,8 0-114,9-4 134,0-3-54,49-23 67,-3-9-52,-2-7-48,-2-5-41,-5-4-96,1-5 90,56-60-189,67-83-103,-66 64 35,-21 22-30,-1-1-91,-8 10-67,-1 1-114,-47 54 231,0 1-35,1 0-37,-1 0-39,12-10-121,2-1-59,0 0-63,0-1-90,-32 33 396,-1 0-45,1-1-43,-1 0-40,0-1-39,-1 0-36,30-33-677,-25 28 484,0 0-35,34-38-900,0 2-99,2 1-74,-8 12 356,-31 32 796,1-1 33,7-6-105,0-1 76,-1 0 89,0-1 104,-11 11 219,0-1 55,-1 0 49,1-1 42,4-5 15,-1-1 42,7-8 20,17-22 2,-51 64 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18:03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0 4818,'0'0'651,"0"0"-155,0 0-31,0 0-188,0 0 49,0 0 53,0 0 53,0 0 552,0 0 49,0 1-544,-3 4-39,1 0-259,0 1 105,-9 19 941,9-20-1005,0 0-41,1-1-51,-1 0-70,1-1-84,0-1-96,-3 8 351,1 0-39,-1 8 103,1-2-111,1-4-84,0-2-50,-5 29 212,3-3-94,-9 42 55,9-62-360,0 0 108,0 0 69,-5 29 217,6-25-201,1-8-69,0 1-51,0 0-61,1-1-74,0-3 3,0 0-47,0 0-53,1 0-56,-1 0-60,1 0-65,0-1-69,0 1-73,0-3 191,-1 1-60,1-1-55,-1-1-50,0 4-374,0 0-85,-1 0-68,0 1-49,-3 16-1795,4-17 2304,1 1 112,-1 3 1,1 6-147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18:03.7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2854 21 6867,'0'0'809,"0"0"-321,0 0 28,0 0-74,0 0 371,2-5 22,-2 3-779,1 0 82,0 0 71,0 0 60,0 0 118,1 0 52,2-2 1006,-2 5-875,-1 0-72,0 1-225,0 0-59,0 2-46,-1-1-132,0 0-35,1 0-39,-1 0-40,0 1-43,0 1-47,1 2 213,0 8 6,-5 7 11,1-12-55,-6 31-12,7-31-3,1-2 27,0 1-41,0 2-40,1 5-54,0-13-87,0 0 101,0-1 80,0 1 112,1 1 57,-1-2-137,0 0-39,0 0-33,0 0-41,0 0-47,0 1-53,0 0-13,0 0-45,-1 0-50,1 0-53,0 1-56,0 0-61,0 1-65,0 0-67,0-4 326,0 1 43,0 0 39,0-1 34,0 1 6,-1-1 35,1 1 11,0 0-11,0 1-20,0-1 19,0 0-22,0 1-60,0-1-21,-1 0-63,1 1-73,0 0-82,0 0 4,0 0-70,0 0-76,0 1-81,0 0-88,0 1-94,0 0-98,0 0-106,0-2 760,0 1 36,0 5-174,0 4 35,0 8-65</inkml:trace>
  <inkml:trace contextRef="#ctx0" brushRef="#br0" timeOffset="20655.518">2777 442 3346,'0'0'720,"0"0"-91,0 0-124,0 0-46,0 0-30,0 0 11,0 0-5,0 0-16,0 0-64,4-5-70,9-14-74,-9 14-64,-4 5-38,0 0 27,0 0 64,0 0 48,0 0 73,0 0 60,0 0 1,0 0 26,0 0 8,0 0-8,0 0-32,-4-5-21,-9-16-61,9 16-54,4 5-45,0 0-43,-7-4-46,3 2-90,-6-5 38,-4 1 44,-4 0 49,-4 4 56,2 2-91,-19 0 129,-58 2 384,36 2-296,17 1-164,2 1-84,-105 23 91,0 3-78,-331 93-5,276-64 12,104-28 78,0 2-83,-49 22-73,2 6-96,24-5-143,-38 30 216,70-33-33,4 4 46,31-19-7,-46 45-6,59-46-12,1 2 0,2 2 0,3 2 0,1 1 1,2 1-1,2 2 0,-1 7 12,23-38 28,0 0 0,1 0 0,1 1 0,1 0 0,0 0 0,-1 20-28,4-19 23,1 0 0,1 1-1,1-1 1,1 1 0,0-1 0,2 0-1,0 0 1,1 0 0,8 17-23,-4-13 34,2-1 0,1 1 0,0-2 0,2 0 1,1-1-1,0 0 0,15 14-34,-10-14 58,0-1-1,2-1 1,1-1 0,8 5-58,12 5 57,2-2 0,1-2 0,0-2 0,38 11-57,-13-9 63,1-3 0,75 10-63,-25-12 37,57-2-37,119-6-36,529-20 156,762-108-120,-1152 65-3,218-46-67,-9-38-8,-224 13 61,-261 67 60,77-42-44,-149 55-2,48-34 3,-73 37 38,12-14-38,-26 13 89,-4-2 44,3-14 68,-34 37-84,-1 0 0,-1-1 1,4-11-118,-9 14 71,0 0 1,-1-1-1,-1 1 1,0-2 0,-2 1-1,0 0 1,-2-1-1,1-3-71,-4-40 148,-9-2-40,-12-5 28,-10 2-47,16 40-67,-2 1 1,0 1-1,-17-17-22,5 11-18,-27-24 18,16 20-40,-2 3 1,-15-8 39,5 7-27,-22-8 27,0 4 24,-54-16-24,-37-4 75,-25 1-75,36 16-29,-284-48 123,248 61-96,91 16-37,0 1-34,0 2-44,-1 0-49,1 2-58,-1 1-65,0 1-73,0 1-80,26 1 46,-2 1-97,0 1-104,-1 0-111,1 2-119,-1 0-127,39 1 427,0-1-34,0 1-36,1 0-36,-29 2-503,-32 2-661,-1-1-24,34-1 649,11 0 248,0 0 66,10-1 207,0 1 70,1-1 79,0 2 91,-5 0 66,0 1 109,1 1 88,0 1 69,-58 9 39</inkml:trace>
  <inkml:trace contextRef="#ctx0" brushRef="#br0" timeOffset="71575.06">1656 939 6947,'-5'-1'441,"-1"-1"92,1 0-51,0 1 34,-19-6 2024,14 6-1728,3 1-234,3 0-334,0 1-34,0-1-38,0 1-42,0 0-46,1 0-49,-29 15 973,2 4-123,0 4-110,1 4-98,2 1-84,0 2-73,1 0-59,1 0-46,3-4-72,-14 21 242,1 3-89,2 3-86,2 2-80,2 1-78,3 1-72,4 0-70,3-1-64,12-33-46,1 0 0,1 1 0,0 4 0,5 25-25,1-46 7,0 0 0,1 0 0,0-1 0,0 1 0,3 6 18,5 7-30,-8-18 28,0 0 1,0-1-1,0 1 1,0 0-1,0-1 1,0 0-1,0 1 1,1-1-1,-1 0 1,1 0-1,1 0 2,8 4-48,2-3-54,1-2-72,4 0-92,-10-5 15,1-3 132,19-16-245,-22 18 309,-3 2 62,4-4-124,-2 2 57,3-3 24,-6 3-32,2-1-40,1-3-71,0 2 141,-2 1-49,1 0-44,6-9-232,-1 0-46,9-26-639,-18 37 1021,1-4-63,0 1-38,6-26-387,-6 15 331,-1-4 72,0 9 98,-1 0 33,-4 5-32,-37-16 18,37 23 27,4 1 40,0 0 56,0 0 0,0 0-27,0 0-63,0 0-52,0 0-26,0 0 14,0 0 39,4-6 28,20-5-31,12-2-72,-12 5 68,-18 7-37,4-2-87,-2 1 13,2-1-39,-8 2 287,0 1-61,0-1-56,1 1-53,0-1-49,0 0-47,1 1-43,-1-1-39,2 0-142,1 0-61,0 0-52,-1 0-42,3 0-202,11-2-1390,-12 2 1226,-2 0 150,-1 1 82,-1 0-309,-1 0 102,0 0 95,0 0 89,0-1 83,0 1 78,0-1 70,-1 1 65,1-1 5,0 1 73,-1-1 63,0 0 53,2 0-36,1-2-93,-3 2 159,0 0-65,0 0-91,-1 1-116,3-1-125,-1 0 108,-1 0 18,-1 1-89</inkml:trace>
  <inkml:trace contextRef="#ctx0" brushRef="#br0" timeOffset="80443.711">1623 1552 1713,'0'0'675,"0"0"-6,0 0-52,4 3 15,-2-2-489,1 1-69,1 1-1,-2-1 1,0-1 46,-1 1 26,1-1 48,0 1 57,0 0 64,-1-1 42,1-1-76,-1 1-68,1-1-57,1 0-36,-1 0-45,6-1 34,-6 0-38,-2 1 2,0 0 33,8-1 555,0-1-52,1-1-55,0-2-57,0 0-58,0 0-60,-1-1-62,1 1-62,-4 1-107,1 0-38,3-2 33,8-8 212,-10 8-239,-1 1-65,-3 2-102,2-1 104,-5 4-7,2-4-6,-1 3-217,0-1 108,1 0 93,-1-1 76,1 0 57,0 0 44,3-7 569,-3 5-478,0 1-80,-2 2-152,1 0-37,0-2 214,-1 4-109,0-2-45,0-7-56,0 0-13,0 7 43,0 1 1,-1-4-57,-1-2-18,1 2 63,0 2 65,1 1 91,-4 1-146,4 1-55,0-1 1,-1 0-1,0 0 1,0 1-1,0-1 1,1 1 0,-1-1-1,0 1 1,0-1-1,0 1 1,0-1 0,0 1-1,0 0 1,0-1 0,0 1-1,0 0 1,0 0-1,0 0 1,0 0 0,0 0-1,0 0 1,0 0-1,0 0 1,0 0 0,-1 1-2,-24 9-24,9-2-13,4 3-52,-8 4-7,2 0 86,10-7 19,1-1 1,0 2 0,0-1 0,1 1 0,0 0 0,1 0 0,0 1 0,0 1-10,-4 7 47,2 1 1,0 0-1,0 5-47,5-14 61,0 1 0,1 0-1,0 0 1,1 0 0,0 0 0,0 9-61,4 16 198,6-8-57,8-4-36,4-3-41,2-6-49,-11-9-113,19 0 17,-20-6-20,-5 0 8,0-1-34,0 0-42,0 0-45,-2 0-5,1 0-39,0 0-44,0-1-47,0 1-50,0-1-53,0 0-58,-1 1-60,1-1-64,0 0-68,-1 0-70,1 0-75,-1 0-77,0-1-82,1 1-84,-1 0-88,3-2 238,0 0 44,2-2-138,6-3-469</inkml:trace>
  <inkml:trace contextRef="#ctx0" brushRef="#br0" timeOffset="81022.278">2260 853 4066,'0'0'1003,"0"0"-540,0 0-40,0 0-46,0 0-39,-3 1 286,-10 8 378,1 2-78,2 3-75,0 3-74,2 1-69,0 0-66,1 1-63,1 0-61,-4 7 167,-3 9 22,0 2-65,1-1-61,1 1-59,0 1-56,1-1-53,0 1-50,1 0-48,1 0-45,2 0-42,-1 0-40,2 1-35,-2 37 51,5-1-113,4-65-73,7 40-7,-6-42-35,-1 0 11,3 6-20,-4-11-13,-1-3-32,1 1 1,2 2-55,-3-3 42,1 1 49,3 4 44,-2-2-30,0-1-25,0-1-36,-1 1-60,1-1-64,0-1-77,-1 1-87,3-2-14,1 1-64,0-2-55,-1 0-44,4-1-380,9-7-1343,-11 6 1505,-1 1 10,-1 0 95,-2 1-55,0 1 68,0-1 65,0 1 60,-1-1 58,1 1 53,-1 0 49,0 0 46,1 0-9,-1-1 54,0 1 47,0 0 42,0 0 7,-1 0 40,3-3-166,-1 1 44,-1 1-2,1 0-50,0 0-112,3-4-253,0 0 57,1-1-70,3-4-285,-9 11 974</inkml:trace>
  <inkml:trace contextRef="#ctx0" brushRef="#br0" timeOffset="81304.629">2091 1267 7603,'0'0'999,"0"0"-706,0 0-34,0 0 7,0 0-58,0 0-48,0 0-39,0 0 13,0 0 6,0 0-7,0 0 46,0 0 61,0 0 59,0 0 55,0 0 37,3 1 428,1 1-830,0-1 39,3 0 125,0 0 57,1-1 56,17 0 761,-13-2-626,0 0-91,-6 1-209,1 0-46,-1-1-53,1 1-64,-1-1-71,1 0-79,0 0-87,0 0-95,-1-1-101,1 1-110,0 0-117,-1-1-125,-2 2 375,-1-1-35,0 1-34,0 0-37,1-1-36,-1 1-38,0-1-39,0 1-40,0-1-40,0 1-42,1-1-42,-1 1-44,2-2 224,1 0 62,1 0 46,0-1 36,7-3-330</inkml:trace>
  <inkml:trace contextRef="#ctx0" brushRef="#br0" timeOffset="82553.489">3027 897 1457,'9'-2'698,"0"0"-37,-1-1-36,1 0-35,0 0-34,-1 0-33,9-3 428,0 0-119,0-1-112,-1 1-103,1-1-95,3-1-18,-1 1-107,1-1-93,-1 1-80,5-1-41,0 1-74,5 0-40,16-1-11,-31 7-213,15-1-25,-20 3 67,-1-1-74,-4 1 41,1-1-36,-1 1-40,1 0-46,-1 0-49,1 0-55,0 0-58,-1 0-64,0 1-226,-4-2 317,0 0-37,0 0-43,1 0-50,1 0-59,1 0-68,12 2-1083,-9-1 1218,-2-1 82,-1 1 107,-1-1 91,-1 0 41,-1 0-3</inkml:trace>
  <inkml:trace contextRef="#ctx0" brushRef="#br0" timeOffset="83055.82">3302 773 4210,'0'0'798,"0"0"-147,0 0-64,0 0 7,0 0 55,0 0-271,0 0 41,0 0 529,0 0 81,-2 4 1,-4 6-368,1 0-94,0 2-85,2 0-77,0-2-146,1 0-35,-2 11 135,1 0-97,0 0-66,-7 39 266,6-44-510,1 1 40,-4 16 93,1 0 85,-7 44 295,9-54-375,0 1-54,0 2-80,0-1-107,1-12 28,1 0-35,0 0-38,0-1-41,-1 1-44,1 0-46,0 0-49,-1-1-53,1 1-54,-1 0-57,1 0-61,-1-1-63,3-9 291,-1 0 56,0-1 50,1 1 39,-2 1-135,0 2-140,1-3 260,-1 0-53,1 0-74,0 0-69,-1 0-107,2-2 226,-1 1-33,0 0-38,1 0-39,-1 0-42,0 0-44,0 0-47,0 0-49,0 0-52,1 1-54,-1-1-57,0 1-59,0 0 539,-1 1 83,1 0 69,-1 1 54,0 2 36,-1 2 28</inkml:trace>
  <inkml:trace contextRef="#ctx0" brushRef="#br0" timeOffset="83422.5919">2987 1517 2017,'0'0'670,"0"0"-30,0 0-77,0 0-22,-4 0-4,2 0-515,0 0 86,-1 1 72,1-1 62,0 1 43,-1-1 37,-8 4 1346,8-3-1216,0 0-83,2 0-223,0-1-34,-1 1-39,1 0-43,0-1-46,0 1-52,0-1-55,0 1-59,-3 1 683,4-2-10,0 0 32,-3 2 19,0-1-142,1 0-37,0 0-36,1 0-35,1 0 197,1-2-118,2 0-103,2 0-90,0-1-76,2 0-63,6-3-75,19-8-223,-22 9 226,-2 1 63,-3 1 39,-1 0 47,7-2-265,0 0 46,0-1 42,-1 1 38,3-2 38,0 1 39,6-3 86,0 0 47,33-14 343,-35 15-405,0 0-58,-3 1-68,0 0-63,1 1-74,-1-1-84,-2 2-35,1 0-72,-1-1-78,0 1-84,0 1-92,1-1-95,-1 0-104,1 1-109,-9 2 396,-1 0 45,0 0 40,0-1 32,3 0-429,3-3-291,-5 3 454,2-1-83,-3 2 171,1-1-72,0 1 38,0-1-70,1 1-76,0 0-86,-1-1 676,1 1 58,3-1 37,4-1 37</inkml:trace>
  <inkml:trace contextRef="#ctx0" brushRef="#br0" timeOffset="83989.151">3457 1167 1777,'0'0'571,"0"0"-22,0 0 1,0 0 16,0 0-1,4 0 73,9 0 95,-9 0 137,-4 0 107,0 0 55,0 0-88,0 0-84,1 4-132,3 11-56,-3-12-29,-1 1-29,0 9-18,0-1-102,0-4-207,0-1-36,0 9 163,-1 1-29,-3 8 101,2-18-239,1-1-89,1-2-57,1 0-52,1 1-15,-2 0 41,-1 2 53,0 1 81,-1 0-122,-1 11 184,0 1 4,1-8-137,1-4-81,-1-3-72,1-2 55,1 1-13,0 11-27,0-11-27,0-4-7,0 0-12,0 0-20,0 0-2,0 0-38,0 0-44,0 0-39,0 0-30,0 0-37,0 0-363,0-2 230,1-1 100,1 1 84,0-1 67,0 1 39,5-4-32,-5 4 28,-2 2-34,4-5-307,-1 2 101,-1-1 88,0 2 72,0-1 42,-1 1 63,1-3-19,-2 3 30,1-1-60,0 0-85,1-1-111,0 1 34,0-1-69,0-1-76,1 0-83,0 0 275,0 0-48,0-2-43,1 1-35,4-9-465,13-24-1259,-14 27 1494,0 0 55,1-1 31,-4 7 300,0 0 35,0 0 37,0 0 42,0 1 44,0-1 49,3-3-67,1 0 55,11-10 120,-15 16 0,-4 3 60,3 0 165,-1 0-90,0-1-76,-1 0-64,2 0-41,1-4-144,-2 3 116,-1 0 96,0 2-13,0-1 38,0 0 45,0 0 50,1 1 166,0-1 109,0 1 121,-1-1-272,0 1 35,9 4 1561,-3 1-758,-2 0-321,-2-2-496,-1 0-42,0-1-93,0 0-36,0 0-38,-1 0-40,0 0-44,0-1-46,0 0-49,-1-1-52,0 1-39,3 3 407,0 1-38,-1 0-36,-1 1-32,2 8 124,-2 1-95,-1-3-100,0 0-34,-4 20 137,-2 0-165,2-9-58,2-15-38,0 0-109,1-2 71,0-1 52,0-1 50,1-1-41,-1-1-55,1 0-42,-1 0-58,1 1-27,-1 1-56,0 0-63,0 2-68,0-1-54,0 1-74,0 0-76,0-1-79,1-2-83,-1-1-94,1-2-106,0 0-120,0 0 360,0 0-37,0 5-2802,0-2 2576,0 0 42,0 3-144,0 3-483</inkml:trace>
  <inkml:trace contextRef="#ctx0" brushRef="#br0" timeOffset="84905.889">4003 1126 1201,'0'0'811,"0"0"-46,0 0-100,-4 2-30,-11 6-6,11-6 54,0 1 8,3-2-631,-1 1 43,-2 1 209,0 0 90,-8 5 648,9-5-766,0-1-47,0 0-62,1 0-85,0-1-103,1 0-120,-3 1 565,4-2-75,-4 4-58,-13 11-64,13-11-35,4-4-51,0 0-37,-2 8-11,-5 0-87,6-5 0,-1 0 2,2-3-30,1 5-10,5 12 16,-4-13 0,3 0 16,14 12 0,-14-12 16,0-1-2,15 11 4,-15-10-7,0 0-3,36 33 19,-38-33-17,-2-3 37,3 10-43,-3-6 18,-2-1 29,-1-2 47,-37 20-110,15-15-48,16-5 20,5-2 98,0 1-55,0 0-50,-1-1-47,1 0-45,-1 1-40,0-1-37,1 0-33,-2 0-89,1 0-36,-5 0-456,-14-1-1919,19 0 2213,1 1 36,0 0 46,1 0 57,-1 0-1651,2 0 1647,1 0 49,0 0 102,0 0 39,0-1-101,0 0 109,-1-1 77,0-4 24,-2-7 68</inkml:trace>
  <inkml:trace contextRef="#ctx0" brushRef="#br0" timeOffset="85588.379">4243 1098 1633,'0'0'936,"0"0"-106,0 0-27,0 0-340,0 0 42,0 0 30,0 0 38,0 0 678,-4 4-21,-1 2-505,0 0-47,1 1-46,-1 0-42,1 0-41,0 0-40,0 1-36,0-1-35,-1 5 158,1 0-66,-1 1-61,1-1-52,1 0-46,-1-1-39,-2 11 242,3-8-272,1-3-102,1 1-48,1 9 12,0-1-5,1 15-98,3-29-63,-1-2 4,-3-2-5,1 0 0,-1 0 0,1-1 1,0 1-1,0 0 0,0 0 0,0-1 0,0 1 0,1-1 0,-1 1 0,0-1 1,1 1 2,2 2-6,-1 1-10,2-3-3,20 6-32,-19-8 4,1 0-35,1-1-66,0-1-73,1-2-88,-1-1-103,-5 4 343,-1-1-47,1 0-40,0 0-32,4-4-252,10-6-692,-13 9 831,0 0 54,-1 0 48,-1 2 148,-1 0 37,6-5-601,0-2-56,0 1-46,0-1-39,4-8-809,11-24-2206,-16 29 2670,-1 0 65,-2 4 338,1 0 53,-1 1 63,0 0 69,-1 3 238,-1 2 83,-1 0 42,0 0 15</inkml:trace>
  <inkml:trace contextRef="#ctx0" brushRef="#br0" timeOffset="85836.749">4437 1050 4866,'0'0'394,"0"0"-158,0 0 225,-2 5-4,1-3-548,0 1 92,0 0 82,-1 0 73,1 0 25,0 1 38,-1 3 314,-1 1 75,-3 10 896,4-12-1082,1-1-45,-1 0-55,1 0-81,0-1-96,0 0-114,-3 9 618,1 0-58,1 0-57,-1 1-54,1-1-54,1 0-50,-1 0-49,1 0-48,0 0-44,0 0-44,1 1-42,-1-1-39,1 0-38,0 0-36,-1 13-65,5-16-19,6 1 25,-9-10 9,2 4-45,-3-5-10,2 0-104,0 0 39,1 1-39,0 0 88,0 2 70,-1-1-21,-1 0-44,1-1-41,0 0-64,0-1-26,1 1-61,0-1-69,0 0-77,-1 0 373,-1 0-61,1 0-57,0 0-51,0-1-49,0 1-45,0 0-40,0-1-36,2 1-461,0-1-94,1-1-190,6-1-1589,-7 2 1795,-1-1 258,0 1 49,0 0 60,-1 0 69,1 0 14,-1 0 285,-1 0 36,0 1 37,0-1 41,0 0 42,1 0 45,0 0-463,-1 0 115,0 1 45,-1-1-20</inkml:trace>
  <inkml:trace contextRef="#ctx0" brushRef="#br0" timeOffset="86302.89">4657 1011 5218,'0'0'983,"0"0"-402,0 0-270,-1 1-36,-1 3 198,-2 3 50,1-1 1,-1 1 0,2 0-1,-1 1 1,-1 6-524,-1 10 1063,2-10-515,1-1-42,0 1-51,1 0-59,-1 3 19,0-8-257,1-1-37,0 3 95,0-4-84,0-2-54,0-1-47,1 1-3,0 0 27,-1 1 31,0 3 48,-1 1-69,-1 1 34,0 48 188,2-52-271,-2 8-16,2-11-8,1-4 8,0 0-53,0 0-9,0 0-36,0 0-45,0 0-40,2-16-718,1 5 381,0 2 167,-1 2 93,0 2 132,-1 3 84,1-9-221,0 2 36,2-10-134,0 0 112,0 2 90,0 2 78,0 0 43,13-32 27,-8 26-28,-6 15-60,1-3 39,0 2 74,-1 4-38,0 0-63,1 0-93,0 0-26,1-1-78,-4 2 234,1 1-50,0-1-43,1 0-39,1-2-198,1 1-68,11-10-1192,-10 8 1014,-3 3 359,-1 1 47,0-1 56,-1 1 65,2-1-498,-1 1-45,0-1-42,2-1-42,2-1-115,2-2-35,7-6-608</inkml:trace>
  <inkml:trace contextRef="#ctx0" brushRef="#br0" timeOffset="87237.7926">5029 996 3730,'-5'2'1336,"-6"1"-417,0 0-39,1 2-38,0-1-37,0 1-37,1 1-35,0-1-36,0 2-34,0-1-34,0 1-33,-8 9 500,1 0-124,-1 3-119,13-15-629,0 0-38,1 0 7,-1-1-51,2 0-42,0-1-34,0 0-20,-3 9 48,3-8-30,0 2 40,0 1 49,-2 1 63,-1 0-160,-9 18 55,9 1-110,3 13-71,2-17 78,0-15 84,1-1-44,3 2-39,-2-4 13,0 0 87,-2-4-109,11 5-54,-11-4 53,1-1 0,-1 0 1,1 1-1,-1-1 0,1 1 0,-1-1 0,1 0 1,-1 1-1,1-1 0,-1 0 0,1 0 0,0 1 1,-1-1-1,1 0 0,-1 0 0,1 0 1,0 0-1,-1 0 0,1 0 0,0 0 0,-1 0 1,1 0-1,0 0 0,-1 0 0,1 0 0,-1 0 1,1 0-1,0-1 0,-1 1 1,10-3 21,0-1-89,-1 0-79,1-2-72,1-1-126,0-2-76,5-6-320,-1-3-90,-8 8 469,0 0-105,0-1-91,0 0-74,0 0-47,0-1-44,21-42-2823,-20 37 2547,-4 8 539,-1 1 32,1-2-30,-1 0 63,0 0 70,0 0 81,0-4 183,-3 6 102,-1 4-3,1 0 59,0 4 36,0 0 39,0 0 43,0 0 324,0 0 53,0 0-45,0 0-96,0 0-27,0 0 40,0 0 88,0 0-352,0 1-36,1 0 71,-2 2-80,-1 1-76,0 1-26,1-1 60,0-1 78,1-1-51,0 0 35,0 12 287,-1 1-65,-1-1-61,1 1-57,-1 2-19,0 1-61,1 3-54,1 1-46,-1-18-92,7 28 18,2-15-76,8-2-129,-10-12 129,-4-2 42,2 0-96,-3 0-41,-1-1-46,4 0-48,-1 0 283,-1-1-67,1 1-58,0-1-53,3 0-191,0-1-96,0 0-53,8-2-698,-6 0 542,-4 3 370,-1-1 57,0 1 69,0-1 81,0 0-757,1-2 19,6-10 3,8-21-1141,-14 23 1382,-1 0 51,0-2 24,-1 0 106,0 7 231,-1 0 35,0-1 38,0 1 42,1-5 85,-1 6 18,0 0 36,0 0 38,0 0 40,0 0 40,0 0 43,0 3 145,0 3-58,0-1-117,0 0-99,-1 0-82,1 0-63,-1 0-40,2-6-283,-1 5 306,-1 1 57,0 0 44,1-1 52,-1 1 57,0 0 67,1 1 73,-1-1-68,0 1 38,1-1 39,-1 1 43,1 0 45,-1-1 46,0 1 49,1 0 50,2 4 325,11 12 7,-10-10-121,-2 1-125,-2 1-117,0 0-109,0 0-103,-1-2-94,0-2-88,1-3-81,0 5 298,0 1-45,0-1-43,1-1-38,-1 1-38,1-1-32,0 4 85,0-2-88,-1-1-91,1 4 193,-1-2-70,1 0-55,0-1-40,1 11 113,-2-12-263,1-1 57,3 10 197,-1-9-169,-1-1-102,-1-3-24,-1 0-42,1 1-50,0-1-54,-1 1-60,0 0-68,0-2-111,1 1 98,0 0 85,0-1 73,1 1 44,0 0 56,4 3-81,-5-3 76,0-2 5,-1 0-43,3 4-1162,-3-4-80,0 0-46,0 0-98,0 0 721,0 0-40,0 0-55,0 0-100,1-1-305,0-1 920,1 0 54,1-1 101,0-1 45,5-4-100,-1-1 93</inkml:trace>
  <inkml:trace contextRef="#ctx0" brushRef="#br0" timeOffset="87835.181">5246 1189 4690,'0'0'956,"0"0"-362,0 0 69,0 0-75,0 0-52,0 0-52,0 0-58,0 0-65,0 0-73,0 0-62,0 0-47,0 0-35,0 0 83,0 0-64,0 0-46,0 0-29,3-3-50,2-4-45,0 0 0,1 0 0,0 1 1,0-1-1,1 1 0,3-2 7,12-11-13,28-34 61,-42 46-35,2-3 31,2-2 76,-3 4 25,1 1 69,-3 1 26,1 1 66,0 0 73,-1 1 81,-3 3-228,-4 1 70,0 0 66,-1 1-174,1 0-43,0 3 45,1 0-108,2 6-15,-3-9 25,2 8 227,-2 1-51,0 1-48,0 0-44,-1 1-41,-1-2-37,-1 10 8,0 18-59,5-25-82,0-3-54,-1-7-55,-1-2-87,0-1-112,1 2 114,-1 0-44,2 2-48,-1 1-49,0-1-49,0 0-50,0-1-51,-1-2-55,1-1-57,-1 0-64,0 0-66,0 0-70,0 0-71,0 0-73,1 1-1969,1-1 2337,0 1 34,0-1 130,1 2-136,1-1 43,2 1-66,3 0-251</inkml:trace>
  <inkml:trace contextRef="#ctx0" brushRef="#br0" timeOffset="88303.149">5964 871 2817,'0'0'731,"-4"-2"-77,-5-1 351,0 0 45,4 3-485,1-1-1,-1 1 0,0 0 1,0 0-1,1 0 1,-1 0-1,0 1 1,1 0-1,-1 0-564,-10 4 1468,7-2-774,1 1-34,-4 2 215,1 1-95,1 2-109,4-4-381,0-1-33,-7 10 376,1 0-78,0-1-74,0 2-67,0-1-63,2 1-59,-1 0-52,2 1-47,-4 9 28,2 2-87,1 7-60,4 20-63,6-48-23,-1 0 0,1 1 1,0-1-1,1 0 0,-1 0 0,1 0 0,1 0 1,-1-1-1,1 1 0,0-1 0,0 1 1,4 4 11,-5-7-9,9 12-104,0-8 52,-6-3 1,2 1-159,-1-1 55,5 1-24,13-1-133,-18-3 165,0-1-66,-6 0 184,42-4-1593,-27 1 983,-7 1 326,-2 0 37,0 1 44,-1 0 52,0-1 29,35-11-1815,-26 7 1281,0-1-38,-2 1 83,-1-1-42,0 0-50,0 0-57,-2 1 84,0-1-49,-1 1-53,-1-1-58,1 0-61,-1 0-66,-1-1-69,0 1-75,-2 2 682,1-2 60,1-3-22,6-6-149</inkml:trace>
  <inkml:trace contextRef="#ctx0" brushRef="#br0" timeOffset="88544.034">6093 1073 5458,'-1'0'1776,"-3"0"-654,0 0-650,0 0 38,0 0 95,-15 4 1908,14-1-1888,-1-1-53,2 1-117,-1 1-68,-1 0-77,1 1-89,-2 2 49,-13 16 502,14-15-563,0-1-90,4-4-113,1-1-43,-5 7 178,2-2-63,2-1-43,1 1-39,0-1 31,-1 6 21,5 37-40,-1-43-16,2 5-38,9 2 0,-10-12 10,1 3-116,-2-3 16,2 1-56,1 0-50,4 3-113,-1-3 22,-1 0-57,-4-1 143,1 0-40,-1 0 14,1-1-34,-1 0-37,0 0-39,1 0-42,0 0-45,0 0-48,-1-1-49,1 0 133,-1 1-37,1-1-36,0 0-34,0 1-139,1-1-40,4-1-820,4-1-449,-5 1 744,6-2-665,-10 3 1665,0-1 49,0 1 43,0-1 38,1 0 20,1-1 37,10-5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18:02.4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3104 3279 4162,'0'0'724,"0"0"-285,0 0 24,0 0-86,0 0-66,0 0-43,0 0 199,0 0-107,0 0-31,0 0-39,0 0-47,0 0-85,0 0-52,0 0-47,0 0-14,0 0 9,0 0 5,0 0 39,0 0 46,0 0 48,0 0 47,0 0 43,0 0 36,0 0 36,0 0 404,1 6-121,3 8-295,-2-4-142,-1-5 1,-3 1-37,0 4-17,-7 23 284,7-22-315,-1-1-52,2-5-91,-7 32 162,2-7-30,2-11-137,1-4-105,2-7 21,-1 0-37,0 5-196,2-7 126,-1 1-35,0-1-37,0 1-41,1-1-42,-1 1-45,1-5 190,0 0 34,0 1-109,0 0 99,0-1 74,-1 4-110,1-4 67,0 0 17,-1 0-63,1 0-75,0 1-89,-1-1-13,1 1-80,-1 0-85,1 1-96,-1 0-101,1 0-111,-1 1-118,0 1-125,0 0 644,0 2 44,-2 10-328,-3 15-263</inkml:trace>
  <inkml:trace contextRef="#ctx0" brushRef="#br0" timeOffset="-21267.47">4115 437 5507,'-24'-6'505,"1"0"-37,0 0-37,0 0-37,-2-1 5,0 0-45,-1 1-44,1 0-44,-1 1-43,-1 1-43,0 1-41,-1 1-41,-16 1 7,-1-1 33,-44 0 221,-12 0 137,-135 4 763,151 0-866,21 1-142,0 1-59,0 1-71,1 0-85,-90 11 109,1 1-82,-346 50-88,286-32 83,104-15 26,1 1 50,0 1 60,1 2 71,-38 12-10,0 5-101,4 4-66,-178 75 49,224-78-65,1 1 33,25-8-84,2 2 78,-12 13 89,35-19 148,-23 21-336,35-23 139,0 1 0,-3 7-139,-22 34 81,16-8-111,6 5-116,28-51 145,-1 0-1,2 0 1,0 1-1,2 0 1,-1 0-1,2 0 1,1 0-1,0 6 2,1-6 12,2 1 0,0-1 0,1 0 0,0 0-1,2 0 1,0-1 0,5 12-12,0-8 32,0 0-1,1-1 1,0 0 0,2 0 0,15 16-32,-9-14 54,1 0 0,1-2 0,1 0 0,17 11-54,14 6 40,2-3 34,-7-9 160,20 7-234,54 15 326,4-10 64,20-4 811,70 5-1201,-63-17 453,-123-17-375,315 36 193,3-17-87,0-14-87,2-13-84,-1-12-84,0-11-81,-2-10-80,-3-8-78,405-88 148,-564 89 93,-2-6-33,-2-5-44,-2-7-56,-78 22 100,-2-3-70,-3-4-1,-1-4 1,1-6 172,15-20-87,-5-7 90,-55 39 42,-3-2 34,-1-2 39,-3-2 42,1-9-18,-5-3 107,-1-15 158,-28 51-158,-2 1 0,-1-2 0,3-14-249,-7 17 197,0 1 0,-2-1 1,-1 0-1,0-4-197,-2 6 241,-2-1-1,-2-15-240,-14-33 339,-10 0-81,13 41-203,-2 0-1,-1 2 1,-1 0 0,-2 1-1,0 1 1,-2 1 0,-1 1-1,-10-7-54,1 5 98,0 1-1,-29-16-97,15 15 72,0 2 0,-2 1-72,-15-3 67,-26-5-67,-71-13-36,80 27-29,0 3-36,1 2-38,2 2-43,-235-22-338,208 26 305,0 1-31,-70-1-259,87 5 199,1 2-40,14 0 23,0 0-35,-1 2-35,1-1-40,0 2-42,0 0-44,0 0-46,-1 1-49,14-1 15,-1 0-91,0-1-83,0 1-76,-23 0-417,0 1-108,1 0-90,0 1-72,-13 3-247,32-2 667,31-3 593,1 0 36,-1 0 41,0 0 50,3-1 85,0 0 41,-32 2-171,-13 0 48,-40 3-44</inkml:trace>
  <inkml:trace contextRef="#ctx0" brushRef="#br0" timeOffset="-9500.8506">2039 1100 5603,'0'0'561,"0"0"-229,0 0-54,0 0 87,0 0 284,0 0-226,0 0-113,0 0 123,0 0 36,1-5 537,6-16 69,-5 17-589,-2 3-44,0 1-37,0 0-55,0 0-67,0 0-53,0 0 138,0 0-93,0 0-25,-5-5-23,-16-14-16,16 14-11,5 5-40,0 0-45,-7 0-46,3-1-44,-7 1-21,0 2 28,-19 4-10,-4 8 7,-1 7 1,-15 12 14,12-7-60,28-19 33,-4 4 56,-8 5 86,11-8-114,3-3-40,-1 1 34,-1 3 39,-5 3 59,6-4-96,-5 3-8,-7 8 27,13-13-15,-21 22 35,22-22-73,4-4-1,0 1 0,0 0 0,0 0-1,0 1 1,0-1 0,1 0 0,0 1-1,-1 0-5,-5 8-18,-22 33 194,22-30-126,7-2-40,1-8-1,-2 21 28,3-11-5,-1-14-31,0-1-1,0 1 0,0 0 0,0 0 1,1 0-1,-1 0 0,0 0 0,0-1 1,1 1-1,-1 0 0,0 0 0,1-1 1,-1 1-1,1 0 0,-1 0 0,1-1 1,-1 1-1,1 0 0,0-1 0,-1 1 1,1-1-1,0 1 0,0-1 0,-1 1 0,1-1 0,0 1 0,-1-1 0,1 1 0,0 0 0,-1-1 0,1 1 0,-1 0 0,1-1 0,-1 1 0,1 0 0,-1 0 0,0-1 0,1 1 0,-1 0 0,0 0 0,0 0 0,1-1 0,-1 1 0,0 0 0,0 0 0,0 0 0,0 0 0,4 3 0,11 14 24,-11-13 10,1-3 9,18 8-8,-18-8-3,2-2-3,0 2-22,8-1 2,6-6 26,-21 5-35,16-6-14,8-4-34,5-2-27,-14 5-20,0 0-53,7-3-151,-12 5 97,1 0-38,7-4-256,-10 5 200,1-1-36,-1 1-37,1 0-39,-1 0-41,0 0-43,-6 3 368,3-2-205,1 0-38,-1-1-36,0 1-34,5-5-526,-1 0-106,-1 2 131,0-1-46,8-4-1087,-7 6 1128,0 1 51,-2 0 288,-1 1 48,1-1 56,-2 1 65,1-2 44,-1 0 72,1-4-55,0 0 85,-1 1 80</inkml:trace>
  <inkml:trace contextRef="#ctx0" brushRef="#br0" timeOffset="-8688.3686">2293 907 7219,'0'0'651,"0"0"-253,0 0 29,0 0-78,0 0-69,0 0-53,0 0-36,0 0-38,0 0 66,0 0-96,0 0 47,0 0 73,0 0 75,0 0 72,0 0 55,-5 6 537,0-1-751,-11 14 530,11-13-348,3 1-50,1-3-226,0 1-48,1 1 2,-1-3-22,0 1 37,-1 1 19,1 0 40,-2 2 46,0 1 53,-8 21 150,0 1 41,-28 64 995,20-46-797,-1 0-97,8-16-263,-1 0-78,3-5-106,1 0-73,-1 0-81,2 0-89,-7 10 199,9-23-60,1 0 0,0 1 0,-2 12-5,-1 10 5,1-8 11,5-19-3,2 9-15,0-14-22,0-5 13,0 0 38,0 0 23,0 0 25,0 0 0,0 0-27,0 0-24,2-5-5,19-56-75,-14 41 29,-6 15 0,2-2-26,5-19-3,-6 19-24,0 2-38,6-14-50,-6 14-32,2 0-51,12-14-37,-13 14-37,3 0-54,-1 1 358,0-1-49,1 0-43,0 0-36,12-9-311,12-8-338,-12 9 396,-10 7 237,0-1 33,3-1 20,-1 1 88,-5 2-30,2 1 118,0-3-54,-4 5-11,0 0-1,-1 0 0,1-1 0,0 2 0,0-1 1,0 0-1,0 1 0,1-1 0,-1 1 0,2-1 2,17-6-18,-16 6-12,-6 2-4,6 2-15,16 5-7,-22-7 55,0 0 0,1 0-1,-1 0 1,0 0-1,0 0 1,1 0 0,-1 0-1,0 0 1,1 0-1,-1 0 1,0 0 0,0 0-1,0 1 1,1-1-1,-1 0 1,0 0 0,0 0-1,1 0 1,-1 1-1,0-1 1,0 0 0,0 0-1,0 1 1,0-1-1,1 0 1,-1 0 0,0 1-1,0-1 1,0 0-1,0 0 1,0 1 0,0-1-1,0 0 1,0 0-1,0 1 1,0-1 0,0 0-1,0 0 1,0 1-1,0-1 2,3 24-88,-2-18 102,-1 1-52,-1 8 44,-4 20 133,2-23-108,-2 3 13,5-5-31,0-4 0,-1-1 27,1 2-19,0 19-10,0-19-22,0-7-10,0 0-33,1 1-28,0 3-52,0-4 24,-1 1 35,1 0 12,0 0 69,2 3 71,-1-1-82,-1 0-65,0-1-83,0-1 23,-1 1-35,1-1-42,-1 1-44,0-1-48,1 0-54,-1 0-55,0 1-62,0-2-165,0 0-85,2 1-97,1 0-108,2 0-111,1 1-85,5 1-1236,-7-1 703,-2-2 661,-2 0 277,0 0 406,0 0 37,0 0 40,0 0 37,0 0-102,0 0 67,0 0 26</inkml:trace>
  <inkml:trace contextRef="#ctx0" brushRef="#br0" timeOffset="-8154.754">2533 1347 5587,'0'0'763,"0"0"-30,-4 5-31,-11 16-14,11-16-98,4-5-38,0 0-90,0 0-65,0 0-55,0 0-41,0 0-34,0 0 0,0 0-1,0 0 36,0 0 45,0 0 77,0 0 53,0 0 20,0 0-54,4 0-287,-1 0-35,3 0 30,-2 0-91,6 0-40,-6 0 43,2 0 105,0-4-56,11-8 10,24-18 219,-25 18-222,-4 2-58,-8 6-56,1-2-10,2 1 23,-5 3-10,1 0 0,-1 0-1,0 0 1,0-1 0,0 1 0,0 0 0,0-1-1,0 0 1,-1 1 0,1-1 0,-1 0-8,14-23 24,-11 19 13,-4 7-21,0 0-35,-1-5-42,-6-16-38,5 16-31,2 5 20,-14 0 52,-5 0 73,7 3 9,-24 26 56,26-20-77,-8 10 25,-15 24-148,25-32 123,8-10 1,-12 20-71,2 0 60,-9 26 110,15-36-113,-4 10 50,7-5-37,3 6 34,-2-13-42,1 0 1,1 0 0,-1 0-1,1 0 1,2 3 4,-2-7-34,3 0-9,15 16 3,-7-11-43,1-8 35,-11-2 5,3 1-108,1-3-106,-5 2 472,1-1-47,-1 0-45,1 1-43,0-1-42,-1 0-40,1 0-38,0 1-37,0-1-35,0 0-34,3-1-238,1 0-114,-1 0-101,-1 0 159,-1 1-33,5-2-559,-1 0 93,-1 0-45,18-6-2343,-15 4 1957,-5 3 708,0 0 32,0-1 41,0 1 45,-1 0 102,0 0 46,-1 0 51,1 0 55,-1 0 60,1-1 64,-1 1 69,0 0 73,1-1-175,0-1 37,3-3-66,0-2 84,2-5 71</inkml:trace>
  <inkml:trace contextRef="#ctx0" brushRef="#br0" timeOffset="-7759.767">3064 1082 8052,'0'0'1171,"-5"5"-83,3-3-951,1-1-38,0 1-20,-1 0-10,0 1 3,0-1 15,0 1 39,-1 0 70,0 0 34,-1 0 74,0 1 85,-2 1 96,5-4-356,-1 0-37,0 0-18,0 1-10,-1 0 1,1-1 13,0 1 37,-1 1 65,-1 1 33,1 0 68,-2 1 81,0 1 90,-14 16 85,-26 39 794,31-41-967,1 1-50,-1 2-42,0 0-103,8-12-130,0 0-34,0 0-37,1 0-40,-4 7 101,-6 22 38,9-9-39,3 12-37,3-36-15,11 12-37,-8-13 44,0 0-25,7-4-43,2 4 43,-8-4 1,1 0-67,1-4-56,-3 1 88,1 0-37,6-4-215,1 0-116,0 0-96,7-4-390,18-5-1460,-29 11 1095,0-3 357,5-3 97,-1 2 206,-3 3 219,-1-1-47,1 0-54,-1 0-65,1-1-72,-1 0-81,0 1-91,-1-1-98,0-2 9,0-1 86,-4 5 472,1 0 37,0 0 40,0 0 47,2 0 2,0 0 74,3-1 27,2 0 87,-3 1 38</inkml:trace>
  <inkml:trace contextRef="#ctx0" brushRef="#br0" timeOffset="-7413.813">3367 785 5747,'0'0'819,"-3"5"-38,-2 6-366,0-1 35,3-5 44,2-5 39,-4 8 614,3-5-1068,-1 2 58,0-1 51,0 1 46,-2 4 245,-1 1 81,-10 27 1464,11-29-1619,1 1-34,0 0-37,-1 0-56,1 0-68,0 0-77,-7 18 372,0 2-37,-1 0-37,0 0-36,0 1-37,-1 1-36,0-1-36,1 1-36,-2 0-35,1-1-35,0 1-35,0-1-35,0 1-34,0-1-34,0-1-34,0 0-34,-2 6-51,0-1-49,-3 4 86,14-32-25,3-5-193,0-1 43,0 1 42,0 0 39,0-1 36,0 1 33,-1 0 25,1 1 112,-1-1 95,0 1 58,-1 1 377,1-1-307,0-1-188,0 0-75,1-1-68,-1 1-61,1 0-71,-1-1-77,0 1-86,1-1-94,-1 1-102,1-1-109,0 0 11,-1 1-87,1-1-93,0 0-97,0 0-102,0 1-107,-1-1-112,1 0-115,2-3 902,-1 0 91,0 0 21,2-3-55,0-2-121,-2 6 290,0-2-41,1 2 3,-1-1-42,0 0-48,1-1-56,-1 2 19,1-1-45,-1 0-51,1-1-54,0 1-57,0-1-62,-1 1-64,2-1-69,-1-1 509,1 0 33,3-7-156,7-11-105</inkml:trace>
  <inkml:trace contextRef="#ctx0" brushRef="#br0" timeOffset="-7076.198">3635 843 5683,'0'0'373,"0"0"-157,1 0-42,4-5 34,17-14 91,-16 14-54,-6 5-21,0 0-92,0 0 38,0 0 54,0 0 53,-2 2-30,0 0-43,1 0-38,0-1-35,1 1-12,-1-1-36,1 0-18,0 2-15,-1 2 50,0-3-16,0 1 48,-1 0 25,0 0 51,-1 0 59,0 1 68,-1 0-178,1 0-50,-2 1 7,3-2-34,-1 0 41,0 1 19,-1 0 44,-1 1 50,0 2 56,1-3-166,0 0-43,-1 2 5,2-3-23,0 0 34,-1 1 15,0 1 36,-1 1 40,-2 1 47,3-3-138,0 1-30,-2 1 4,-1 2 51,-1 1 74,3-3-55,-2 1 35,3-3-105,0 1-20,-2 1 5,0 1 33,-2 2 50,-3 3 84,7-7-171,1 0-16,-2 1 2,-1 1 30,-3 2 42,-3 3 67,2-3-106,4-2-38,-2 0 20,-1 2 29,-4 5 49,9-9-87,-1 0-30,-1 2 0,-1 0 51,-2 3 55,-3 4 85,9-10-155,-1 1-29,-2 2-5,0 0 45,-2 2 54,-5 4 81,5-5-136,-5 4-6,-6 8 59,-3 3-39,16-17-15,-1 0 8,-7 6-49,0 0-34,8-6-101,2-1 69,-10 19-93,11-19 116,3-4 31,0-1 31,-2 5-15,1 1-19,0 0 0,1 1 1,-1-1-1,1 0 1,0 0-1,1 0 1,0 1-4,0-2 16,2 0-19,16 21 8,10 6-18,-14-21-3,0 0-106,2 0-127,1-1-231,-12-6-137,0-1 113,-1-1 96,-1 0 85,0 0 27,-1 0 77,0-1 25,0 0-44,-1 0 67,1 0-57,-1 0 26,0 0-50,1 0-446,-1 0 58,0 0 57,0 0 52,0 0 50,0-1 48,-1 1 43,1-1 42,0 0-19,-1 1 50,1-1 46,-1 0 40,1 0 0,-1 0 43,1 0-33,0-1 46,2 1-180,-2 0 204,-1 0-35,1 0-3,-1 0-39,1 1-44,0-1-51,12 7-1432,7 5-759</inkml:trace>
  <inkml:trace contextRef="#ctx0" brushRef="#br0" timeOffset="-6571.9469">4027 1044 5699,'-3'2'98,"-1"1"58,0-1 48,0 0 41,-4 3 322,-9 8 906,13-10-1070,0 1-60,0-1-78,1 0-110,1-2-126,1 0-37,0 0-38,0 0-42,-11 10 919,1 0-90,1-1-90,1-1-90,1 0-89,0-1-91,1-1-89,2-1-90,0-1-96,2-2-74,-7 8 421,2-2-115,1-1-96,1-1-79,1 2-44,-9 15 31,9-13-40,-1 1 75,-2 7-67,0 3-34,1-2-43,2-6-52,4-10-15,-12 27 83,12-29-52,0 0-1,0-1 1,0 1-1,0 1 1,1-1-1,-1 0 1,1 0-1,-1 0 1,1 0-1,0 0 0,0 0 1,0 0-1,0 1 1,0-1-5,-2 60 45,2-61-45,0-1 0,0 0-1,0 1 1,0-1 0,0 0-1,0 1 1,0-1 0,0 1-1,0-1 1,0 0 0,0 1 0,0-1-1,1 0 1,-1 1 0,0-1-1,0 0 1,0 0 0,0 1-1,1-1 1,-1 0 0,0 1-1,0-1 1,1 0 0,-1 0-1,0 1 1,0-1 0,1 0 0,-1 0-1,0 0 1,1 0 0,-1 1-1,0-1 1,1 0 0,-1 0 0,24 15 13,-18-11 19,0-5 11,-1 2-32,10-1 3,3-8 33,-10 4-39,24-17 0,12-15 10,-34 28-11,5-5-4,6-12 46,-12 13-8,-2 4 13,0-1-50,1-3-41,4-6-52,-8 11-23,5-5 41,6-9-20,-9 13 17,0-1-42,-2 2-21,1-1-43,-1 0-50,1 0-57,-2 1-1,0 0-47,0-1-53,0 1-55,0 0-61,-1-1-62,0 0-68,-1 1-72,2-10 102,0 1 74,-2 8 80,-3 2 97,-2-4 109,0-1 75,1 6-88,-4 2 31,-22-9 4,28 11 212,1 1-1,-1 0 1,1-1 0,-1 1-1,0 0 1,1 0-1,-1-1 1,1 1 0,-1 0-1,0 0 1,1 0-1,-1 0 1,0 0 0,1 0-1,-1 0 1,0 0-1,1 0 1,-1 0 0,0 1-1,0-1 11,-58 18-433,48-14 381,5-2 41,-7 3-207,1 0 62,-15 9-193,17-8 138,4-2-8,-1-1-82,0 1-103,4-2 157,-1 0-33,0-1-436,-4 5-1148,2-2 1315,-5 4-150,-7 6-278</inkml:trace>
  <inkml:trace contextRef="#ctx0" brushRef="#br0" timeOffset="-6023.166">4411 1024 6099,'-3'6'187,"1"1"-46,-2 3 15,2-6-60,-1 0 44,1 0 18,-2 1 47,-1 0 53,0 0 60,1-1-185,-1-1-44,-2 3 7,4-3-26,-1 1 38,1 0 19,-1 1 40,-1 1 48,-1 2 53,2-1-192,-1 1 36,-6 12 201,1 0 36,-16 34 533,14-30-555,7-11-199,-2 5 98,-2 5 106,-5 36 539,13-40-603,1-15-116,0-4-50,-1 5-32,0 14-37,3-14 29,3-1-38,-2-2-11,11 8 8,-3-7 49,-3-5-27,28-10-19,3-9 5,-26 14-15,-5 2-18,0-1 29,1-1 30,3-4 45,10-12-38,9-11-42,0-1-59,-7 6-76,2-6-46,-5 6 28,13-17-32,-21 32 150,1 0 19,0-6 31,1-3 5,-11 17-14,-4 6 20,0 0 26,0 0 56,0 0 61,0 0 51,0 0 38,0 0 7,-5 7 30,2-3-250,1 1-31,-2 1-1,-1 2 51,-2 1 64,-3 3 99,6-7-185,-1-1-12,-2 3 6,1 1 25,-1 3 40,-2 5 72,3-6-120,-4 7 18,-2 10 44,-8 23-101,16-38-18,-1 4-91,2 6-98,1 4-104,2-18 231,0 4 17,0-7-5,0-5-9,0 0 3,6 4-11,18 16 24,-18-15-5,1-7-24,1 2 16,4 0 28,-3-1-64,1 0-71,-1-1-106,0 0-58,0-1-108,-5 1 163,1 0-33,-1 0-35,1 0-38,-3 1 139,-1 0 68,2 1 20,-1-1 79,3 0 8,-1-1-58,0 0-96,-2 1 45,0 0-43,0-1-6,0 1-38,0-1-43,1 0-44,-1 0-50,1-1-51,0 1-57,0-1-58,-3 3 547,6-6-758,1-2-76,2 1-60,1 0-43,8-1-944,-11 5 1004,-3 1 479,-1 0 35,2-2-135,-2-1 83,1-1-3,1-4-121</inkml:trace>
  <inkml:trace contextRef="#ctx0" brushRef="#br0" timeOffset="-5775.051">5118 708 8756,'-1'2'848,"-4"3"-333,-6 7 39,0 1-73,1 3 411,8-10-708,0 1-71,0-2-60,1-1 13,-1 0 30,0 2 53,-1 0 28,0 0 57,-1 2 65,0 2 74,1-4-195,-1 0-69,2-1-57,0-2 12,0 2 29,-1 0 50,1 1 27,-1 0 53,-1 2 63,0 2 72,2-5-202,-1 1-46,-1 3 10,2-5-39,0 1 39,0 0 19,-1 2 41,0 1 49,-1 1 55,2-3-174,-2 0-27,0 2 9,0 2 47,0 2 75,1-4-62,0 2 37,0 2-97,-2 4 44,-13 45 360,12-38-367,0-1-51,4-14-88,0 4 54,-3 30 218,5-36-171,0 0 72,0 3-132,0 5-27,0-8-39,0-6-20,0 0-29,0 1-106,0 3-103,0-4-166,0 1 115,0-1 105,0 1 94,0-1 91,0 1 43,0-1 39,0 0 33,0 1 145,0 0 83,-1 1 539,1-1-514,0 0-63,0 0-181,0-1-46,0 1-44,0-1-40,0 1-45,0-1-48,0 1-53,0 0-57,0-1-60,0 1-64,0-1 12,0 1-49,0-1-53,0 1-54,0-1-57,0 1-59,0-1-61,0 1-63,0 0-67,0-1-67,0 1-71,1-1-73,-1 1-75,0 0-77,0-1-80,0 1-81,0-1-93,1 0 787,0 0 55,0 0 242,0 0 36,1 0 37,0 0 44,0 0 44,1 0 42,4 0-61,3 0 98,6 0 95</inkml:trace>
  <inkml:trace contextRef="#ctx0" brushRef="#br0" timeOffset="-5596.722">5049 980 8996,'0'0'979,"1"-1"-540,3-3-37,15-15 334,-15 16-380,-1 0-85,0 1-74,0 1-61,2 0-9,4 1-67,-8 0-9,0 0 58,10-2 160,0-1-71,-2 1-61,1 0-52,0 0-38,-1 0-45,10-3-107,-11 3-401,-2 0 62,0 0 55,-1 0 48,0 0-14,0 0 47,-1-1-13,2 0-106,0-1-77,-2 2 118,1 0 4,1 0-74,26-3-2798,-24 5 1896,-8 0 1358,4 0-862,-2 0 34,0 0-1543</inkml:trace>
  <inkml:trace contextRef="#ctx0" brushRef="#br0" timeOffset="-1380.23">3114 2508 4274,'0'0'642,"0"0"-273,0 0-18,0 0-88,0 0 156,0 0-51,-4 5-13,-14 16 47,13-16 23,2 1 23,-1-1-341,0 2 81,-12 20 648,10-16-540,3-7-196,0 0-47,2 0-57,-1-2-68,-2 6 263,0-2-69,2-2-53,1-1-37,-3 4 23,1-4 16,-1 4 62,0-2-13,-2 4 6,-14 21 300,16-23-351,1-3-67,0 1 149,-2 1-37,-16 19-16,16-19-37,1 0-30,-11 14-7,11-15-17,0 1-24,-13 14 1,13-14 15,4-6-10,0 0 29,0 0 61,0 0 24,0 0 1,0 0-19,4-6-38,13-14-16,-13 14 6,0 1-8,16-26-6,5-5-13,4-18 5,12-29-7,-25 44-2,1-10 21,-13 39 49,-1 4-37,5-4-26,-4 5 6,0 0 90,0-1-67,11-16-40,-11 16 5,-4 6 8,5-4 19,18-12-2,-18 12 7,-5 4 3,0 0-3,0 0-10,0 0 0,0 0 7,5 1-2,-3-1-9,1 1-37,2 1-17,0-1 65,-1 0 65,1-1 92,-3 6-42,2 8-97,0 5 90,5 43 497,-9-56-553,1-2-46,4 5-32,-1-4 2,0 1 45,-2-1 16,2 2 40,2 6-35,13 28 316,-14-31-340,-2-5-81,5 11 140,-5-8-81,-1 0-7,3 4 45,28 52 79,-20-43-123,-9-16-43,-4-5-18,0 0-51,0 0-13,0 0-45,0 0-52,0 0-64,0 0-72,1 1-82,1 0-93,2 3-102,2 1-111,2 1-110,-1 0-106,0-1-102,-4-3 136,-1 0-47,0-1-2029,-2-1 1911,0 0 383,0 1 142,1-1 34,-1 0 116,1 1 33,0-1 38,1 1 43,-1 0 45,1 0 42,2 1-78,3 2 93,3 2 76</inkml:trace>
  <inkml:trace contextRef="#ctx0" brushRef="#br0" timeOffset="-669.748">3139 2543 3153,'0'0'678,"0"0"-56,0 0-46,0 0 67,0 0 56,0 0 56,0 0-43,0 0-55,0 0-92,0 0-29,0 0-15,0 0 55,0 0 22,0 0 10,0 0-43,0 0-42,0 0-51,0 0-29,0 0-40,0 0-45,0 0-81,0 0-66,0 0-46,0 0-26,0 0-38,0 0-26,0 0-43,0 0-34,0 0 31,0 0 102,0 0 125,0 5 104,1 2-224,2 18 360,-2-14-327,0-3-90,0-4-97,2 13 116,-2-1-33,-3 3-21,-2 7-20,-1 17 19,5-20-105,-2 30 102,2-37-94,-1 1-81,0-8 13,1 0-38,-1 0-45,0 0-50,1 0-53,-1 0-60,1 0-64,-1 0-69,1-3 116,-1 0-36,1 1-38,-1-1-40,1 0-41,-1 1-42,1-1-44,0 0-47,-1 1-47,1-1-49,-1 0-50,1 1-53,0-1-54,-1 1-55,1-1-57,0 1-59,0 1 269,0 2 73,0 2-79,2 6-337,-2-18 1155</inkml:trace>
  <inkml:trace contextRef="#ctx0" brushRef="#br0" timeOffset="92223.288">3671 3417 4610,'0'0'994,"0"0"-376,0 0-59,0 0 202,0 0 416,0 0-100,0 0-28,0 0-54,-1 0-541,-2 2-46,-3 3 13,-8 7 293,2-2-236,4-2-195,0-2-82,1 0-40,1-2-65,0 1-39,0-1-44,1-1-49,-4 4 149,-19 13 293,21-15-334,4-2-66,-11 10 135,11-10-96,0-1-32,-12 8 29,-19 14 80,24-17-118,-1 0 35,-3 3 74,-4 2 21,-10 7 62,27-18-194,0 0-1,0 0 0,0 1 0,0-2 0,0 1 0,-1 0 0,1 0 0,0 0 0,0 0 0,0-1 0,-1 1 0,1-1 1,0 1-1,-2 0-1,6 2 10,10 12-15,-9-11 16,0-2-25,13 7-116,-8-4-7,14 5 97,0-1 8,-9-5 50,-12-4-80,2 1-10,3 1-36,-3-1-12,1 0-34,0 1-47,-2-2-166,-3 1-111,1-1-127,2 1-122,-3-1 376,0 1 81,1-1 74,-1 0 67,0 0 58,1 0 51,-1 1 44,0-1 36,1 1 127,1 0 352,-1 0-424,0-1-58,0 1-85,-1-1-31,1 0-33,-1 1-37,1-1-41,-1 0-44,1 0-47,-1 0 5,1 1-37,-1-1-39,1 0-41,-1 0-44,1 0-43,-1 0-48,1 1-49,-1-1-50,1 0-52,-1 0-56,0 0-55,1 0-60,-1 0-59,1 0-63,-1 0-64,0 0 387,0 0 59,0 0-55,0 0-248</inkml:trace>
  <inkml:trace contextRef="#ctx0" brushRef="#br0" timeOffset="95855.55">3879 3418 4594,'0'0'1189,"0"0"-486,0 0-327,0 0-45,0 0 221,0 0-105,0 0-70,0 0 282,0 0 35,0 0 128,0 0 31,0 0-52,0 0-102,0 0-6,0 0 49,0 0 53,0 0-24,0 0-45,0 0-89,0 0-103,0 0-83,0 0-62,0 0-39,0 0-51,0 0-62,0 0-18,0 0-24,-3 3-17,-17 14 24,6-3-136,0-1-1,-1-1 1,-1 0 0,-7 3-66,-2 2 45,4-4-13,13-7-19,-9 8-26,13-11-14,4-3 9,0 0 7,0 0 22,-10 20 34,8-16-26,2 0-3,0 11 0,0-11 0,0-4 0,0 0 0,0 0 0,0 0 0,0 0 0,0 0 2,0 0 9,0 0-6,0 0 14,0 0 29,0 0 29,0 0 22,0 0 21,0 0-10,0 0-28,0 0-18,0 0-16,0 0-13,0 0-3,0 0 0,0 0 0,0 0 0,0 0 3,2 2 73,0 0-68,-2 0-51,1 1-53,-1 0 34,0-2 48,1 1 38,0 0 50,0-1 25,1 1 49,0-1 53,0 1 62,6 3-229,-1 0-34,-3-2 14,0-2-36,1 1-16,4 1 2,21 0 44,13 2-10,-21-4-71,-17-1 25,-1 0-77,-3 0-12,3 1-54,5 1-74,1 1-84,-6-2-110,-4-1 154,0 0-41,0 1-397,0 0 104,0 0 98,1-1 90,-1 1 84,0 0 74,0-1 70,0 1 60,0-1 58,0 1 38,1-1 75,-1 1 85,1 1 296,-1-2-333,0 1-39,1-1-58,-1 1-102,0-1 2,0 0-35,1 0-37,-1 1-41,0-1-43,0 0-48,0 1-49,0-1-54,0 0-55,0 1-60,1-1-62,-1 0-65,0 1-321,0-1 433,0 1-33,0-1-34,0 0-34,0 1-37,0-1-37,0 0-37,0 1-39,0-1-39,0 0-41,0 1-41,0-1-43,0 1-42,0-1-45,0 0 545,0 0 36,0 0-362,0 0-42,0 0-293</inkml:trace>
  <inkml:trace contextRef="#ctx0" brushRef="#br0" timeOffset="96849.034">4318 3517 4178,'0'0'750,"0"0"39,5 0-15,13 0 74,-14 0-5,1-3-24,6-4-215,0-1-76,1 0-67,-1-1-60,3-3 11,-1 0-63,8-8 80,0-1-72,-18 17-312,12-11 84,10-16 16,-5-4 51,-16 11 22,-4 20 95,0 4 73,0 0-4,-3-3-94,-11-11-112,14 14-173,0-1-1,0 1 0,-1 0 1,1 0-1,0 0 1,0 0-1,0-1 1,0 1-1,-1 0 1,1 0-1,0 0 0,0 0 1,0 0-1,-1-1 1,1 1-1,0 0 1,0 0-1,0 0 0,-1 0 1,1 0-1,0 0 1,0 0-1,-1 0 1,1 0-1,0 0 1,0 0-1,-1 0 0,1 0 1,0 0-1,0 0 1,0 0-1,-1 0 1,1 0-1,0 0 0,-1 0-2,-11 4 19,1 0 38,-12 7 155,2 2 86,-26 24 512,34-24-590,-1 1-40,8-7-90,-1 1 0,1 0-1,1 0 1,0 0 0,0 1 0,0 0-1,-2 7-89,-2 10 242,2-2 43,5-16-126,1-2-64,0-2-42,2 2-36,1 4 27,-2 2 68,3 14-64,9 1-38,-11-24-13,1-1 1,0 1 0,0 0-1,0-1 1,1 0 0,-1 1 0,1-1-1,-1 0 1,1 0 0,-1 0-1,2 0 3,31 15-37,-26-17 31,-3-1 1,5 2 3,20-3-36,-14-2 13,1-2-84,22-10-402,-40 16 505,7-3-355,-2 0 92,0 1 77,-2 1 64,2-2 9,-1 1 47,-2 0 11,1 0-99,-1 1 29,0-1-42,1 0-49,1 0-57,0-1-62,0 0-69,-2 2 499,0-1-80,1 1-74,-1-1-71,1 0-64,-1 0-61,1 0-56,0 0-51,0-1-17,0 1-37,3-3-514,0 1 72,-1-1-50,11-9-2205,-9 8 1835,-5 3 666,1 0 34,-1 1 41,0-1 48,6-6-855,3-4-598</inkml:trace>
  <inkml:trace contextRef="#ctx0" brushRef="#br0" timeOffset="97049.086">4658 3390 6979,'-1'4'1321,"0"2"-284,0 0-92,1 0-88,-1 0-83,1 0-76,0-1-71,1 1-67,0 0-60,0 1 27,1-1-69,0 1-62,1 0-51,1 2 13,1-1-44,14 20 521,-8-16-701,7 4-59,0-1-77,-4-5-96,-11-8-30,-3-2-99,1 0-121,0 1 125,2 0-35,2 1-38,1 0-47,-1 0-57,0 0-69,-2-1-75,-1 0-70,-2-1-62,0 0-51,0 0-48,1 0-65,1 0-84,1 0-107,0 0 356,0 0-33,8 0-1690,-6 0 1407,-3 0 105,0 0 51,-1 0-117,-1 0-420</inkml:trace>
  <inkml:trace contextRef="#ctx0" brushRef="#br0" timeOffset="97299.55">4842 3375 9588,'-1'0'1084,"-3"2"-452,-2 2-205,-12 9 739,12-9-849,1 0-57,2-1-122,1-1-48,-1 0-57,2 0-63,-7 7 356,0 1-37,1 0-36,1 1-36,-6 10 120,2-2-122,1-1-105,6-12-319,0 0 86,0 0 73,0 0 60,0 0 47,1-1 34,-4 13 299,3-10-252,1-1-63,0 1-103,1-4-51,0 1-55,0-1-63,0 1-70,0 0-106,0-1-97,0 1-106,1 0-117,-1 1-124,0-4 359,1 1-35,-1-1-35,1 1-37,0 0-38,-1-1-39,0 3-462,1-1-105,-1 1-112,0-1-114,0 1 571,0-1 64,0 2-97,-2 3-381</inkml:trace>
  <inkml:trace contextRef="#ctx0" brushRef="#br0" timeOffset="97581.277">5137 3002 8228,'0'0'870,"0"0"-329,0 0-51,-3 5 183,-5 5-9,1 1-38,0 0-37,1 0-35,-1 0-34,1 1-34,-5 12 391,1 1-120,0 0-113,2 1-102,0 1-95,3-6-152,0 1-51,1 0-47,0 0-42,0 10 9,0 1-71,3 0-55,0-2-41,1-30 0,0 14-41,3 21 52,-1-25-36,1 0-42,-1-3-13,2 0-35,0 0-40,0 0-45,-4-8 111,3 7-62,0-3 49,-1 1-52,2 0-89,-2-1-44,1 0-96,1 0-110,-2-2 202,-1 0-33,1-1-36,0 1-36,0-1-40,0 0-41,0 0-42,0 0-46,0 0-46,0-1-49,-1 0 388,0 0 42,0 0 39,-1 1 34,1-1 8,0 0 36,0 0-6,0 0 42,1 1-27,-1-1 7,0 0-27,0 1-59,0-1-29,0 0-63,1 0-77,-1 0-85,1 0 0,-1 1-73,1-1-80,0 0-84,0 0-93,0 0-97,1 0-104,-1 0-110,1 0 439,1 0 116,2 0 5,4 0-135</inkml:trace>
  <inkml:trace contextRef="#ctx0" brushRef="#br0" timeOffset="97835.465">5036 3331 13702,'0'0'603,"0"0"-264,0 0-34,0 0-111,0 0-75,0 0-54,0 0-17,0 0 40,0 0 14,0 0 36,0 0 198,4-1 3,19-6-51,-9 2-129,-2 1-73,0-1-64,-2 1-65,-1 0-67,1 0-79,-1 0-90,-3 2 70,-1 0-37,1-1-39,-1 1-41,0 0-43,1-1-46,-1 1-48,1 0-49,-1 0-53,0 0-53,1 0-57,-1 0-59,1 1-61,-1-1-63,1 0-65,-1 1-67,-1 0-876,-2 0 677,0 0 278,1 0 107,0-1 173,2 0 96,1-1-10,6-1-155,-10 3 552</inkml:trace>
  <inkml:trace contextRef="#ctx0" brushRef="#br0" timeOffset="98529.0959">5223 3499 5475,'0'0'698,"0"0"-271,0 0-47,0 0 145,3 3 390,9 11 75,-9-10-27,-2-5-683,0 0-50,0 1-45,0 0-41,0 0-17,0 0-41,0 0-26,1 1-26,3 0 19,-3-1 12,0 0 48,0 0 28,0 0 51,1-1 60,-1 0 67,14-6 16,-1-2-63,0-1-55,-1-2-50,3-2-21,-2-2-49,1-3-29,5-11-20,-16 19-10,-3 4-30,-1 2-1,0 2 20,-1-2-9,0 2 12,0-4-80,0 3 78,0 0 79,0-2 112,-4 4-118,0-1-64,-1 0-28,2 1 27,-1-1 32,1 0 46,-2 6 92,-13 10 221,2 4-42,0 3-52,2 2-60,2 1-69,2 0-77,2-2-87,2-1-95,5-15 49,0 0-1,1 1 1,-1-1-1,1 0 1,0 0-1,1 0 1,-1 1 6,1 11-64,1-8 15,5 0 33,-5-7 6,0 2-19,3-2-30,8 6 40,-10-6-18,2-2 16,3 0 2,17-4 31,-8-1-68,-4 0-61,0-1-93,-10 4 206,0 0-40,1 0-38,1-1-37,-1 1-36,1-1-33,5-4-282,1-1-115,0 0-101,-1-1-88,-1-1-75,-3 2 50,1 0 50,-2 1 48,1 0 47,-1-1 44,0 1 44,-1-1 42,1 1 41,1-2 23,-1 0 41,2 0 38,0-2 38,-5 7 247,-1 4 207,0-1-45,1 0-44,0 0-103,2-4-233,-2 3 252,-1 1 45,0-1 82,0 2 10,0-1 34,-1 0 37,1 1 41,-1-1 45,1 1 48,-1 0 52,0-1 56,0 1 60,0 0 62,-2 6-53,-1 0-53,1 0-50,0-1-45,-1 1 5,1-1-52,0 0-46,0 1-40,-2 3 70,-6 19 208,6-14-191,3-9-105,0-1-57,-2 14-40,3-13-42,0-5-38,0 0-37,1 4-5,5 12 10,-4-12 14,-2-4 45,5 0 0,1-1 0,0 0 1,0 0-1,0 0 0,0 0 0,-1-1 1,1 0-1,1-2-8,15-7-6,-4 1-59,-2-2-80,0 0-103,-9 7 77,1-1-34,-1 0-54,0 1-45,2-2-73,-4 2 114,-2 3 127,-2 1 44,0 0 1,1-3 44,2 0 1,2-2-30,3-1-49,3-4-62,4-2-78,0 0 300,-12 10 61,-4 3 24,0 0 78,0 0 97,0 0 111,0 0 113,0 0 83,0 0 54,0 0 46,0 0 749,0 0-806,1 3-68,0 3-33,0 1-75,-1-1-70,0 1-64,0-1-58,0 1-52,-1-1-46,1 1-40,-1 1-7,0 1-46,1-4-53,0 1-1,0-1 1,1 0-1,-1 1 1,1-1-1,1 2-32,-1-3 5,0 0-39,6 12-17,-5-13-7,-2-2-57,1-1-286,1 0 109,-1 0 93,0 1 83,0 0 65,0-1 76,0 1 75,0 1 110,0-1-55,0 0-115,-1 0-69,1-1-74,0 1-49,0-1-72,0 1-79,0-1-90,0 0-8,0 0-74,1 0-79,-1 0-83,0 0-90,1-1-94,0 1-100,0-1-104,-1 1 739,0 0 39,0-1-143,0 1 211,0 0 33,0 0-24,1-1 36,1 1-213,-1-1 178,-1 1-52,0 0-16,1-1-58,-1 1-67,1-1-77,0 1 8,0-1-65,-1 0-71,1 1-76,1-1-82,-1 0-86,1 0-94,-1 0-97,1 0 662,0-1 109,0 1 88,1 0 66,4-3 41</inkml:trace>
  <inkml:trace contextRef="#ctx0" brushRef="#br0" timeOffset="99114.644">6087 3355 7700,'-7'-8'784,"4"4"-295,0 0-118,1 2-47,0 0-53,1 1-49,1 0 40,0 1-56,0 0 349,0 0-254,0 0 43,0-1 49,-2-2 52,-3-5 52,1 0 36,1 4 555,3 4-576,0 0-34,0 0-37,0 0-44,-2 0-114,0 0-60,-1 0-51,2-1-45,-1 1-24,0 0-42,-3-2-13,2 2 3,1-1 63,-2 0 297,0 2-67,-18 8 400,3 5-117,1 3-110,2 3-103,2 1-92,2 0-86,2 0-78,0-1-68,8-15-77,-8 29-16,8 11-90,2-38 80,0-4-19,0-3-3,0 0-18,6 1-48,-1 1 36,8 5-30,-9-4 22,1-1-89,-1-4-44,3-1-71,7-4-317,-7 3 246,2-2-51,3-2-230,-6 3 264,1-1-38,-3 3 229,0 0 61,2-2-6,-3 3 30,1-2-49,-1 1-25,1-2-52,1 0-60,0-1-69,5-6 374,-1 1-63,1-1-61,-1 0-55,0 0-53,0-1-47,-1 1-45,1-1-40,0-1-82,1-1-41,8-15-556,1-5-231,22-48-1773,-28 52 2014,-2 4 188,0-1 102,-3 7 252,-1-1 86,0 1 97,0 0 110,-1-1 120,-3 12 72,0-1 35,0 0 36,0 1 37,-1-1 39,1 0 39,-3 9 223,0 1-44,1-1-42,-1 0-40,0 1-36,1 0-35,-1-1 145,0 0-205,0 1-34,0-1 60,0 1-64,-1-1-17,1 0-28,0 1 66,0 0 3,0 0 59,0-3 929,0 4-438,0 0 77,0 0-116,0 0-109,0 0-87,-3 0-115,1 1-79,0-1-69,0 1-58,-1 0-32,1 0-53,-3 2 8,3-2-9,0 0 97,-6 6 620,0 7-348,1 0-35,-7 14 307,0 2-123,2 1-110,1 0-99,1 2-87,1 0-75,1 1-65,0 7-37,2 0-55,-1 16-6,1 20-54,5-21 80,-1-49-84,1 1 2,11 24-53,4 9-12,-9-35 58,-1-2 0,5 6 0,1-3-40,17 0-218,-25-7 210,2 0-104,-1 1-1,0-1 1,0 0 0,0-1-1,1 1 1,-1-1-1,0 1 1,3-2 161,5-2-525,-5 2 266,0-1 33,-2 1 41,0 0 47,-2 1 67,-1 0 42,14-6-760,-2-1 33,-1-1 49,-2 1 64,-4 2 257,0 1 39,-2 0 43,0 1 49,-1 1 53,0 0 56,12-11-1323,-2-2 52,-1 1 51,-2 0 50,0-1 51,-2 2 49,-1 0 49,0 1 50,-4 7 549,-1 3 278,-2 2 34,1 0-388</inkml:trace>
  <inkml:trace contextRef="#ctx0" brushRef="#br0" timeOffset="99364.66">6481 3273 2881,'0'0'806,"0"0"-302,0 0 64,0 0-66,0 0-55,0 0-43,0 0 327,0 0-53,4-1-30,2 0-382,11 3 699,-9 3-610,-5-2-237,1 0-32,-1 1-39,1 1-46,0 0 172,5 8 307,1 1 76,0 2 59,-1 0 42,-6-10-384,-1 0 1,1 0-1,-2 0 0,1 0 1,0 0-1,-1 0 0,0 4-273,-2 14 785,-3-8-501,-11 13 559,8-22-636,0 0-70,0-2-94,0-1-80,-1 0-96,0 0-109,4-2 75,0 0-32,-1-1-36,1 1-37,-1-1-37,0 1-42,1-1-41,-1 0-45,2 0-416,0 0 104,1-1 96,0 1 90,0-1 81,0 1 75,0-1 67,0 1 60,0-1-9,1 0 72,-2 1-30,-3-1-158,4-1 213,0 1-82,0 0-63,0-1-109,0 1 176,1 0-35,0 0-37,0-1-40,-1 1-17,1 0-39,0 0-42,-1-1-43,0 1-47,1 0-48,-1-1-51,0 1-52,2 0 595,-2-1-122,0 1 36,-3-1-121,-1 0 56,-5-1-2</inkml:trace>
  <inkml:trace contextRef="#ctx0" brushRef="#br0" timeOffset="100079.409">6774 3042 3137,'0'0'667,"4"0"-74,-2 1-559,0-1 74,0 0 64,0 0 55,1 1 78,-1 0 41,7 1 897,-6 0-745,-1-1-236,0-1-35,0 2 32,-1-2-177,0 1-36,0-1-41,0 1-44,0-1-48,0 1-50,3 1 844,0 0-104,-2-1-606,1 0 43,-1 0 37,1-1 33,3 2 137,0-1 62,16 4 869,-13-4-719,-5 0-264,-1-1-35,1 0-44,-2 0-51,6 1 487,-2 0-99,-1 1-101,7 3 398,-8-4-453,1 1 35,-1 0 52,1-1 66,-3 0-271,0 0-35,0 0 53,1 1-81,-1 2-69,1-1 7,-1 0 56,0-1 60,1-1 96,-3 5 126,1-2-292,1 5-28,-2-4-8,-2 3 72,-2 0 98,-4 6-264,-1-1 71,1-1 43,-19 22 235,15-20-214,4-5-69,0 0-32,0 0-42,0 0-48,-2 1-75,1-1-81,0 0-90,0 0-102,-1 0-112,1 0-122,5-5 284,0 1-34,-1-1-36,1 0-37,1-1-174,1-2-79,2 0-95,0-1-112,0 0 102,0 0-66,-1 1-252,-2 3-667,-2 3 177,1-2 613,2-2 523,0 0 34,0-1 42,1 0 48,0 0 95,0-1 37,0 1-171,0-2 40,1 1-57</inkml:trace>
  <inkml:trace contextRef="#ctx0" brushRef="#br0" timeOffset="100441.42">7001 3023 7411,'0'0'601,"0"0"-244,0 0 9,0 0-78,0 0-57,0 0-35,0 0 158,0 0-118,0 0-37,0 0 122,0 0 63,0 0 43,0 0 37,0 0 526,0 0-511,0 0-38,0 0-52,0 0-50,0 0 235,3 0-41,4 0-210,1 0 37,31 3 1486,-29-2-1381,0 0-79,-2 0-108,-4-1-189,-1 0-36,9 2 561,0 2-76,-1 2-79,-1 0-77,-4-2-108,-2-2 166,-1 3-98,10 17-89,-13-21-245,1-1-1,-1 1 1,0-1-1,1 1 1,-1-1 0,0 1-1,0-1 1,1 1-1,-1 0 1,0-1-1,0 1 1,0-1-1,0 1 1,0-1-1,0 1 1,0 0-1,0-1 1,0 1-1,0-1 1,0 1-1,0-1 1,-1 1-8,0 7 164,-1 1-33,0-1-35,0 0-36,-1 1-38,0-1-39,0 0-41,0 0-43,-1 0-44,0 0-45,0 0-48,-1 0-49,0 0-51,0 0-52,0 0-54,-1-1-55,1 1-56,-1-1-60,0 1-59,0-1-63,-1 0-62,1 0-66,-1 0-66,0 0-68,0-1-70,0 1-71,0-1-74,0 1-73,-1-1-77,1 0-77,-1 0-80,1 0-80,2-3 1093,0 0 41,-4 5-365,-4 0-28,-6 6-275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11:35.114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7319 1999 4050,'0'-5'1011,"0"2"-897,1-1 73,-1 0 63,0 0 52,1-5 402,1-13 1133,-2 15-1335,1 1-78,0 0-100,-1 4-213,0-1-39,0 2-42,1-1-47,-1 0-50,0 1-53,1-8 1360,0 5-742,-1 1-102,0 0-90,0 0-78,0 0-39,0 1-74,0-1-45,0-1-27,-1 2 3,1 0 21,0 0 23,0 1 42,0-6 812,0 7-517,0 0-35,0 0-34,0 0-49,0 0-58,0 0-51,0 0 107,0 0-16,0 0-97,0 0 41,0 1 42,0 5 39,0 11 55,-2 1-34,-3 18 245,-3 3-113,0 0-100,-2 7-47,1-1-94,-2 23 131,-3 1-70,0-1-61,-2 1-54,-4 13-29,-1-1-57,-5 17-42,-14 49-52,-12 39-39,44-159 11,-1 1-70,4-13 5,0-1-38,1 0-44,0 0-48,-3 14-500,-1-5-117,1-4-124,2-11 437,1 0-33,1-3-211,1-1-102,1-3 394,1 1-34,-1 1-39,1 0-40,0-2 261,0 0 47,-1 0 45,1 0 38,0 0 3,0 0 41,-1 1-23,1 0 44,-1 1-61,1-1 34,-1 0-21,1 0-67,-1 0-22,1 0-71,0 0-84,0 0-95,-1 0 8,1 0-80,0 0-88,0 0-94,0 0-100,0 0-108,0 1-114,0 0-120,0-3 872,0 0 36,0 0-221,0 0 19,0 0-118</inkml:trace>
  <inkml:trace contextRef="#ctx0" brushRef="#br0" timeOffset="353.7199">6707 2027 3522,'11'-17'-21,"0"0"42,0 0 40,1 0 39,1 1 35,0-1 35,14-14 261,3 1 110,1 1 92,1 3 76,3 1 58,7-1 187,-19 13-191,1 1 1,0 2 0,9-3-764,34-5 1329,-18 10-468,1 5-108,-5 4-92,-2 2-81,-1 3-64,-1 2-48,-25-3-277,0 0 0,-1 1-1,1 0 1,-1 1 0,-1 1 0,1 0 0,-1 1 0,-1 1 0,4 3-191,0 2 235,0 1-38,12 18 95,1 11-79,-23-32-175,-1 0 1,0 0-1,-1 0 1,2 8-39,-4-10 24,-1 1 1,0-1 0,0 0-1,-2 1 1,1 7-25,-8 33 160,-7-9 67,3-23-69,-2 1 33,-13 15-57,-2-1-40,-33 30-7,-5-6-92,23-26-53,-1-1 1,-39 21 57,28-23 2,-1-3 44,48-23-101,1 0 43,-18 7 67,17-8-79,-2 0-57,1-2-48,-1 1-69,-1-1-82,-2-1-95,3 0 126,-2 0-36,0 0-36,2 0-36,3 0-35,3-1-40,1 0-43,-1-1-48,0 0 54,-2-1-33,-2-2-266,1 2-57,3 1 82,2 0-60,1-2-81,1-1-106,0 3 556,0 0 98,0 0 137,0 1 37,0-1-80,0-3-122,0 3 212,0 0-43,0 1-14,0-1-54,0 0-62,0-1-73,0 1 4,0-1-65,0 1-69,0-1-75,0 0-81,0-1-87,0 0-93,0 0-99,0 2 765,0 0 39,0-4-57,0-1 92,0-6 90</inkml:trace>
  <inkml:trace contextRef="#ctx0" brushRef="#br0" timeOffset="825.761">7824 2458 5266,'-25'-9'900,"14"5"-367,5 2-86,4 1 123,-6 4 347,6-2-733,-1 1-109,1-1-33,-7 4 66,5-3-12,0-1 64,0 0 37,0 0 70,0 0 83,0-1 95,-4 7 486,3-3-766,0-1-52,-4 3 2,5-2-32,0 0 48,0 0 23,-1 1 52,0 2 58,0 1 68,1-4-194,0 0-49,-2 2 1,3-3-20,1 2 40,-1 0 21,0 1 44,-1 1 50,0 2 57,1-4-157,0 1-41,-2 3 5,3-5-24,-1 2 34,1 0 18,-1 2 36,0 0 43,0 3 47,-8 25 76,-5 40 311,11-41-390,2 1-52,4-3-87,2-16-22,0 0-1,1 0 0,5 10-78,-1-4 56,-1-6-34,3 0 23,18 12-26,-13-18-89,17 2 68,-14-9-36,21-4 70,-18-4 35,7-9-30,0 0 0,-1-2 0,0-1 0,8-8-37,24-26 25,-11-4-24,-36 39 25,-1-1 0,-1 0-1,-1-1 1,7-15-26,1-20 15,-11-2-76,-10 18-41,-7 0-62,6 20 10,-4-7 24,5 15 58,-1 0-35,0 0-20,-1 0-42,-1-1-49,-2 0-59,0-1 205,-1 0-36,-6-5-58,-12-6-131,22 17 225,-1 0-1,1 1 1,-1 0-1,0 0 0,0 0 1,0 1-1,-2 0 73,4 0-37,0 2 0,0-1 0,0 1 0,0-1-1,-1 2 1,1-1 0,-1 0 37,-4 2-59,-18 2 56,15 0-38,5-1-21,-1 1-39,0 1-49,-2 1-58,8-4 91,0 0 45,0-1 32,-2 1 37,-1 1 16,2-1-56,-1 1-62,-1 0-88,1 1-53,-2 1-93,-1 0-107,-1 2-122,2-2 200,-7 6-361,1-1-100,8-7 240,2-1-61,2-1-79,1-1-96,0 0-296,-3 5-838,0 0 1149,-1 2 97,-1 2 43,-3 3-110,-5 9-341</inkml:trace>
  <inkml:trace contextRef="#ctx0" brushRef="#br0" timeOffset="1235.128">8390 2437 7395,'1'-2'922,"3"-4"-366,-3 4-534,1-1 77,1-2 66,0 0 54,4-7 324,6-8 475,-8 11-609,0 2-53,-2 2-92,1-1 870,-4 6-21,0 0-591,0 0-36,0 0-47,0 0-54,0 0-56,0 0-49,-7-4 173,-22-12-98,29 16-346,-1 0 0,1-1 1,-1 1-1,1 0 0,0 0 0,-1-1 0,1 1 1,-1 0-1,1 0 0,0 0 0,-1 0 0,1 0 0,-1 0 1,1-1-1,-1 1 0,1 0 0,-1 0 0,1 0 1,0 0-1,-1 1 0,1-1 0,-1 0 0,1 0 1,-1 0-1,1 0 0,0 0 0,-1 1 0,1-1 0,-1 0 1,1 0-1,0 0 0,-1 1 0,1-1 0,0 0 1,-1 1-1,1-1-9,-5 3 72,0-1-37,-2 1-2,0 2 65,-3 2 79,4-2-44,-2 1 34,3-2-88,-2-1-33,-2 3-2,0 1 60,-2 4 77,4-4-48,-1 1 35,2-3-108,0 1-15,-4 2-1,1 2 28,-1 2 42,-3 6 71,4-7-127,-3 6 5,4-6-2,-2 5 37,3-8-67,-4 6 3,1 10 53,6-19-69,3-3-13,0 0-1,0 0 0,0 0 1,0 0-1,0 0 0,0 0 1,0 0-1,1 0 0,-1 0 0,1 1 1,0-1-1,0 0 0,-1 0 1,1 0-1,1 2-4,-1 22 27,0-19-9,4 1-2,11 24 0,-11-24 0,3 0 3,-1 0-12,-4-4-5,0-1-1,0 0 1,0-1-1,1 1 0,-1 0 1,1-1-1,0 1 0,0-1 1,0 0-1,0 0 1,0 0-1,1 0-1,31 19 35,12 3-1,-32-17-23,23 16 32,-10-4-1,-22-15 17,1 2 43,18 16 28,-18-16 94,-7-6 110,0 7 93,0-3-328,0 2-40,-1 1 5,1 0 72,0 0 89,1-3-61,-1 0 41,-4 3 182,-9 23-128,3-17-81,2-5-143,-4 4-3,-12 4 27,14-9-53,5-3-2,-1 0 1,0 0-1,0-1 0,-1 1 1,1-1-1,-2 0-4,-2 3 3,-36 12-3,35-14 5,-6 2-9,-10 1-27,11-3-47,2-1-41,7-2-74,6-1-102,1 0 96,0 0-37,0 0-38,0 0-42,0 0-42,-1 0-44,-1 0-48,-2 0-50,-2 0-53,-2 0-55,1 0-55,1 0-58,2 0-59,2 0-63,2-3-63,1-1-68,0 3 657,-1 0 52,1 0 47,-1 0 43,0 0 13,1 0 44,-1 0 22,0-1 13,1 0 5,-1 1-9,1 0-37,-1-1-69,1 1-35,-1-1-75,1 0-85,0 0-99,0 0-3,-1 0-83,1-1-90,0 0-98,1 0-104,-1 0-111,0-1-119,1 0-125,1-2 263,0-3 58,2-3-124,3-8-449</inkml:trace>
  <inkml:trace contextRef="#ctx0" brushRef="#br0" timeOffset="1487.098">8987 1968 10277,'0'-2'718,"3"-4"-276,1-8-45,4-7 148,-5 13 378,-3 8 80,2-7 62,1 1-466,-1 0-55,-1 2-54,0 0-51,0 2-48,-1 1-45,-1 0-43,1 2-39,-1 0-38,-1 1-33,-2 4 100,0 2-104,-2 2-82,-2 4-54,-11 23-48,13-25 54,1-2 93,3-6-29,1-1 36,-11 28 20,0-1-35,-11 28 65,3-2-77,-22 75 106,31-90-130,0 0 40,-15 61 77,9-33-136,0 0-39,3-5-40,2 1 0,2 13-10,7-15-38,1-28-36,0-9-46,1-24-458,1 0 107,0 0 98,0 0 91,-1 0 86,1 0 76,0 0 71,0-1 63,0 1 53,0-1 48,0 1 39,0-1 33,0 2 251,1 1 692,-1-3-829,0 0-53,0 0-70,1 0-94,-1 0-115,0-1-34,0 0-36,0 1-41,0-1-43,0 0-46,1 1-47,-1-1-51,0 0-53,0 0-56,0 0-59,0 1-61,0-1-63,0 0-66,1 0-70,-1 0-71,0 0-74,0 0-77,0 0-80,0 0-83,0 0-85,0 1-88,0-1-90,0 0-93,0 0-95,0 0-98,0 0-101,2-6 1380,0 0 76,1-2 63,0 0 51,1-3 6,1-6-54</inkml:trace>
  <inkml:trace contextRef="#ctx0" brushRef="#br0" timeOffset="1731.73">8802 2373 9204,'0'0'922,"0"0"-395,0 0-113,0 0 71,0 0 283,0 0 89,0 0-54,1-1-458,5-3-61,-2 2-203,0-1-17,1-2-2,2 1 23,2-1 46,4-1 81,-4 2-114,5-2 22,-3 1-40,4-2 36,2-2 58,-2 2-111,-2 0-66,2 0-69,3-2-122,-9 4 45,0 1-39,0-1-43,0 0-46,0 1-49,0-1-53,0 1-55,-1 0-59,0 0-63,-1 1-66,0-1-68,0 1-73,-1 1-76,-1-1-79,3 0-1081,-4 1 710,1-1 276,1-1 83,0 1 323,2-2 48,10-6-453,14-8-340</inkml:trace>
  <inkml:trace contextRef="#ctx0" brushRef="#br0" timeOffset="2685.256">7706 3539 8452,'0'0'917,"0"0"-407,0 0-259,0 0-49,0 0 103,0 0-72,0 0-39,0 0 139,0 0 19,-1 1-118,-4 4 55,-7 7 62,0 0 56,7-5 47,0 2 34,-7 24-356,-1 1 51,0 0 43,1 1 38,-12 32 305,-38 125 1231,38-108-1106,9-30-327,1 0-81,2-1-101,0 0-118,-12 50-100,-1-4-101,17-65 47,6-26-123,2-7 57,0-1-41,0 0-46,0 0-47,0 0-49,0 0-50,0 0-53,-1 1-55,0 1-61,-2 2-62,-1 3-67,-1 1-72,-1 0-75,2-2-78,1-1-81,2-3-73,1-1-62,0-1-51,-1 0-563,0-1 618,-1 0 255,-2-1 94,1 1 356,0-1 40,-6-2-275,1 0 183,-5-2-169</inkml:trace>
  <inkml:trace contextRef="#ctx0" brushRef="#br0" timeOffset="3351.041">7532 3529 3137,'11'-10'950,"-4"3"-892,0 1 45,1-1 43,1 0 39,10-9 288,2 1 113,6-5 231,54-31 1728,-47 34-1527,25-5 607,-16 12-593,-6 5-224,0 3-64,-13 2-318,-2 1-34,1 2-38,-2 0-41,0 2-44,-1 0-50,-1 2-51,-1 1-56,-3 3 56,20 20-64,-34-31-98,0 1 0,0 0 0,0 0 1,0-1-1,0 1 0,-1 0 1,1 0-1,0 0 0,-1 0 0,1 0 1,-1 0-1,1 0 0,-1 0 0,1 0 1,-1 0-1,1 0 0,-1 0 1,0 0-1,0 0 0,0 1-6,5 21 55,-1 5 46,-3-17-46,0 0 0,-1 0 1,-1-1-1,0 1 0,0 0 0,-1-1 0,-1 1 1,0 2-56,-9 21 149,-2-2 1,-1 0 0,-10 16-150,4-12 198,-2-2 0,-2 0 1,-1-2-1,-26 26-198,20-27 235,-1-1 0,-12 6-235,-35 19 285,10-15-77,-2-7-34,56-26-246,-21 7-130,4-10 140,-46-4 81,72 0-46,0-6-34,-22-16-72,21 16-54,6 0-75,-6-18-34,6 18 13,4-2 107,0 1 74,1 1 49,0-1 45,0 2-3,-2 2-25,8-12-69,-2 7 86,3-6 1,11-5-30,-12 10 49,-2 2-19,1 0 45,3 0 42,6-4 58,31-17-42,-4 11 75,-31 12-151,-3 1 7,0 2-46,1 1-41,3 0-58,17 1 19,-30 0 101,-1 0 1,1 0-1,0 0 0,-1 0 1,1 0-1,0 0 0,0 0 1,-1 1-1,1-1 0,0 0 1,-1 0-1,1 0 0,-1 1 1,1-1-1,0 0 0,-1 1 1,1-1-1,-1 1 0,1-1 1,0 1 8,6 2-32,-5-2 28,0 0 0,1 1 0,-1-1 0,0 1 0,0-1 1,0 1-1,0 0 0,0-1 0,0 1 0,0 0 0,-1 0 0,1 0 0,0 2 4,4 2-6,-3-4 6,-1 0 0,0 0 0,0 1 0,0-1 0,0 1 0,0 0 1,0-1-1,-1 1 0,1 0 0,-1 0 0,0 0 0,1 1 0,23 54 5,-19-46 0,13 38 22,-2 3-16,4 6-19,-4-19 8,-14-33 8,3 0-14,18 18 9,-18-18-19,2-6 19,22 4-3,-14-6 29,-6-2-23,32-15 20,40-28-6,33-26-20,21-19-15,-101 67 19,-1-2-1,-2-2 0,0 0 0,-2-2 0,-1-2 0,1-4-3,-27 34 3,-1 0 1,0-1-1,-1 1 0,1 0 0,0-1 1,-1 1-1,1-1 0,-1 0 0,0 1 1,0-1-1,0 0 0,0 0-3,1-5 12,1 1 36,-3 0 13,0-22 1,0 22-14,-9 1-16,-27-18-22,36 23-11,-1 0 1,0 1-1,1-1 0,-1 1 0,0-1 0,0 1 0,1-1 1,-1 1-1,0 0 0,0 0 0,0-1 0,0 1 0,0 0 0,1 0 1,-1 0-1,0 0 0,0 0 0,0 0 0,0 0 1,-30 0 3,30 0-3,0 0 0,0 0 0,0 0 0,1 0 0,-1 0 0,0 0 0,0 0 0,0 0 0,0 1 0,0-1 0,0 0 0,1 1 0,-1-1 0,0 1 0,0-1 0,1 1 0,-1-1 0,0 1 0,0 0 0,-10 5 9,-6 4 7,-8 11 58,-9 10 40,18-12 22,-4 12-49,-17 30 127,5 7-9,20-27-132,10-23-41,4 37-29,7-5-16,-1-31-6,21 24-13,6-6-3,-19-26 22,3-3-26,0 1-61,-10-5-93,-4-4 49,2 0-39,-4 0-5,0 0 69,-1 0 56,0 0 43,5 0 120,-3 0-90,-2 0-42,0 0-38,1 0-48,0 0-56,0 0-21,1 0-50,0 0-56,0 0-62,0 0-66,1 0-71,1 0-77,0 0-82,-2 0 205,0 0-48,1 0 80,0 0 61,6-1-419,-3 0 237,-4 0 218,0 0-47,0 0-55,1-1-66,0 0-143,0 0-107,1 0-119,-3 0 383,0 1-36,0-1-37,0 0-38,0 1-39,1-1-43,-1 0-42,0 0-46,1-1-46,0 1-49,0-1 615,0 0 57,1 0 49,1-1 41,5-3 7,8-5 62</inkml:trace>
  <inkml:trace contextRef="#ctx0" brushRef="#br0" timeOffset="3887.375">9197 3861 7555,'0'0'962,"0"0"-403,0 0-266,0 0-47,0 0-42,0 0-42,0 0 21,0 0-14,0 0 49,0 0 12,0 0 21,0 0-46,0 0-7,-8 1 36,2 0-250,-1 1 104,-2-1 88,0 1 73,-3 2 158,-27 9 941,22-5-820,2 0-156,8-3-235,0 0-40,2-2-7,0 0-25,-2 2 9,0 1 44,-2 2 67,-4 4 113,9-8-236,-1 1-22,-1 0 2,-2 3 36,0 2 51,-5 4 83,-37 44 4,39-45-195,-5 6 13,-10 14-68,-2 5 71,6-6 50,1 0 0,-13 30-87,19-23 5,1 5-18,13-42 10,0 0-1,0 1 1,0-1 0,0 0 0,1 0 0,-1 1-1,1-1 1,0 0 0,0 0 0,0 1 0,0-1-1,0 0 1,0 1 0,1-1 0,-1 1 3,2 4-11,-2 0-10,0-7 2,6 5-8,20 16 9,-26-21 17,0 0 1,1 1-1,-1-1 1,0 0 0,1 1-1,-1-1 1,1 0-1,-1 0 1,0 1 0,1-1-1,-1 0 1,1 0-1,-1 0 1,1 1-1,-1-1 1,1 0 0,-1 0-1,1 0 1,-1 0-1,1 0 1,-1 0 0,1 0-1,-1 0 1,1 0-1,-1 0 1,1 0-1,-1-1 1,1 1 0,-1 0-1,1 0 1,-1 0-1,1-1 1,9 0 7,-1 0-27,1-2 47,0-2 47,5-3 65,-10 4-107,1 2-25,2-3-9,1 0 38,2-3 41,5-4 61,-4 5-85,-6 4-54,-1-1 1,0 1-1,0-1 1,0 0-1,-1 0 1,1 0-1,-1-1 1,0 1-1,1-2 1,16-18-25,20-24-68,11-14 6,-4 4-17,-3-5 101,-4 2 40,-27 37-7,-11 18 2,-3 6-3,0 0-10,0 0-3,0 0-5,0 0-25,0 0-12,0 0 18,0 0 56,-3 7 61,2-3-71,-1 0-26,0 2-1,-1 1 46,0 2 49,-2 5 75,4-9-202,-3 6 58,-1 2 80,-4 13 208,-5 21 347,8-28-410,1-2-57,2-3-94,-9 53 624,1-1-108,-1 0-97,0 0-88,2-8-117,0-1-52,-1 1-47,1 0-40,-2 11-5,-1 0-35,-26 136 201,22-103-200,11-51-110,0 0-38,0 17-71,0 0-102,3-33 34,2-22 198,-1 1-109,1 0-96,-1 1-82,-1 2-132,1 1-73,-5 30-1057,4-31 881,1-3 95,1-10-214,1 0 112,-1-1 103,1 0 94,0 0 86,0-1 77,-1 0 70,1 0 61,0 0 44,0 0 60,0 1 85,1 1 212,-1-3-255,0-1-74,0 1-35,0 0-49,1-1-57,-1 1-66,0-1-70,0 1-80,0 0-85,0 0-94,0 0-100,0 0-107,0 0-115,0 1-122,0-1 470,0-1-34,0 1-34,0 0-35,0 0-35,-1 0-38,1 0-37,0 0-38,0-1-1240,0 0-879</inkml:trace>
  <inkml:trace contextRef="#ctx0" brushRef="#br0" timeOffset="4931.0869">9184 4013 3922,'0'0'853,"0"0"-346,0 0-79,0 0 121,0 0 358,0 7 101,0 0-772,0 1 100,0 1 58,0 15 581,0-18-710,0 1-38,0-1-45,0-2-66,0 0-77,0-1-90,0 8 413,0-2-107,1-4-121,-1-1-42,1 2 4,0 4-32,-2-3 20,1-2 2,-1 1 37,0 1 46,-1 2 52,1-3-144,-1 0-22,-1 3 2,2 0 38,0 3 60,1 6 97,0-5-177,0 8 73,0 38 283,2-47-341,5-1-82,-3-5 2,-2-1 27,0 0 24,-1 2 37,4-5-42,19 5 21,-18-6 19,-6-1 16,9-4 22,1 0-82,-1 1-30,-1-1 22,2-2 29,2-3 48,-3 3-74,4-4 9,8-7 84,-11 9-106,5-4 8,9-11 60,-13 13-74,5-5 7,7-12 46,-14 16-58,4-5 6,7-11 45,-12 17-55,4-5 6,5-9 43,0-2-7,-13 20 6,-1-1 16,9-23 45,-9 23 107,-3 7 101,0 0 80,0 0 0,0 0-80,0 0-93,0 0-67,0 0-5,-6 9-6,-5 12-78,0 0-1,2 1 1,0 0 0,2 0-1,0 1-86,0 8 57,5-2-37,0-12 9,-5 36-16,6-42-15,1 0 0,0 0 0,1 0 0,1 5 2,-1-9 0,0 0-1,1 0 0,0-1 0,1 1 0,0-1 0,1 4 1,23 30-29,-21-39 10,20 4 0,-14-6 33,-4-2-13,-5 2-1,0 0 0,0 0 0,0 0 0,0-1 0,0 1 1,0-1-1,0 0 0,-1 0 0,1 0 0,1-2 0,39-32-16,-28 23 5,6-9-5,5-13-39,-7 5 27,4-8-37,7-15-48,11-25-97,-4-5-23,-15 29 114,-4 9 56,-2 2 40,-13 34 39,-2 3 11,5-18-9,-5 18-7,-1 6-27,0 0-24,0 0 8,0 0 21,-2 7 43,-1 2-10,-1 4 9,-3 12 87,-6 21-13,1-2 50,-14 64 265,19-77-320,1-2-34,1 2 5,5-13-51,3 22 33,-3 7-24,2 2-13,4-15-10,2-22 7,16 11 3,-18-18 3,10-5 9,6 0-19,-6-4 23,35-21-3,-38 20-28,-6 2-2,0-1 1,0 0-1,0 0 1,-1 0-1,1-1 1,1-1 0,5-3-8,37-30-8,-37 29 8,7-6 13,8-13 46,-16 18 6,5-7 28,10-12 74,-16 17-100,6-5 27,8-13 41,-15 20-126,-2 3 14,0-2-40,1-2-38,2-5-52,-3 7 90,-2 2 34,0-1-33,0-1-35,2-5-50,-4 7 90,8-14 25,-9 15 29,-1 0 10,5-20 6,-5 20 10,-2 7 0,-2-7-10,-5-21-3,5 22-10,2 6 15,0 0 160,0 0-106,-8-1 17,2 0-50,-3-5-31,8 5-45,1 0 0,-1 1 0,0-1 0,0 0 1,0 1-1,0-1 0,-1 0 0,1 1 0,0 0 0,0-1 0,0 1 1,0 0-1,0-1 0,-1 1 0,1 0 0,0 0 0,0 0 0,0 0 0,-2 0 2,-3 4 0,-20 9-16,19-8 8,1 1-26,-2 2-19,-5 7-32,-1 8-31,8-14 70,-11 27-94,13-28 151,-8 30 36,9-30-42,2-5-2,0 0-1,0 1 1,0-1-1,0 0 1,1 0-1,-1 1 0,1-1 1,0 0-1,0 1 1,0 1-3,0 30 2,0-4-4,0-25-12,4 1-4,11 21-9,-11-22 26,-4-5 34,18 1 211,2-4-101,-1-1-94,-6 0-91,-8 2-29,-4 1 67,14-3-86,-6 2 34,7-6-18,-3 0 22,4-1-16,44-20 92,-50 22-25,-5 3 2,0 0-1,-1 0 1,1 1-1,0-1 1,0 2-1,7-2 0,-4-1 5,-6 2-4,0 1 0,1-1-1,-1 1 1,0 0 0,1 0-1,-1 1 1,1-1 0,-1 1 0,1-1-1,-1 1 1,1 0 0,1 1-1,70 5-27,-75-6 26,1 0 0,0 1 0,-1-1 0,1 0 0,0 0 0,-1 0 0,1 1 0,0-1 0,-1 0 0,1 1 0,0-1 0,-1 0 0,1 1 0,-1-1 0,1 1 0,-1-1 0,1 1 0,-1-1 0,1 1 0,-1 0 0,1 0 1,24 28-3,-17-15 16,-2 54 86,-9-53-32,-1-5-40,-2 5 8,-9 6 71,10-13-69,-4 6 15,-9 5 86,12-11-109,-6 5 7,-10 3 29,-18 8-25,27-17-33,10-5-6,-1 0 0,0 0 0,0-1-1,0 1 1,0-1 0,0 0-1,0 0 1,0 0 0,-5 0-1,2 2 2,-9 1 7,-6-6-31,12 0 3,-7-1-61,11 2-63,5 1-77,0-1-73,-6-2-78,-9-6-92,7 4 183,1 1-41,4 2-47,1 0-42,1 0-40,0-2-33,-1-3-168,-1-1-57,-1-1-216,4 5 239,0 2-54,0-2-59,1-2-62,0 5 597,0-1 40,0 1 38,0 0 33,0 0 8,0-1 35,-1 1-1,1-1 42,-1-3-88,1 3 51,-1 0-57,1 0-32,0-1-64,1 1-75,-1-1-87,0 0-4,0 0-73,1 0-81,-1-1-87,1 0-93,0-1-99,0 1-106,0-2-113,0 0 554,1-1 44,1-10-372,4-15-317</inkml:trace>
  <inkml:trace contextRef="#ctx0" brushRef="#br0" timeOffset="5250.617">11094 3310 4626,'0'0'214,"8"-6"-113,23-20-53,-24 19-24,-7 7 5,0 0 19,0 0 88,0 0-15,0 0 49,0 0 62,0 0 64,0 0 67,0 0 80,0 0 90,0 0 73,0 1 56,-4 5 48,-5 6-94,1 1-34,-8 13 481,0 1-125,2 1-112,1 1-104,0 1-90,1 0-80,1 1-70,-2 7 21,2 0-65,0-2-70,-15 63 582,15-58-517,0 7-93,0-1-65,1 1-57,0 0-45,-3 40 56,5-22-19,3 0-1,3 8-209,3-45 73,0-16-24,0 0-1,1 0 1,1 0-1,0 0 1,1-1 0,0 1-1,1-1 1,5 10-49,6 7 37,-12-22 3,2-3-13,22 9 5,-28-12-32,1-1 0,-1 0 0,1 1 0,-1-1 0,1 0 1,-1 0-1,1 1 0,0-1 0,-1 0 0,1 0 0,-1 0 0,1 0 0,0 0 0,-1 0 1,1 0-1,-1 0 0,1 0 0,0 0 0,-1 0 0,1 0 0,-1 0 0,1-1 0,0 1 0,6 0-2,1 0 25,0-3-36,2-1-34,2-3-50,-9 5-31,0 0 40,3-1 9,-1 0 78,8-5 60,-8 5-67,0 0-28,-1-1-36,1 1-46,0-1-54,-1 0-19,1 0-49,-1 0-53,1 0-61,0-1-63,1 0-70,-1-1-75,1 0-79,10-10-538,-8 7 619,-2 3 201,-1 1-46,1-1-56,-1 0-68,0 1 30,-1 0-58,1 0-66,0 0-71,-1 1-76,0-1-83,0 1-88,0 0-95,0-1-714,-3 3 927,1 0 51,0-3-160,0 2 516,0-1 38,1-2-17,1-1 50,0-1 44,0-1 36,5-8-139,6-12-106</inkml:trace>
  <inkml:trace contextRef="#ctx0" brushRef="#br0" timeOffset="5494.2736">11089 3632 12005,'0'0'337,"0"0"-103,0 0-84,0 0 47,1 1 52,1 4 36,10 21 323,-9-19-48,-2-7-346,8 0-49,9 0-41,1 0-40,0-3-14,-8-1-65,-3 1 17,1 0-39,3-1-36,6-1-48,-13 4-70,0 0 44,3-2-16,14-5-118,-14 6 127,-1-1-59,0 0-44,0 0-76,0 0-87,1 0-102,-4 2 174,0-1-37,1 0-41,-1 0-42,0 0-45,1 0-47,0 0-48,-1 0-53,1 0-53,0 0-56,-1-1-59,1 1-60,0 0-64,0-1-64,0 1-69,0 0-69,-1 0 845,0 0 42,6-3-145,3-1 64,10-5-6</inkml:trace>
  <inkml:trace contextRef="#ctx0" brushRef="#br0" timeOffset="7114.202">9765 1198 3730,'-5'-6'883,"-15"-20"-123,16 21-479,1 1-59,1 1-52,0 0-43,1 0-23,0 1-42,1-4 2,0 0 16,-1 0 67,-1 0 69,0-2 112,-1 2-209,0-3 76,-11-29 804,10 28-772,3 7-166,0 0-45,-4-9 415,-1 0-50,0 1-50,1 1-48,-1 0-46,0 2-44,1 1-42,1 1-41,1 2-40,0 0-35,-2-4 130,1 2-35,-3-3 41,2 1-82,-1 2-76,2 1 5,0 1 42,-6-9 66,1 4-56,2 2-38,-2 2-36,0-1 25,-7-6-10,0 0 0,-1 1 0,0 1 0,-4-1-11,-22-9-21,-1 2-1,-3 1 22,45 16-1,-86-25-25,28 14 81,-1 1-1,1 4 1,-18 1-55,-32 4 1,31 4 81,0 4 111,-16 5 147,-46 15 283,1 8-13,49-7-294,15-3-151,39-12-126,0 1-33,-148 59 310,84-26-122,4 4-1,1 5 1,3 3-1,-1 7-193,11-2 358,-19 23-358,28-17 371,-4 10-371,11-4 444,-4 13-444,-34 57 322,11 4-77,9 6-68,11 5-58,-1 36-37,14 6-51,34-83-40,4 2 1,6 0-1,5 1 0,4 25 9,5-42 3,5-1 0,4 1-1,12 45-2,8-15 15,6 0 0,31 75-15,-11-65-14,7-2-1,23 32 15,-6-32-41,7-2-1,13 6 42,-3-17-68,6-4 0,15 7 68,55 39 118,-96-107-94,3-3 1,59 36-25,-77-60 2,3-2 1,0-3-1,3-3 0,0-2 1,2-4-1,0-2 1,43 7-3,13-7-17,2-7 40,-22-9 69,0-4 1,71-9-93,53-20 97,-77-1-80,-27-1-49,-3-5-55,19-12 86,27-17 1,-10-5 57,-4-7-1,-3-7 0,64-50-56,7-24-21,-112 70-1,-3-4 0,-5-5 0,9-19 22,-16 9-3,-6-3 0,-4-5 1,1-12 2,21-57 83,-15-7-96,-16-7-96,-44 99-98,-3-7 207,-7 10-303,-2-16 303,-7 19-400,-3-25 400,-7 29-497,-5-35 497,-3 39-593,-12-42 593,-2 21-260,-23-62 260,10 59-193,-27-49 193,13 49-127,-27-38 127,14 41-61,-27-30 61,16 35 4,-28-24-4,19 32 70,-31-22-70,25 34 134,-37-23-134,33 35 198,-46-24-198,71 53-97,0 2 81,-23-6 153,-46-14-137,86 37-2,1 2-34,-11-2-66,0 1-80,-1 1-99,0 1-115,30 9 149,1-1-36,-1 1-37,0 0-40,0 0-42,0 0-45,0 1-46,0-1-48,-8-1-318,0 1-98,-8-1-285,-27-2-726,-6 5-56,53 4 1391,-1 0 35,-13 0-223,21 0 458,-1 0 37,0 0 24,0-1 41,-20-1-157,-7-2 59,-23-3-22</inkml:trace>
  <inkml:trace contextRef="#ctx0" brushRef="#br0" timeOffset="8629.671">2748 4211 7267,'13'2'151,"4"-1"21,3-6 36,-12 2-187,5-1 6,-3 1 19,5 0 34,6 0-20,4-1 47,65-9 355,-31 5-171,-19 1-144,1 0-41,83-19 107,-72 14-103,1 1 53,30-6 377,1-3 81,190-49 1595,-215 53-1771,-1 0-34,9-2 4,-1 0-73,0 1-87,0 0-103,65-16 91,-1 1-68,299-64 206,-244 58-169,-75 17-33,0 1 56,42-7-126,-1 1-85,305-39-125,-396 57 146,31-7 140,-19 4-50,-24 4-102,-9 2-64,0 1-72,14-2-34,-26 0 117,-11 4 36,21 2-11,-27 0 64,-10 0 94,0 0 42,0 0 1,0 0-73,-7 0-71,-72 0-44,58 1 64,8 2-34,2 0 13,-8-2 42,-4-1 33,17 0-96,-1 1-48,-21 4 3,22-4-11,6-1-14,0 0-4,0 0-15,0 0-12,0 0 0,0 0 7,0 0-4,0 0 7,0 0-24,0 0-17,0 0-93,0 0 41,0 0-47,0 0-59,0 0-70,0 0-79,0 0-84,0 0-88,0 0-91,0 0-96,0 0-110,0 0 387,0 0-32,0 0-37,0 0-37,0 0-166,0 0-45,0 0-3106,0 0 2606,0 0 699,0-1 40,1 0 49,0 0 54,0-1 60,1-1 68,1-1 51,0 0 74,0-1 64,1-1 51,2-2 29,3-6 43</inkml:trace>
  <inkml:trace contextRef="#ctx0" brushRef="#br0" timeOffset="11054.286">12185 3428 1569,'0'0'371,"0"0"-129,0 0-68,0 0 12,0 0 71,7-3 65,18-11 15,-18 11-9,-7 3-45,0 0-70,0 0-53,0 0-48,0 0-37,44 8 162,-20 0-132,-18-6-92,2 0 131,-1 0 106,69 15 1198,-42-9-885,-14-4-300,0 0-48,1 0-60,1 1-69,143 27 353,9-1-104,4-3-105,-1-5-106,26 1-81,271 47-57,-305-44 68,-52-8 28,0-1 49,79 16-33,-2 5-47,24 4-61,13 0 20,2 0-63,244 46-110,-159-29 129,-45 1 40,-93-12-31,-136-36 23,15 9-17,-14-6-45,-37-13-16,-7-3-83,2 1-204,1 1 68,-1-1 59,-1 0 50,1 1 15,0 0 43,4 4-161,-5-3 96,-1-2 62,1 0-35,1 1-304,-1-1-58,-1-1-76,-1 0-94,0 0 264,0 0-1401,0 0 1393,0 0 50,0 0-35,0 0 93,0 0 25,0 0-56</inkml:trace>
  <inkml:trace contextRef="#ctx0" brushRef="#br0" timeOffset="15852.61">13 5821 3073,'0'10'243,"0"0"82,0 25 939,0-22-811,0-8-283,0 0-56,0-1-66,0-2-77,0 6 283,-1-1-47,1-2-43,0-1-36,-1 1-17,0-2-37,0 0-22,-1 1-18,-2 3 35,3-3-6,0 1 37,1 0 19,-1 1 37,1 1 44,0 2 49,0 1-197,0 3 104,0 0 37,0 2 42,0 36 625,0-30-539,0-1-87,0-12-166,0-1-40,1 22 297,2 0-41,1 0-37,2 0-34,10 29 122,5-2-102,-1-14-103,3-2-39,-12-24-57,0 0-1,0-1 1,1-1-1,1 0 0,11 9-33,13 10 42,-6-8-30,-22-18-2,0 0 1,1-1 0,0-1-1,1 1-10,3 1 13,1-1 0,0 0 0,0-1 0,1-1 0,-1 0-1,1-1 1,3 0-13,-7-2 17,-1-1 0,0 0 0,1 0 0,-1-1 0,0-1 0,1 0 0,2-1-17,2-2 45,-1 0 1,1-1 0,10-6-46,-7 2 38,-1-1 0,0-1 1,-1-1-1,7-6-38,18-21 95,-2-2 39,11-16 136,-27 29 15,-2-1-34,20-31 158,-5-4-112,-3-1-94,-1-17-64,-6-2-85,-9 7-56,-11 35-23,-2 0 0,-2 0 0,-1-12 25,-1 23 28,0-6-9,-4 13 33,-3 1 42,-4-1 65,-5-8-7,11 25-82,-2 2-54,-20-20-32,20 20-27,6 6-10,0 0-22,0 0 0,0 0 27,0 0 21,0 0-31,0 0-8,0 6-58,0 6-92,0-6 61,0 0-37,0-3-41,0-1-43,0-1-42,0-1-45,0 0-43,0 0-49,0 0-50,0 0-55,0 0-59,0 0-72,0 0-84,0 0-98,0 0-306,6 1-1764,-2 1 2149,1-1 35,16 5-1402</inkml:trace>
  <inkml:trace contextRef="#ctx0" brushRef="#br0" timeOffset="16952.646">1613 5924 5058,'0'0'814,"0"0"-307,0 0-47,-6-6 176,-17-18 413,17 18 21,0 0-59,-18-18-123,18 18-114,-1 3-134,-18-9-82,18 9-62,7 3-2,-7 0 5,-24 0 5,23 0-27,8 0-45,-6 6-45,-20 18-32,20-18-13,1 2-1,2-3-277,-1 0-22,-2 2-1,1 2 42,0 1 58,-1 5 91,2-7-151,0-1-44,1 1 17,0 2 29,0 5 49,0-5-95,-1 7 4,3 10 46,0-16-73,0-6-9,1-1 0,0 1 0,0 0 0,0-1 0,0 1 0,1 0 0,0 0 0,1 3-5,8 39 16,10 10-3,-14-40-11,-4-9 1,1-1 0,0 0-1,1 0 1,-1-1 0,1 1 0,1-1-3,23 39 16,13 15-24,-8-10 5,0-1 30,-15-21-17,-13-21-15,-1 0 13,11 24 0,-11-23 16,-4-8 0,0 10 24,0 5-17,0-4 18,-7-6 5,-28 15-17,27-17-34,1 0 0,-1-1 0,1 0 0,-1-1 0,0 0 0,0 0 0,0 0 0,-4-1-3,12 0 0,-43 0-13,36 0 7,0-2 12,-20-5-17,20 5-13,7 2-43,0 0-72,0 0-103,-1-6-9,-1 1 108,-1-1 67,-1-1 42,1 3-52,0-1-143,3 5 101,7-7 50,0-2 63,5-6-1,9-2-22,-15 11 31,-4 4 5,1 0 0,-1 0 0,0 0 0,1 1 0,-1-1 0,1 0 0,-1 1 0,1 0 0,0 0 0,0 0-1,0-1 3,43-17 0,8-7 3,2-3 10,0-4-15,-5 2-12,-40 26 16,30-20 2,3-8 33,15-16 3,-16 10-24,-35 33-11,21-24 4,-23 24-10,-3 4 1,-1-1 1,0 1-1,0 0 0,0-1 1,0 1-1,0-1 0,0 0 0,-1 0 1,1 0-1,-1 0 0,0-1 0,21-60 62,-21 58-25,-3-1-16,-7-21-2,7 21 2,-6 3-23,-22-15 7,16 14-16,-12 5-5,20 0 0,0 4 3,-18 11 8,18-11-9,1 4 1,-2 0 12,4-4 2,0 0 0,0 0 1,0 0-1,1 0 0,0 0 0,0 0 0,0 1 0,0 0-1,-3 4-1,3-6 2,0 1-1,0 0 0,0-1 1,1 1-1,-1 0 1,1 0-1,0 0 0,0 0 1,0 1-1,-2 4 2,1-5-1,1-1 0,0 1 0,0-1 1,0 1-1,0 0 0,1-1 1,-1 1-1,1 0 0,0 0 0,0-1 1,1 2-2,-1 42 0,3 8-14,-1-42 9,3 10-1,6 5-25,-8-19 26,15 28-22,-14-30 21,3 8 4,10 3-41,-17-18 43,4 3-5,0 1 1,1-1-1,-1 0 1,1 0 0,0-1-1,2 2 5,-2-3 1,1 0 0,0 0 0,0 0 0,0-1-1,0 0 1,0 0 0,0-1 0,0 0 0,0 0 0,0 0 0,0-1 0,3-1-1,-6 3 0,4-2 13,1-8 6,2 0-11,-4 4-2,-1 0 1,0 0-1,0 0 0,-1-1 0,0 0 0,1-1-6,22-38 19,6-16 10,0-4-14,2-7 82,-15 31 12,-3 7 44,-6 14-103,7-10 102,0 5-130,1-2-11,-15 21 5,2 3-3,18-13-13,-18 13-54,1 4-55,-2 1 43,0 1 28,0 1 32,5 2-16,-5-4-28,2-1-37,-7 2 80,4 6 43,2 3 1,0-2-30,-2 1 35,-1 2 38,1 6 58,20 155 738,-17-113-639,1-1-60,1-5-85,1-7-108,2-10 43,-7-29-22,-2 0 14,2-2 5,15 20-14,-15-20 17,3-2 0,25 9-19,-19-9-3,17-7-50,-24 1 53,0 0-57,0-1-48,1 0-41,8-6-284,14-10-749,-23 15 843,-6 3 278,2-1-646,0-1 82,1 1 79,-2 0 72,1 1 67,-1-1 61,0 1 56,0 0 50,-1-1 55,1 2 34,0-2-54,0 0 75,2 0-46,-3 0 49,0 2-24,0-1-59,0-1-74,1 1-86,-1 0-80,1-1-104,0 0-116,-1 1 282,0-1-33,0 1-36,1 0-36,-1-1-38,1 1-39,0-1-42,-1 1-42,1-1-45,0 0-44,2-2-90,0 0 39,1 0 51,1-1 66,-3 1 264,1 0 38,0 0 43,0 0 46,0 0 49,0 0 45,0 0 39,0 0 36,1-1 18,-1 0 35,10-10 14</inkml:trace>
  <inkml:trace contextRef="#ctx0" brushRef="#br0" timeOffset="18446.677">18104 5852 7395,'0'0'800,"0"0"-372,0 0-233,0 0-51,0 0 42,0 0 12,0 0-52,-7 5 33,-5 4-31,-1 0 43,7-3 35,2 2 47,2-3-250,-1 1 52,0 2 46,0 0 40,-1 2 73,-1 1 36,-10 25 635,4-10-264,4-9-315,2-5-151,0-1-113,-7 18 355,1-1-55,-3 4 1,1 0-67,1-1-64,0 0-56,0 0-54,1 0-46,0 0-43,1 2-37,-2 4 4,0-1-15,2 1 1,0 8 14,-2 12-6,8-32 10,-3 32-122,7-51 78,0-6 0,0 0-14,0 0 25,0 0 40,8-9 15,27-33-10,-5-11-20,-7-6-47,12-65-129,-22 76 101,8-29-37,1-1-93,-1 7-33,31-94-397,-11 50 241,-19 58 255,0 2 54,-6 19 66,0 1 33,1 1 37,0 0 42,-2 7-51,-4 11-25,-3 6 0,-2 1 32,-6 9 6,0 0 16,0 0 42,7 0 65,-1 0-70,-1 0-43,4 0 14,-6 0-14,-3 0-54,1 0 0,-1 0-1,0 0 1,0 0 0,1 0 0,-1 0 0,0 0 0,0 0 0,1 0 0,-1 0 0,0 0-1,0 0 1,1 0 0,-1 0 0,0 0 0,0 0 0,0 0 0,1 0 0,-1 0-1,0 0 1,0 1 0,1-1 0,-1 0 0,0 0 0,0 0 0,0 0 0,0 1 0,1-1-1,-1 0 1,0 0 0,0 0 0,0 1 0,0-1 0,0 0 0,0 0 0,0 1-1,0-1 1,1 0 0,-1 0 0,0 1 0,0-1 0,0 0 0,0 0 0,0 1 0,0-1-1,0 0 1,0 0 0,0 1 0,-1-1 0,1 0-7,6 44 502,-3 2-81,-2 12 5,-3 30 120,1 0 8,-1-32-157,-1 0-37,-1-3-51,3 2-49,-1-9-82,0 0-37,-1 5-26,2-1-34,1-31-62,1-1 1,1 1-1,1-1 0,3 8-19,0-1 40,-3-8-43,2 3-56,2 6-54,6 15-49,10 25-42,-6-19 196,-12-33-26,0 2-59,1 4-75,1 4-154,-6-18 46,-1-6-88,0 0-98,0 0-103,0 0-106,0 0-120,0 0 346,0 0-36,0 0-37,0 0-39,0 0-38,-1 0-37,-4-2-721,-1-1 601,-1 0-52,1 1 2,1 0-87,2 0 28,0 1-1233,3 1 1492,0 0 46,0 0 136,0 0 43,0 0 39,-1 0 40,0-1 38,-1 1 37,-1-1 36,0 0 35,-2-1 19,-1 0 38,-9-3-8,-10-4 74</inkml:trace>
  <inkml:trace contextRef="#ctx0" brushRef="#br0" timeOffset="18688.167">17868 6236 5122,'0'0'703,"0"0"-288,0 0 6,0 0-81,0 0 236,0 0 5,8-5 28,-2 1-540,1-1 63,1 0 51,7-3 135,31-8 490,-37 14-750,5-1 5,-4 0-2,4 0 37,-4 0-65,6-1 5,-6 2 13,5-2 35,-5 2-53,6-1 4,-5 1 13,5-1 35,-4 0-43,7-1 9,11-2 35,-18 3-68,-7 2-15,0-1 0,1 1 1,-1 0-1,1 1 0,-1-1 0,1 1 0,4 1-3,-6-1 121,2-1-112,1 1-97,2-1-82,2 1-124,1-1-71,16-3-915,-24 3 876,-2 1-54,-1 0-71,-1 0-89,0 0 51,1 0-57,2-1-394,4-1-66,7-3-230,-2 1 510,-3 1 227,-5 2 331,-1 0 34,0 0 37,-1 0 34,2 0-54,-3 1 80,0-1 74</inkml:trace>
  <inkml:trace contextRef="#ctx0" brushRef="#br0" timeOffset="19394.1328">18616 6045 5026,'0'0'844,"0"0"-343,0 0-231,0 0-34,0 0 141,0 0-157,0 0 24,0 0 84,0 0-18,0 0 58,0 0 22,0 0 7,0 0-63,0 0-86,0 6-48,0-5 157,0 0-111,0 0-98,0-1-88,0 1-67,0 0-45,0 0-160,0 0-23,0 1-380,0-1 423,0 0 33,0 0 66,0 0 87,0 1 112,0-2-4,0 1 35,0 0 38,0-1 42,0 1 13,0-1 37,0 1 39,0 0 40,0 0 42,0-1 45,0 1 46,0 0 47,0 0 51,0-1 52,0 1 53,0 0 55,0 0 59,0 0 58,0 0 62,0 0 62,-5 1-959,0-1-14,3-1-3,0 1 1,1-1-1,-1 0 0,0 1 0,0-1 1,1 1-1,-1 0 0,1 0 0,-1-1 1,0 1-1,1 0 0,0 0 1,-1 1-3,-11 11 37,3 0-25,3-5-3,1-1 15,0 2 14,-2-1-29,-5 8 1,1 11 35,7-17-36,-11 30 32,11-29-33,-2 6 1,0 11 36,-2 18-27,7-32-17,1-10-2,0 0 0,1-1 0,0 1 1,-1 0-1,1 0 0,1 0 0,-1 0 0,0 0 0,1-1 0,0 1 0,0 0 0,0 1 1,12 36 0,4-5 8,-13-29-14,4 0 14,25 22 0,-32-27-6,0-1 0,1 1 0,-1-1 0,1 1 0,0-1 0,-1 1-1,1-1 1,0 0 0,0 0 0,0 0 0,0 0 0,0 0-1,0-1 1,0 1 0,0-1 0,1 1-2,4 0 8,6 2 37,16-3-13,-13-4 16,-5 1-37,6-4 0,9-8 34,-16 9-36,6-4 1,9-9 38,-15 13-36,8-6 2,3-13 42,-12 16-40,5-6 3,3-13 42,-9 16-44,-3 3-7,0 1 1,0-1-1,-1 1 0,0-1 0,-1 0 1,0-1-1,0 1 0,0-5-10,7-53 20,-6 10-37,-4 20-25,-3 1-34,-3 2-44,-4 4-51,0 9-26,-9-12-256,11 21 290,2 3 61,2 2 97,3 6-16,0 0 0,1 0 0,-1 0 0,0 0 0,0 0 0,1 0 0,-1 0 0,0 1 0,0-1 0,0 0 0,0 0 0,0 1 1,0-1-1,-1 0 21,-27-14-291,14 11-27,11 4 237,-1-1 39,-2 0 4,-1 1-78,-1 1-97,3 0 52,-1 1-41,4-2 85,-2 0 56,-4 0 14,6 1-13,-2 0-49,1 1-28,-1 0-52,0 1-61,-2 1-69,-7 4-102,-1 1-62,9-6-80,5-2-96,0 0-111,-5 7-122,5-6 607,-1 1 95,0-1 57,-1 1 59,-1 1 24,3-2 0,-1-1-34,1 1-21,-1 0-40,1 1-44,-1-1-53,1 1-3,-1-1-45,0 1-48,1 0-51,-1 1-57,0 0-59,-1 0-63,1 1-67,-1 1-49,0 1-39,-8 14-1533,8-14 966,2-5 533,1 1 225,0 0 115,0 2 132,0 2 112,0 1 74,0 7 72</inkml:trace>
  <inkml:trace contextRef="#ctx0" brushRef="#br0" timeOffset="19766.773">19136 5399 6691,'0'0'985,"0"0"-396,0 0-268,0 0-33,0 0 210,0 0-69,0 0-65,0 0-71,0 0-63,0 0-57,0 0-48,0 0 35,0 0-5,0 0 11,0 0 39,-5 8 86,-7 15-102,-1 7 107,0 4 108,1 1 110,1 6 88,-1 0-51,0-1-48,0 1-49,-7 23 166,0 0-110,2 0-103,1 1-98,3 0-94,3 1-88,3 1-83,5 0-77,2 12 14,4-61 3,0-5 10,3 9-3,9 8-48,4 6 28,-15-27-11,3-2 0,23 22-35,-24-22 2,-6-6-57,3-1-125,0 0 47,-1 1 40,1-1 34,3 2-82,1 1 19,-3-2 17,-2 0-15,1 0-142,0 0-40,-2-2-43,2 0-49,-2 1 192,0 0 84,0 0 26,0 0 97,2 0 9,-3 0 12,1 0-34,0-1-22,-1 1-40,1-1-47,0 0-55,0 0-6,1 1-47,-1-2-52,0 1-55,1 0-59,0-1-65,0 0-68,1 0-72,-3 1 436,1 1 34,0-2-112,1 1 62,-1 0 127,-1 1 33,5-3-145,-4 2 111,0 0-47,0 0-18,0 0-53,0 0-59,1-1-70,-1 0 3,0 1-59,1-1-64,0 0-68,0-1-74,0 1-79,1-1-84,0 0-89,-2 1 653,1 0 39,3-4-99,3-1 81,5-4 21</inkml:trace>
  <inkml:trace contextRef="#ctx0" brushRef="#br0" timeOffset="20594.217">19407 5893 6867,'0'0'866,"0"0"-369,1 0-105,0 6 62,4 20 226,-6-13 89,-2-7-567,1 2 102,-1 1 59,-4 14 557,5-17-666,0 1-34,0-2-42,1 0-60,0-1-72,0-2-85,-1 6 311,0-1-51,1-2-45,-1 0-40,1-1-18,0-1-40,0 0-24,-1 1-21,-1 3 22,0 1 71,0 2 85,1-4-57,-1 2 37,2-2-111,-1 1-25,-1 2 0,0 0 43,0 4 61,-2 5 98,3-12-195,1 1-22,-1 1 3,-1 2 36,0 3 50,-1 5 81,2-12-158,0 0-19,-1 3 3,1 1 31,-1 2 42,0 6 69,1-7-111,-1 7 10,1-8-3,-1 6 44,0-8-79,-1 7 6,2 7 45,2 0-71,0 21-33,0-37-2,0-6-5,0 0 32,0 0 23,0 0 25,0 0 0,8-4-22,23-12-8,-31 16-28,1 0 0,0 0 0,-1-1-1,1 1 1,-1 0 0,1-1 0,0 1-1,-1 0 1,1-1 0,-1 1 0,1-1-1,-1 1 1,1-1 0,-1 1 0,0-1-1,1 1 1,-1-1 0,0 1 0,1-1 0,-1 0-1,0 1 0,35-69-2,-32 61-14,6-10-13,-2-1 22,-3 5-16,3-10-38,-3 10 37,1-6-5,7-13-76,-8 20 80,3-7-3,5-11-47,-7 18 61,17-38-36,-17 39 52,-1 3-18,1-1 43,2-1 43,3-4 58,12-18-32,-16 25 80,-6 7-139,8-6-23,24-24-25,-18 22-8,10 2-7,-18 5 18,1 10 40,20 25-43,-18-18-98,-6-7 92,1 6 10,-3 10-95,-2-13 98,1 5 19,3 12 62,-1-16-59,1 7 2,-2 12 41,0-20-41,1-2-25,-3 1 38,0 2 40,-2 4 59,0-6-94,0-1-36,2-1 29,0 3 35,1 3 54,1-6-93,-1-4-23,1-1-1,-1 0 1,0 0 0,0 0-1,0 0 1,-1 0 0,1 0-1,-1 0 1,1 0 0,-2 3-4,-5 25 5,6-24 8,1-7 3,0 0 6,0 0 26,0 0 29,0 0 16,0 0-2,0 0-30,0 0-53,0 0-34,0 0-140,0 0 54,0 0-61,5-9 109,1-2 56,18-31-32,-19 32 32,4-5-2,6-10-50,-7 13 45,2-5-1,9-11-49,-12 15 51,4-5-2,10-11-31,-13 17 41,28-34-20,-27 35 25,28-31-14,-28 33 12,27-26 3,-2 10 8,-4 9-8,-18 12-13,12-1-6,-18 4-7,1 4 4,18 11-4,-18-10 7,-4 2 8,11 18 22,-11-12 10,-3 61 105,-1-48-56,-2-9-53,-3 0 8,1 4 31,3-8-42,-2 6 2,-3 12 31,-8 28-31,6-17-35,1 32-5,7-67 11,2 0-6,6 20-13,-5-20-16,-2-6-53,0 0-27,0 0-99,0 0 66,0 0-37,0 0-39,0 0-42,0 0-44,1 1-49,1-1-53,2 2-58,1 0 28,2 0-43,2 1-247,-1 0-68,-4-1 60,-2-2-62,-1 1-80,-1-1-97,0 0-333,6-7-1946,-2 3 2409,1-2 38,2-2-156,5-6-447</inkml:trace>
  <inkml:trace contextRef="#ctx0" brushRef="#br0" timeOffset="20835.325">20440 5888 9861,'-2'4'145,"0"-1"-39,0 0-18,0 1-5,-1 0 9,2 0 6,-1-1 29,0 1 59,1 0 24,-1 1 60,0 1 70,-1 1 78,3-4-299,-1-2-37,0 1-19,0 1-17,-1 1-7,0-1 24,1 0 40,0 1 69,0 1 37,0 0 72,0 2 85,-1 1 95,2-6-327,0 1-38,-1-1-22,1 1-13,-1 1 1,1-1 18,-1 1 40,1 1 67,-1-1 36,0 2 71,0 1 85,0 1 93,0-4-278,-1 1-56,0 2 7,2-3-47,-1 0 51,1 1 23,0 0 54,-1 2 62,1 1 71,0-3-222,0 6 37,0-4-38,0 3 95,0-3-61,0 1 44,0 1-114,0 34 266,0-31-293,0-3-52,0-2 16,0 0-26,0 22-35,0-21-5,0-8 10,0 0-2,0 0-14,0 0-21,0 0-81,0 0-100,0 0 73,0 0-36,0 0-38,0 0-43,0 0-44,0 0-48,0 0-52,0 0-55,0 0-57,0 0-57,0 0-54,0 0-54,0 0-52,0 0-46,0 0-41,0 0-35,0 0-33,2-2-43,0-1-54,4-3-68,20-21-1872,-19 19 2204,-1 2 71,-2 3 249,-2 0 46,0 1 43,-1 0 41,0 1 40,0-1 38,-1 1 36,1-2 33,0-1-21,1-2 65,0-2 43,1-6 42</inkml:trace>
  <inkml:trace contextRef="#ctx0" brushRef="#br0" timeOffset="21021.638">20483 5532 10325,'0'0'765,"0"0"-291,0 0-120,0 0-50,0 0-61,0 0-51,0 0-15,0 0 19,0 0 215,0 0-43,0 0 43,0 0 29,-3 7-21,2-6-532,1 0 36,-1 0 15,0 1 118,0-1 51,0 1 33,-1 1 230,2-2-289,-1 1-44,0-1-48,1 0-47,-1 1-54,0-1-63,0 1-23,1-1-53,-1 0-57,0 1-62,0 0-66,0-1-70,1 1-75,-1 0-79,1-2 103,0 1-47,1 1-45,1 1-43,-2-2 461,0-1 39,1 1-89,0 0 110,0 1 79,2 2-35,-1-1-8,-1-2 1,0 1-55,0-1-66,-1 1-79,1-1-12,-1 1-68,1-1-76,-1 1-81,1-1-88,-1 1-94,0-1-101,0 1-108,1-2 584,-1 0 42,0 0 40,0 0 38,1 0 36,0 0 34,3 0-95,0 0 137,2 0 58,2 0 37,6 0 37</inkml:trace>
  <inkml:trace contextRef="#ctx0" brushRef="#br0" timeOffset="21442.3298">20680 5908 1713,'3'6'523,"-3"-4"-390,1-1-59,0 0-46,0 0-33,2 3-76,-1-2 77,-1 2 66,0-1 106,0 1 79,0 1 120,-1-2-132,0-1 38,1 1 40,-1 1 43,0-1-337,0 0 38,-1 4 157,1 1 120,0 2 100,-1-1 71,0 1 59,-3 42 2328,1-36-2107,2-8-442,0-1-42,0-2-182,0 3 110,0 1 99,0 2 90,0 0 80,1 1 68,-1 0 60,1 0 48,0-9-430,-1 0-47,1 0-42,0-1-37,0 0-18,-1 0-37,0 0-24,0 0-25,0 1-4,0-1 32,0 1 35,1 0 54,0 1 30,-1-1 55,1 2 65,0 1 72,0-5-237,0 0-69,0 1-60,1 2-84,-1 0-10,1-1 102,-1 0 77,0-1 95,0 0 61,0-1 97,0 1 109,0-1 125,13-33-518,8-9-53,38-66-41,-42 69 51,-15 32 2,1 1-1,0 0 1,0 1-1,0-1 1,0 0-1,1 1 1,2-3 0,9-12 13,-6 7 27,0 1 104,-2 4-67,0 2-45,1 2-37,-1-1 45,-1 0 147,-5 4-148,6-1-25,24-4-14,-23 3 46,-8 2 66,6 10 117,20 28 91,-18-20 64,-7-13-310,0 0-20,1 2 5,0 2 34,-1 2 53,1 5 87,1-4-161,0 7 6,-2 12 66,-1 32-88,0-10-69,0-41 27,0 10-89,0 1-107,0-13 44,0-2-34,0-4-47,0-2-65,0-1-71,0-1-78,0 0-87,0 1-108,0 0 267,0 0-35,0 1-39,0 1-40,0 0-42,0 1-42,0 0-38,0 0-36,0 5-730,0-2-114,0 0-2941,0-7 3504,0 0 41,0 0-215,0 0 77,0 0-128,0 0-487</inkml:trace>
  <inkml:trace contextRef="#ctx0" brushRef="#br0" timeOffset="23126.73">13463 2682 6851,'0'0'763,"0"0"-325,0 0-214,0 0-33,0 0 119,0 0 200,0 0-1,0 0 73,0 0 34,0 0-21,0 0-77,0 0-75,0 0-75,0 0-27,0 0-50,0 0-53,0 0-57,0 0-40,0 0-42,0 0-24,0 0 18,0 0 22,0 0 40,0 0 74,0 0 49,0 0 47,-6 6 14,-18 20 5,18-20-16,2 2 0,-2 1-266,0 2 63,-6 12 182,-10 21 299,13-25-372,1-1-46,1-1-77,5-11-15,-2 1-29,-9 22-19,9-21-11,4-8 6,-3 6-8,-11 22-6,11-21-8,3-7-2,0 0-40,0 0-9,0 0 17,0 0 24,0 0 5,0 0 0,5 6 0,17 18 2,-16-18 12,1-5-4,0 2-21,6 2-2,7-4 27,6-1 2,-24 0-360,1 0 60,-1 0 55,1 0 52,-1 0 48,0 0 44,0 0 39,0 0 37,2 0 95,0 0 93,0 0 100,5 0 472,-7 0-541,1 0-94,-1 0-49,0 0-59,0 0-69,0 0-115,-1 0 32,0 0-35,0 0-38,0 0-39,1 0-43,-1 0-43,0 0-76,0 0-56,0 0-59,0 0-62,1 0-64,-1 0-68,0 0-70,0 0-73,0 0-75,1 0-79,-1 0-82,0 0-83,0 0-87,0 0-90,1 0-92,-1 0-95,-1 0 799,0 0 45,0 0-95,0 0-347</inkml:trace>
  <inkml:trace contextRef="#ctx0" brushRef="#br0" timeOffset="23685.686">13781 2411 4034,'0'0'625,"0"0"-236,0 0-36,0 0 129,0 0 289,0 0 40,0 0 45,0 0 41,0 0-78,0 0-104,0 0-115,0 0-80,0 0-34,0 0-3,0 0 15,0 0 23,0 0-1,0 0 16,0 0-2,0 0 2,-4 7-26,-9 18-44,9-18-36,1 0-51,0-3-299,1 0-47,0 2-10,-2 1 78,-2 1 90,3-2-46,-2 0 39,-6 11-93,-29 47 216,31-51-270,4-4-45,1-3 51,0 1-11,-11 22-13,4 0-6,9-22-16,1-2-21,1-5 11,0 0 26,13 2 21,2 6-26,-9-5 1,1 0 31,-1-3 0,18 0 11,-18 0-22,0-1 11,17-3-2,-17 3 4,0 1-4,18 0 4,-18 0-7,1 0-8,20 0-19,-20 0 0,-7 0-22,0 0-20,0 0-13,0 0-24,0 0-97,0 0-112,0 0 91,0 0-34,0 0-34,0 0-34,0 0-36,0 0-44,0 0-55,0 0-65,0 0-71,0 0-65,0 0-57,0 0-46,0 0-43,0 0-63,0 0-87,0 0-112,0 0 114,0 0-65,0 0-2131,0 0 2203,0 0 45,0 0 326,0 0 37,0 0 117,0 0 35,0 0 38,0 0 42,0 0 45,0 0 42,0 0-82,0 0 89,0 0 69</inkml:trace>
  <inkml:trace contextRef="#ctx0" brushRef="#br0" timeOffset="25054.666">14296 1984 2465,'0'0'926,"0"0"-78,0 0-7,0 0 100,0-8 105,0 6-833,0 0-92,0 1-73,0-1-36,0-3-53,0 2 69,0 1 84,0 0-13,0 0 37,0 1 19,0-1 36,0 0 39,0 1 44,0-1 45,0 0 51,0-1 53,0 1 57,0-1-112,-1 0-82,1 1-72,-1 0-62,0 0-35,0 0-56,-2-4-24,1 4-3,0 0 62,1 0 18,0 0 53,0 0 19,1 0 49,-1 0 55,0 0 61,-3-5 118,-15-18-7,14 18-19,5 7-43,-6-4-51,-10-7-177,6 5-96,4 1-1,0 5 61,-18 0-109,19 0 16,4 0 66,1 0 94,-7 2-11,-18 5-16,18-5-16,7-2-19,-4 6-31,-15 20-41,14-20-21,5-4-45,0-1-1,0 0 1,0 1-1,0-1 1,0 0-1,0 0 1,0 1-1,-1-1 1,1 0 0,0 0-1,-1 1 1,1-1-1,-1 0 1,0 0-1,1 0 1,-1 0-1,-1 1-2,1 0 2,0-1 0,0 1-1,0-1 1,1 1-1,-1 0 1,0-1-1,0 1 1,1 0-1,0 0 1,-1-1-1,1 1 1,0 0-1,-1 0 1,1 0-1,0 0 1,1-1-1,-1 2-1,0 57 56,0-57-56,0-1-1,0 0 0,0 0 1,0 0-1,0 1 1,0-1-1,1 0 0,-1 0 1,1 0-1,0 0 0,0 0 1,0 0-1,0 1 1,1 2-5,0 1-3,2 2 13,18 30-13,-15-26 20,0 0-39,0-4 55,2 0 58,3 1 82,-8-6-131,1 0-29,1 1-10,0 1 43,2 0 45,4 4 70,2 0-101,0 1-36,-8-7-15,0 2 0,-1-1 0,1 0 0,-1 1 0,5 6-4,-1-2 4,-7-8-2,1 1 0,-1 0 0,0 0 0,0 0-1,0 0 1,0 0 0,-1 0 0,1 0-1,0 1 1,-1-1 0,0 1 0,1-1-1,-1 1 1,0-1 0,0 1-2,2 6 3,1-2 10,-4-6-11,0 0-1,0 1 1,0-1-1,0 0 1,0 1-1,1-1 1,-1 0-1,0 1 1,1-1-1,-1 0 1,1 0-1,-1 1 1,1-1-1,0 0-1,3 8 15,-3 1 29,-2 2 0,-5-3-36,0 1 20,4 1 47,-6-4-48,-9 8-15,1-1-35,4-3-105,3-4 59,1-3 41,0-1 35,-1 1-43,-2 2-102,2-3 67,3-1 48,-1-2 47,0 0-29,1 1 2,6-1 9,0 0-22,0 0-32,0 0-40,0 0-67,0 0-48,0 0-10,0 0 112,0 0 76,0 0 100,6-8-70,20-23 70,-20 24-115,2 2-64,-4 2 30,1 1 50,2-2 2,0-1-91,3-1-100,-4 2 53,1-1-42,-3 1 59,1 1 80,-2 0 43,0 1-24,1 0-33,0-1-52,0-1-29,2 1-53,0-2-64,2 0-70,-6 3 228,1 0 36,-1 1 20,1-1 15,1-1 1,-1 0-23,1 1-37,1-1-64,-1-1-34,2 0-66,1-1-78,1-1-87,-2 3 245,-1-1 58,4-1-7,-5 2 41,0 0-48,1-1-24,1-1-53,1 0-60,1-2-68,-3 3 232,0 0 21,3-2-7,0-1-31,2-3-65,4-3-112,-4 4 215,-3 2 50,0 0-15,2-3-29,3-4-52,-3 5 98,4-6-5,5-11-50,17-28 33,-28 44 61,3-5-1,3-12-28,-7 17 24,2-6-2,3-11-27,-7 18 26,-2 5 13,0-1 0,0 1 0,0-1 0,-1 0 0,0 0 0,0 1 0,0-4 1,2-2-2,-1 7 3,-1-1 1,0 0-1,0 0 1,-1 0-1,1 0 0,-1 0 1,0 0-1,0 0 0,0-1-1,0-17 30,0-23 127,0 40-70,0 4 37,0 1 48,0 0 40,0 0 298,-4-3-259,2 0-51,-1 0-45,1 0-39,-1 0-20,1 1-37,-2-5-3,1 2-3,0 2 54,-2-4 272,5 7-99,0 0-50,-7 2-3,-22 5 55,22-5 7,7-2 39,-7 6 27,-18 18 21,18-18-3,3 2 6,1-5-300,0 2-34,-2 1-2,1 2 64,0 2 83,1-3-49,1 0 38,0-2-92,0 0-38,-1 2 0,1 1 68,0 2 84,0-3-52,0 1 37,1-4-113,-1 1-19,0 3 4,0 1 32,1 1 56,1 5 89,0-9-187,0 13 58,0-9-25,0 7 55,-1-8-98,0 8 3,5 7 64,-4-15-83,3 7 3,6 5 30,4 6-10,-2-13-5,18 14-27,-28-27-11,0 1 0,1-1-1,-1 1 1,1-1-1,-1 0 1,1 0-1,0 1 1,-1-1 0,1 0-1,0 0 1,0 0-1,0-1 1,-1 1-1,1 0 1,0-1-1,0 1 1,1-1-2,3 1 3,-4 0-3,-1 0 0,1 0 0,0-1 0,0 1 0,0 0 0,0-1 0,-1 0 0,1 1 0,0-1 0,0 0 0,0 0 0,0 0 0,0 0 0,0-1 1,0 1-1,0 0 0,0-1 0,4 0-4,30 1-276,-27 0 107,-4 0-19,-2-1-50,1 0-59,1-2-66,2-1-72,3-1-71,-1-1-72,-1 2-70,-3 1-72,-3 2-88,-1 1-108,-1-1 414,0 1-34,0 0-396,1 0-70,10-8-2183,0 1 1939,1-1 95,-3 2 465,-1 0 83,-4 3 289,0 1 40,-1 0 35,0 0 40,0-1-96,-1 2 81,-1 1 50</inkml:trace>
  <inkml:trace contextRef="#ctx0" brushRef="#br0" timeOffset="25521.543">15090 1605 5442,'0'0'578,"0"0"-246,0 0-69,0 0 43,0 0 166,0 0-190,0 0 41,0 0 42,0 0 41,0 0 504,-5-6 3,-12-18-52,13 18-108,4 6-62,0 0-35,0 0-40,0 0-74,-6-1-83,3 0-347,-1 1-74,-4 0-30,5-1 41,0 1 46,1-1 32,-1 0 50,0 0 61,0-1 67,-4 7 18,-21 12-35,22-13-21,-3 3 16,-23 23 8,20-19-51,5-3-98,1 0-63,3 0-46,1-3 2,0-2 23,-15 27 304,5-3-114,2-4-95,4-5-73,2-8-54,-7 20 132,4-4-53,1 1-35,1 2-32,4-20-32,-1-4-4,1 0 1,1 0-1,-1-1 1,1 1-1,0 0 1,0 0-1,0 0 0,1 1-2,0 4-1,2 8-9,0-9 4,15 29-2,-2-12 14,-13-20-12,6 0 12,23 18-12,-30-22 6,-1-1-1,1 1 1,0-1-1,0 0 0,-1 1 1,1-1-1,0 0 1,0 0-1,1 0 1,-1-1-1,0 1 0,0 0 1,0-1-1,0 0 1,2 1 0,3 0-2,8-1 10,17-7-40,-23 5 0,-1-2-19,-3 1-46,0 0 104,0 1 28,-2 1-46,1-2-42,1 0-57,-1 0-36,2-1-60,1-2-69,1 0-78,-5 4 139,0 0 81,0 0 53,0 0 65,3-1 27,-2 0-95,-2 1 5,0 0-33,1 0-38,-1 0-45,1 0-5,0-1-38,0 1-41,0-1-43,0-1-48,1 1-50,0-2-53,1 1-56,-4 3 301,0-1 40,2 0-85,-2 1 165,1-1 33,0 1 11,-1-1 38,5-2-28,-5 2-15,2 0-53,-2 1-30,2-2-58,-1 1-65,0-1-76,1 1-5,-1-1-65,1 0-69,-1 0-75,1 0-80,1-1-86,-1 0-90,1-1-98,13-16-1768,-10 12 1846,1 0 63,-1-1 79,0 1 68,2-3-60,4-6-272</inkml:trace>
  <inkml:trace contextRef="#ctx0" brushRef="#br0" timeOffset="25861.778">15294 1574 5442,'0'2'759,"-4"4"-282,2-3-275,-1 2-53,-3 2 3,4-4-52,0 2 54,0-1 27,0 1 58,0 1 68,0 1 79,1-4-235,-1 1-43,-1 2 7,3-3-35,-1 0 42,0 1 23,1 1 46,0 0 56,0 1 61,0-2-244,0 1 39,1 9 159,0 26 471,-3-27-523,5-5-109,11 24-37,-11-23-24,3-5 8,18 13 13,-18-13 6,12-4 36,7 0-49,-4-2 40,-7-5-75,-9 3-1,16-5 45,-8-2-53,-6 5 0,37-32 170,-18 7-68,-19 23-87,10-13 50,-10 5-56,-3 7-1,5-10 67,-6 5-54,-2 7-5,2-12 76,-4 5-71,0 6-7,-2-5 43,2 5-51,-5-7 12,-9-4-37,-14-12 1,15 20-48,8 8 49,4 2 8,1-1 0,-1 1 0,0 0 1,0 0-1,0 1 0,0-1 0,0 0 0,-1 1 0,1-1 0,0 1 0,0-1 0,0 1 0,0 0 0,0 0 0,-1 0 0,1 0-1,-33 3-2,21 2-13,-1 0 0,1 1 0,0 1 0,-5 3 15,16-8 1,-4 2-20,-1 3-13,-21 20-37,23-21-14,5-5-64,1 0-94,-1 1 71,-1 2-40,-1 2-45,0 1-44,0 1-42,0-2-39,2-2-45,0-2-68,0-1-98,1-1 248,0 0-36,0 0-305,0 0-79,1 2-221,0 2-547,0 0 716,1 1 42,-1-1 215,0 0 51,0 0 63,0-1 73,-1-1 172,1-1 33,-1 1-82,0-1 64,1-1 34</inkml:trace>
  <inkml:trace contextRef="#ctx0" brushRef="#br0" timeOffset="26307.912">15704 1335 5122,'2'4'232,"-1"0"-91,0-1-60,1 2-65,0 0-9,-1-1 84,0-1 90,0-1-44,0 1 38,0 1 211,-1-1-144,1 0 37,0 0 39,0 0 41,-1 1 44,1-1 47,2 9-81,1 7 142,-3-13-211,0-4 105,1 4 208,6 20-84,-5-19-52,-3-7-93,3 6-58,11 22-75,-11-21-46,-3-7-42,0 0-38,0 0-37,0 0-11,0 0-12,0 0-12,0 0 11,0 0 21,0 0 41,0 0 31,6-1 14,20-5-16,-25 6-152,-1 0 1,0 0 0,1 0 0,-1 0 0,0 0 0,1 0 0,-1 0 0,1 0-1,-1 0 1,0 0 0,1-1 0,-1 1 0,0 0 0,1 0 0,-1-1 0,0 1-1,1 0 1,-1 0 0,0-1 0,1 1 0,-1 0 0,0-1 0,0 1 0,0 0-1,1-1 1,-1 1 0,0 0 0,0-1 0,0 1 0,0 0 0,0-1-4,22-48 229,-16 36-202,3-10 33,-5 9-47,7-22 26,-8 25-28,3-6 2,2-10 29,-5 18-24,-1 2-27,0 0 37,2-2 40,1-4 54,7-15 4,-9 22 15,-3 6 0,0 0-15,0 0-25,0 0 1,7 0 28,20 0 54,-20 0 86,-2 7 79,-3-4-272,2 1-26,2 3 1,-2 0 56,1 2 75,-3-3-47,1 2 34,-1 1-63,0-3-55,1 1 18,0 2 34,2 3 59,-1-3-118,2 4 1,2 9 34,15 45-19,-20-61-77,-3-5-29,3 5-49,-1 0-9,2 1-43,-1 1-49,0-2-57,-2-2-63,0-2-70,-1-1-79,0-1-85,0 0-95,0 0-117,0 0 330,0 0-37,0 0-40,0 0-44,0 0-421,0 0-90,0 0-290,0 0-735,0 0 1062,0 0 41,0 0 360,0 0 34,0 0-303,0 0 497,0 0 38,0 0 41,0 0 37,0 0-185,0 0 37,0 0-70</inkml:trace>
  <inkml:trace contextRef="#ctx0" brushRef="#br0" timeOffset="27399.464">16577 982 6147,'0'0'1561,"0"-1"-850,-7-5-57,-3-3-231,-11-9 326,15 13-278,2 1-103,-1 1-89,2 0-77,-1 1-43,0 1-70,1 0-42,-1 1-20,2 0 4,0 0 34,-1-1 107,-2-1 151,-1 0-72,2 1-62,0 0-54,-1 1-31,2 0-47,-6 2-14,6-1 4,0-1 82,-4 0 92,1 1-46,1-1-39,1 0-36,-3 2 34,0 1-75,3-1 0,0-1 39,-3 1 109,0-1-42,-3 3 59,2-1-94,1 2-65,2-1-2,1-2 35,-4 2 125,2-1-47,0 1-40,2-1-35,-4 3 33,1 2-77,3-3 2,1-2 37,-5 4 99,1-1-40,-4 5 54,3-2-90,2 2-72,1-5-1,2 0 37,-12 12 169,4-4-101,4-4-65,0 1-55,2-3-2,1-2 30,-9 13 90,4-5-60,3-3-41,2-1-35,-2 4 32,-7 13 60,10-8-88,2-9-3,-1 7 5,3 23-17,6 5-18,-1-41 6,20 11 23,-26-14-12,1-1 0,-1 0 0,1 0 0,-1 1 0,0-1 1,1 0-1,-1 0 0,1 1 0,-1-1 0,1 0 0,-1 0 0,1 0 0,-1 0 0,1 0 0,0 0 0,-1 0 1,1 0-1,-1 0 0,1 0 0,-1 0 0,1 0 0,-1 0 0,1 0 0,-1 0 0,1-1 0,-1 1 0,1 0-1,7-1 10,-5 1-6,0-1 0,0 1 0,0-1 0,0 0 0,0 0-1,-1 0 1,1 0 0,0 0 0,-1 0 0,1-1 0,0 1-1,1-2-3,4-1 1,-4 3 0,-1-1 0,0 1 0,0-1 0,0 0 0,0 0 0,0 0 0,0 0-1,-1 0 1,1-1 0,-1 1 0,1-1-1,6-5-7,6-4-7,4-11-50,-10 14 27,-1 1 30,-2 0-39,1-3-44,2-5-64,-6 11 92,0-1 37,2-2-1,-1 0-65,1-3-74,2-5-114,-4 11 193,0 0 39,2-3 0,-2-1-72,1-2-90,-2 3 54,0-1-41,-1 4 108,1 0 26,0-3-6,0-1-47,0-2-69,1-4-113,-1 5 201,1-6-11,-2 6 32,-1-4-36,0-16 63,0 23 53,0 0 11,0-20 0,0 20 0,0 7-5,0 0-25,0 0-20,0 0-25,0 0-8,0 0-7,0 0 12,0 0 33,0 0 37,2 7 11,5 20 7,-6-20-7,-1-7-3,0 0 0,0 0 0,0 0 0,0 0 0,0 0-8,0 0-29,0 0-1,0 0-4,0 0 7,0 0 3,0 0 5,0 0 22,0 0 5,0 0 3,0 0 7,0 0-7,0 0-3,0 0 0,0 0-5,0 0-17,0 0 17,0 0 5,0 0 0,4-6-3,9-20-7,-9 13 10,-4-15 13,0 21 0,0 0-7,0-24 7,0 28-26,0 1 1,1-1-1,-1 1 1,-1-1-1,1 1 0,0-1 1,0 0-1,-1 1 1,0 0-1,1-1 0,-1 1 1,-1-2-4,-7-26 26,-6-47 40,10 50-7,0 8-31,-2-2 37,3 7-43,-9-36 133,12 44-102,0-1 11,-5-19 11,5 20-6,1 6 6,0 0-6,0 0 11,0 0 5,0-6-28,0-18-20,0 18-37,0 6 13,0 0 22,7 6 26,18 20 25,-18-20 44,-4 3 68,-1-4-138,1 1-33,1 2-3,-1 0 65,0 3 75,1 5 115,-3-11-187,0 0-42,1 1 5,0 2 74,-1 3 91,1-3-58,-1 1 39,1 7-51,2 6 82,9 65 673,-8-50-560,-3-21-210,1-1-33,-1 1-32,-1-6-90,1 3 135,0-3-34,-1 1-1,1 1-44,1-2 15,2 8 77,-2-7-99,11 36 98,-10-34-110,-2-7 20,2 1-15,11 24-6,-11-23 0,-4-8 0,7 6-6,20 18-34,-20-18-37,-7-6-38,0 0 2,0 0-35,0 0-40,0 0-46,0 0-50,1 0-53,2-1-56,2 0-57,-4 1 237,-1 0 38,2-1-63,0 1 92,0-1 103,0 1 37,3-2 38,-3 1-81,0 1-53,0-1-38,-1 1-57,1-1-67,0 1-78,0 0-10,0 0-66,0-1-71,0 1-77,0 0-82,0 0-88,1 0-93,-1 0-99,-2 0-125,1-1-62,0 0-275,4-2-734,0-2 686,0 1 516,-1 1 193,0 0 49,0 0-25,-1 0 97,-1 2 273,-1-1 41,1 1-172,-1 0 52,0 1-41</inkml:trace>
  <inkml:trace contextRef="#ctx0" brushRef="#br0" timeOffset="28573.066">17036 822 6307,'0'-1'699,"0"-4"-270,0 0-187,0-1 93,0-2 124,0-14 1015,0 12-889,0 2-153,0 4-261,0 1-37,-5-4 524,-14-22-63,15 21 0,-1 0 35,-16-24 48,16 23 10,-2 4-13,-20-15-80,20 14-136,7 6-112,-8 0-107,-22 0-46,22 0-55,2 6-120,-20 14 93,15-7-61,5-4-2,2-2-29,-1 0 44,-1 4 51,-2 4 74,1-3-143,-8 17 130,1-2 106,1 0-1,-1 9-281,3 0 136,7-24-113,-1 7 4,0 11 21,3-19-41,-3 33-8,4-37-2,1-4 2,-1-1 0,1 1-1,0-1 1,0 1 0,0-1 0,0 1-1,0 0 1,1-1 0,-1 1 0,1-1-1,-1 0 1,1 1 0,1 1 1,6 25-16,-6-22 0,-2-7 0,8 2-3,21 7-18,-29-9 34,1 0 0,-1 1 0,1-1 0,-1 0 0,1 0 0,-1 0 0,1 0 0,-1 0 0,1 0 0,-1 0 0,1 0 0,0 0 0,-1 0 0,1 0 1,-1 0-1,1 0 0,-1 0 0,1-1 0,-1 1 0,1 0 0,-1 0 0,1 0 0,-1-1 0,1 1 0,-1 0 0,1-1 0,-1 1 0,1-1 3,29-18-120,-21 14 56,-5-1-11,0 2 12,-1 0 26,2-2-10,1-1-56,0-1-67,3-4-106,-6 8 186,1 0 36,1-1-5,0-2-74,1-2-96,-3 2 62,1 0-43,-2 3 130,2 0 23,2-3-1,-2-2-44,0-1-68,0-5-112,-3 10 211,1 0 29,0-3-1,0 0-51,0-3-64,1-5-104,-2 11 200,1 0 18,1-4-2,-2 0-35,0-3-51,0-6-85,-1-14 79,0-1 18,0-3 114,0 27 33,0 2 5,0 4-10,0-8-46,0 5 45,0 2 51,0 0 72,-2 11-93,1 0-36,1-1 35,2 3 45,1 1 70,-2-6-118,1 0-21,1 2 0,-1 1 38,0 2 48,0 4 74,-2-8-136,1 1-20,0 1 3,1 1 31,-1 3 43,1 4 68,-1-4-108,1 6 10,0-6-3,2 5 44,-3-6-80,2 9 7,7 6 16,4 5-154,-11-23 45,1-1-75,11 20 110,-11-20 50,-4-6-13,0 0 6,7 4 4,20 12 12,-20-12 7,-1-7 17,18-7-14,-18 7 0,2-5-24,1 1-29,-5 4-1,0 0-1,-1 0 1,0 0-1,1 0 1,-1-1-1,0 0 1,-1 1-1,1-1 1,-1 0-1,1 0-1,24-40-8,-22 36 7,2-2-15,3-19-33,-6 18 7,-1 2 34,-1 0-42,0-4-46,1-5-69,-3 18 164,7-47-227,-5 10-4,-2 22 123,2 3 48,0 2 33,3-1 31,-1 0-22,0-6-5,3-9 8,5-6-11,-8 25 20,-1 1-28,-3 6-32,0 0-39,0 0-20,0 0 6,0 0 37,6 3 35,18 11 32,-18-10 27,-6-3-10,0 0 1,0 0-1,0 0 0,0 0 1,0 0-1,0 0 0,1 0 1,-1 0-1,0 0 0,1 0 1,-1 0-1,0 0 0,1 0 1,-1 0-1,1 0 0,0 0 1,-1 0-1,1 0-1,0 0 1,0 0 1,0 1-1,-1-1 1,1 0-1,0 1 0,-1-1 1,1 1-1,-1-1 1,1 1-1,-1 0 1,0-1-1,0 1 0,0-1 1,1 1-1,-2 0 1,1-1-1,0 2-1,11 59 112,-6-43-26,-3-7-54,-1-4-6,1-2 52,0 2-12,8 23-2,-7-24-2,-3-7-12,3 6-4,11 18-14,-11-18-8,-3-6 16,0 0-6,0 0 1,0 0 13,8 0 11,12 0-23,-4 0 35,-9-7-45,25-29 1,-19 18-14,-1-1 1,0 0-1,2-9-13,-6 12 0,-2 1-46,3-14-154,-3 2-68,4-37-460,-6 36 480,1-3 72,1-1 104,-2 14 85,0 0 37,-2 11-82,-2 7-27,0 0 0,0 0 30,0 0 53,0 0 83,3 9 69,9 27 56,-9-17 18,-4-7-169,0-3-46,1 0 25,1 4 37,1 4 60,0-4-102,1 7 10,-2-7-6,-1 5 37,-1-8-65,-1 11 7,7 5 53,19 43 34,-22-63-101,-2-6 3,0 0-6,7 6 6,21 18-6,-22-18 6,17-6 3,-10 0 9,-6-5 1,0 0-29,7-4-1,1-9 63,-8 11-57,2-4-1,4-10 23,-8 11-32,4-6 0,5-11-39,-3 4 2,1-4-107,2-8-105,16-58-430,-20 57 480,11-45 196,-19 75-19,-2 6-19,0 0-21,0 0 2,0 0 14,0 0 94,5 8 74,-3-4-86,2 1-25,2 3-5,-1 0 51,-1 4 60,1 4 92,21 98 707,-10-35-356,-5-11-146,0 0-59,-3-11-117,-1 1-59,-1-2-68,0 0-75,-5-20 16,-1-1-1,-2 6-57,-2 18 35,-2-41-22,5-15-34,0 2 33,-2 4 20,-1-1-63,-2 1-62,-3 1-89,7-8 47,2-1 53,-2 1 34,1 0 62,-1 3 59,0-2-87,-1 0-94,1-1 7,0-1-38,-1 2-191,0-1 114,1 0-39,-1-1-42,0 1-44,0 0-48,-1 0-49,0 0 101,-3 3-236,-1-1-47,0 0-51,1 0-50,2-1-178,1-1-73,-1-1-74,-3 0-76,-2 1 172,-23 4-1809,21-3 1610,4-2 27,5 0 604,1-1 35,-1 0 41,1-1 46,-2 1 54,0-1 57,0 0 106,0 0 35,-7-1-56,-5-2 78,-11-1 89</inkml:trace>
  <inkml:trace contextRef="#ctx0" brushRef="#br0" timeOffset="29087.438">18127 119 10181,'0'0'617,"0"0"-285,0 0-177,0 0-38,0 0 38,0 0-57,0 0-36,0 0 2,0 0-8,0 0 38,0 0 42,0 0 59,0 0 23,0 0 68,7 5 90,22 14-13,-28-19-339,-1 1 0,1-1 1,0 1-1,-1-1 0,1 0 1,0 1-1,-1-1 0,1 0 1,0 1-1,-1-1 0,1 0 1,0 0-1,0 0 0,-1 0 0,1 1 1,0-1-1,0 0 0,0-1-24,3 1 83,0-1-29,2 0-3,1 2 55,2 0 79,-3 0-49,0 0 36,-1 0-89,-1 0-34,3 1 4,0 0 58,3 0 74,-4-1-50,2 0 34,-4 1-100,1 0-35,3 0-9,1 0 63,2-1 79,-4-1-39,2 0 33,-4 0-86,1-1-41,3 0-9,1 1 71,2 1 86,-5 0-42,2 1 36,-3-1-94,0-1-24,3 1 5,0 1 40,3 1 61,4 1 100,-6-3-173,7 2 16,-8 1-22,5 1 48,-7-1-96,6 3 1,1-3 71,-9 4-61,17 23 6,-21-31-51,0 1 1,-1 0 0,1-1 0,-1 1-1,0-1 1,1 1 0,-1 0 0,0-1-1,1 1 1,-1 0 0,0-1 0,1 1-1,-1 0 1,0 0 0,0-1-1,0 1 1,0 0 0,0 0 0,0-1-1,0 1-3,0 27 80,0-27-75,0 0-1,0 0 1,0 0-1,0 0 0,0-1 1,0 1-1,-1 0 1,1 0-1,0 0 0,-1 0 1,1 0-1,0 0 1,-1-1-1,1 1 0,-1 0 1,1 0-1,-2 0-4,-3 10 20,-5 6 2,-10 10 43,10-14-57,-29 35 19,28-36-26,-4 5-3,-11 11 40,16-16 1,-33 30 71,38-37-184,0-1 124,1 0 20,1-1-59,0 0-45,-1 1-58,-1-1-39,0 2-61,-1 0-68,-1 2-77,2-3 55,-1 1-41,0 0-44,0 0-45,1 0-88,1-2-165,2-1-107,2-1 337,0-1-38,-1 0-40,1 0-44,0 0-427,0 0-91,0 1 55,-4 4-1423,-1 2 763,1-2 892,1-1 49,-1 2-156,3-4 494,-1 0 35,1 0 36,0-1 34,-1 1-210,2-1 16,-1-1-116</inkml:trace>
  <inkml:trace contextRef="#ctx0" brushRef="#br0" timeOffset="29390.125">18516 44 5811,'0'0'855,"0"0"-339,0 0 22,0 0-121,0 0-159,0 0 71,0 0-42,0 0 40,0 0 52,0 0 55,0 0 561,7-3 51,18-9-51,-18 9-152,1 1-77,-6 1-770,2 0 56,0 0 47,1 0 39,7-2 215,17-2 575,-21 4-708,-2 1-69,0 0 47,-2 0-36,3-1 68,-1 0-81,-1-1-74,0 0-16,1 1 68,1 0 82,-2 1-58,1 0 36,-2 0-101,1-1-24,2 0 4,1 1 48,1 1 76,-3 0-52,1 1 36,-4-1-152,2 0 40,6 3 106,21 6 300,-24-7-369,-1-1-51,-1 1 110,-1 4-36,14 20-34,-19-26-84,1-1-1,-1 1 0,0-1 1,1 1-1,-1 0 0,0-1 0,1 1 1,-1-1-1,0 1 0,0 0 1,0-1-1,1 1 0,-1 0 1,0-1-1,0 1 0,0 0 1,0-1-1,0 1 0,0 0 0,0-1 1,0 1-1,-1 0 0,1-1 1,0 1-1,0 0-3,-5 21-91,-1 0 59,-8 14 75,3-13 74,0-1 0,-13 18-117,7-15 14,-2 0-69,-1 1-102,10-13 33,-1-1-35,1 1-39,-1-1-42,0 0-45,0 0-48,0 0-53,-1 0-54,1-1-60,0 1-61,0-1-66,0 0-68,0 0-73,0-1-75,-7 8-934,-26 23-2490,28-27 2818,7-7 711,1 1 34,0-1 40,0 0 45,2-2 172,0 0 33,1 0 37,-1 0 38,0 0-45,0 1 43,0-1 41,1 0 35,-1 0-15,-1 1 35,-10 10-370</inkml:trace>
  <inkml:trace contextRef="#ctx0" brushRef="#br1" timeOffset="36929.912">15802 2440 5074,'18'-8'593,"-1"-1"-85,0 0-74,-1 0-66,3-2 1,-1 0-66,3-4-2,11-8 77,0 1-14,-9 6-81,35-23 319,0 0-40,0 0-40,0 1-37,1-1-36,0 1-36,59-38 313,0 0-124,1 1-114,0 1-104,1 0-92,-11 8-100,-1 0-58,1 1-52,0 1-43,14-8-38,0 1-33,456-252-244,-371 211 267,-178 96-7,1 0-47,0 0-44,0 0-43,-1 0-40,1 1-38,-1 0-36,1 0-35,6-3-101,-1 0-43,1 0-39,0 0-34,18-8-318,0 0-58,1 0-48,0-1-33,145-68-2571,-112 52 2074,-30 14 744,1 0 108,12-7-19,36-20-202</inkml:trace>
  <inkml:trace contextRef="#ctx0" brushRef="#br1" timeOffset="38001.51">18962 552 1665,'17'0'323,"0"0"-35,17 1 195,1 0-105,1 1-79,113 2 654,91 8 274,-94-1-495,-48-9-210,-33-2-255,0 0-43,-1-1-38,1 0-35,33 0 19,-1-2-56,99-2-2,44-4-77,123-8-33,-140 7 4,93 2 55,-114 6-36,-125 3-20,-35 0-8,-3 4-16,-31-4-23,-8-1-4,0 0 14,0 0-29,0 0-46,0 0-85,-1 1-108,0 1 97,-3 0-43,2 0 36,0 0 45,-1 1-25,-9 6-177,6-5 151,1 0-77,1-3 98,1 1-39,-1 0-78,0-1-63,-1 1-68,0-1-77,0 1-82,0-1-91,-1 0-97,0 0-104,2-1 724,-1 1 46,-7 1-15,3-1 104,-6 1 25</inkml:trace>
  <inkml:trace contextRef="#ctx0" brushRef="#br1" timeOffset="38335.5029">21461 428 1361,'0'0'517,"0"0"-304,0 0-34,0 0 99,0 0-83,0 0-62,0 0-34,0 0-17,0 0-7,0 0-19,0 0 3,0 0-6,0 0 14,0 0 29,0 0 43,8 3 82,23 7 83,-24-7 78,-1 0 53,18 13 7,-18-12 31,3 1 4,-6-4-472,2 2 47,1 0 40,0 1 34,12 6 245,13 8 345,-18-11-433,0 1-12,-3-3-123,-7-3-116,0 0-33,3 2 321,1 1-16,20 18 43,-20-18 61,-7-5-151,0 0 38,0 1 35,4 5 44,-2-2-241,11 20 623,-9-17 231,-7-1 27,2-4-844,0 2-38,-1 3 10,1-4-53,-1 0 44,-1 1 23,0-1 48,0 2 59,-2 0 64,2-2-233,1 1-9,-2 3 7,-2-1 16,-3 1 45,-5 3 84,-32 20-106,-13 4-67,17-12-80,2-4-62,36-16-108,0 0 36,-3 1-50,-2 1 104,2-1 98,-18 7 228,20-8-222,0 0-43,-1 0-59,1 0-72,-1 0-85,0 0-99,3-1 107,-1 0-37,0 0-39,1 0-42,-1 0-45,0 0-46,0 0-49,0 1-51,0-1-53,-1 0-57,1 0-58,-1 0-60,0 1-64,0-1-64,0 0-68,0 0-70,-9 3-415,-43 10-2577</inkml:trace>
  <inkml:trace contextRef="#ctx0" brushRef="#br1" timeOffset="45589.9309">21272 320 5475,'0'0'1240,"0"0"-111,0 0-78,0 0 8,0 0-69,0 0-59,0 0-86,0 0-44,0 0-14,0 0 32,0 0-56,0 0-59,0 0-95,0 0-55,0 0-47,0 0-16,0 0-27,0 0-29,0 0-21,0 0-30,0 0-29,0 0-19,0 0-16,0 0-18,0 0-33,0 0-47,0 0-57,0 0-40,0 0-39,0 0-22,0 0-11,0 0 8,0 0 1,0 0-14,0 0-13,0 0-6,0 0-16,0 0-18,0 0 16,0 0 5,7-4-6,22-13-15,-15 12 16,-8 4-8,-4 1-4,0-1 0,0 1 0,0 0 0,-1 0 0,1 0 0,0 0 0,0 0 0,0 0 0,0 0 1,0 1-1,0-1 0,0 1 0,0-1 0,0 1 0,1 0 1,4 3-4,22 4-11,15 1 17,-30-5 3,7 5-22,-13-6 15,24 11-15,-3 4 9,-16-8-3,11 14 11,-18-18 14,-6-6-4,2 6-20,7 18-1,-7-18 22,-2-6-1,0 0-15,0 0 16,0 0 5,0 0-6,0 0-15,0 0 10,0 0-10,0 0 16,0 0 5,0 0 2,0 0 9,0 0-6,0 0 11,0 0 16,0 0 27,0 0 74,0 0 99,0 0 59,0 0-13,0 0-78,0 0-107,0 0-55,0 0-20,0 0 1,0 0 5,-8 5-16,-29 16 3,-37 16-17,55-26-5,-1 2-1,2 0 0,-16 14-4,27-22 3,-23 18-10,7-2-5,11-9-1,-33 31-3,36-35 11,2-3 25,1 2-44,-1 1-40,-4 5-57,10-12 535,0 1-100,0-1-97,-1 1-92,0 1-87,0-1-82,0 1-80,0 0-73,0-1 8,1 0-37,-3 3-325,0 0-121,0 0-107,1-1 51,-1 1-56,0-1-48,1 1-41,-4 4-921,-9 10-2504,12-13 3045,0-1 71,0-1 72,2-2 600,1 0 33,-1 0 37,1-1 39,0 1 44,0-1 46,-2 2-714,2-1 39,-1-1 53,2 0 68,-1-1 333,1 0 41,0 0 46,0 0 50,0 0 52,0 0 49,0 0 44,0 0 37,0 0 1,0 0 37,0 0-219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19:58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2445 277 4354,'0'0'489,"0"0"-194,0 0-39,0 0 83,-6 0 222,4 0-461,1 0-42,-8 0 38,6 0 47,0 0-5,0 0 55,0 0 66,0 0 74,-2 3 470,1 0-609,-1 2 84,-16 12 861,13-10-723,4-4-259,2-1-53,-1 0-61,2 0-74,-9 7 387,1 0-54,1 0-49,0 0-44,1-1-41,0 0-35,-4 6 45,1-1-64,-6 5 119,1-2-57,1-2-49,3-1-40,-3 2-15,-1 1-20,2-1 42,5-6-43,-8 9-3,7-10-6,-6 7 43,5-6-64,-5 5-2,-8 9 58,14-14-61,-26 27 35,-7 6-38,6-7-54,21-20 40,13-13-16,-4 5-42,-5 4-20,4-4-12,-4 4-112,7-7-49,4-3-91,0-1-104,0 0 179,0 0-33,-1 0-400,-3 5-111,-6 5-85,0 0-87,6-5-102,4-4 485,0-1-51,0 0-499,0 0-676,0 0 650,0 0-527</inkml:trace>
  <inkml:trace contextRef="#ctx0" brushRef="#br0" timeOffset="1634.228">2381 234 2817,'0'0'715,"0"0"-48,0 0-128,-5 0-88,-14 0 16,15 0-194,3 0 36,1 0 41,0 0 52,0 0 540,0 0-1,0 0-413,0 0-213,0 0 18,0 0-68,0 0-63,0 0-52,0 0 40,0 0-92,0 0-63,0 0-43,0 0-3,0 0 25,0 0 20,0 0 25,0 0 0,0 0-17,5 2 14,26 6 59,27-5 99,5-7-23,-22 1-117,-10 0-65,59-4 135,1 2-67,17 0-54,56-1-75,66-2-46,-77-1 122,4 0 89,0 2-42,14 0-44,0-3-49,-6-1 31,84-3 71,-17 1-38,14-1-89,401-24 31,-370 23-46,-228 12 23,115-6-20,221-5 67,-249 12-65,-96 2-58,-13-1 11,-6 0-11,1 0-35,3 0-77,0 0-70,1 1-80,-1-1-94,0 2-105,0-1-118,-12 1 299,0 0-33,0 0-36,0 0-37,-10-1 376,1 1-37,4-1-259,-1 1-14,0-1-55,15 0-1270,-13 0 1046,0 0 84,-6 0 370,1 0 45,-1 0 57,-1-1 54,0 1 60,0 0 66,4 0-488,-3 0 83,0 0 83,0 0 85,0 0 103,1 0 45,3 0 28,3 0 28</inkml:trace>
  <inkml:trace contextRef="#ctx0" brushRef="#br0" timeOffset="2208.2199">6619 16 3009,'0'0'598,"0"0"-249,0 0-3,0 0-73,4-3 200,14-7 18,-13 7 69,-5 3 8,0 0-34,0 0-22,0 0-3,0 0 57,4 2 88,-1 0-553,0-1 46,3 2 256,-1 1 89,6 7 749,-7-7-910,0 1-56,0 1-44,-1-2-165,-1 0-37,1 1 82,1 0 33,11 19 408,-9-15-357,-1-1-74,-3-6-102,-1 0-33,6 10 191,2 2-13,-2-2-47,24 39 242,-20-32-160,-5-8-58,1 2 34,-4-8-120,-1 1-21,2 2-1,1 0 40,1 3 51,4 3 82,19 27 56,1 0-53,0 0-48,2 1-40,6 7-23,2 1-41,8 8-28,26 27-29,-65-75-82,0-1 71,-4-4 49,-3-1-54,1 0-62,0 1-87,0 2-28,1 1-74,-1-3 39,1 1-46,-1 1-52,0-2-60,-1-3-213,-1 1 63,0-1 60,-1 0 55,1 0 51,0 0 48,-1 0 41,0-1 40,0 2-111,0 0 85,0-1 74,-1 3-235,0-3 215,1-1 22,0 0-46,0 0-58,0 0-72,0 3-1022,-1 0-1010,0-1 1403,0 0 228,0 1 36,-2 5-655,0 1 155</inkml:trace>
  <inkml:trace contextRef="#ctx0" brushRef="#br0" timeOffset="4184.103">1831 882 432,'0'0'187,"0"0"-32,0 0-51,0 0-24,0 0-14,0 0-2,0 0 3,0 0 27,0 0 82,0 0 98,0 0 111,0 0 92,0 0 25,0 0 10,0 0-34,0 0-12,0 0-31,0 0 19,0 0 5,0 0 16,0 0-54,0 0-77,0 0-229,0 0-35,0 0 16,-4 3-69,-14 10-27,13-10-8,5-3 18,0 0 6,0 0 0,0 0 6,0 0 23,0 0 24,0 0 49,0 0 79,0 0 89,0 0 23,0 0 6,0 0-70,0 0-66,0 0-48,0 0-32,0 0-19,0 0-11,0 0 6,0 0-11,0 0-16,0 0-16,-5 2-11,-15 6 9,14-6 20,6-2 94,-4 1 94,2-1-232,0 1 41,-3-1 149,-1 1 90,-8 0 506,10 0-578,1-1-40,-1 0-54,1 1-76,1-1-90,0 0-109,-3 0 320,5 0-61,0 0-37,-5 0-22,-21 2-26,0 5-14,10-1 15,4-5-37,-23 8-82,22-5 23,4 0 39,-13 2 57,-36-4 25,35-2-31,19 0 2,4 0 0,-6-1-3,-14-3-8,15 3 9,5 1-6,0 0-30,0 0-4,0 0-33,0 0-26,0 0-41,0 0-21,0 0 30,0 0 13,0 0-24,0 0-35,0 0-56,0 0-103,0 0 112,0 0-45,0 0-52,0 0-50,0 0-48,0 0-60,0 0 44,0 0-254,0 0-486,0 0 523,0 0-50,0 0 152,0 0 133,0 0 24,0 0-53,0 0-80,0 0-746,0 0 910,0 0 41,0 0 90,0 0 35,0 0-93,2 0 96,2 0 69,7 0 22,10 0 64</inkml:trace>
  <inkml:trace contextRef="#ctx0" brushRef="#br0" timeOffset="5006.9969">1495 960 272,'0'0'278,"0"0"36,0 0 65,0 0 0,0 0 0,0 0-59,0 0-26,0 0-46,0 0-30,0 0-34,0 0-18,0 0-33,4 0 33,14 0 7,-13 0-15,-5 0-36,0 0-52,0 0-36,0 0-20,0 0-25,0 0-5,0 0-3,0 0-13,0 0-13,0 0-11,0 0-32,0 0-14,0 0-23,0 0-16,0 0 5,0 0 40,0 0 45,0 0 35,0 0 27,0 0 5,0 0-24,0 0-48,0 0-94,0 0 22,0 0-46,0 0-53,0 0-60,0 0-47,2-2-518,0 0 578,2 0 13,1-2 43,9-6-207</inkml:trace>
  <inkml:trace contextRef="#ctx0" brushRef="#br0" timeOffset="6541.001">1156 1067 1521,'0'0'595,"0"0"-72,0 0-105,-4 5-97,-11 17-103,11-16-100,4-6-28,-3 12 13,-8 6 8,10-17-94,-1 1 0,1-1 0,0 1 0,0 0 0,0-1 0,0 1 0,0 0 0,1 0 0,-1 0 0,1 0 0,-1 1-17,-3 3 162,-8 16 78,8-17 73,1 0 33,-11 16 7,10-16-9,1 2-40,-1 1-196,-14 37 353,10-25-304,2-4-93,3-7-110,1-3 78,-1 1 0,-7 18-25,1-2 88,-1 2 61,0-1 31,-18 40 413,15-39-367,8-14-85,1-5-71,-1 4-16,3-3 10,1-1 6,-2 2 39,-7 41 322,4 5-54,3 0-46,3-7-42,-1 10 101,-2-18 18,0 0 0,-4 5-415,0-7 284,-3 2 38,1 1-4,0 0-73,1 0-62,1 0-51,-5 31 9,-11 98 14,18-131-189,0-1 37,-7 39 92,-5 14 137,-9 47 222,8-44-162,7-30-147,1-11-72,2 0-55,-12 72 6,-18 165 119,20-112-127,7-50-99,6-63 0,1 0-33,-11 121 100,-45 246 64,-5-123-133,-80 219 85,74-315-47,19-61-119,-24 120 166,73-259-19,-10 25-8,2 7 11,3-3 11,2-6-9,0-3-2,0 17-6,1-30 6,-4 10-10,-2 1 13,3-6 8,-5 6-11,11-24 2,0 6 18,0 3-62,-2 9-96,4-19-16,0-5-65,0 0-35,0 0-10,0 0 24,0 0 27,0 0-6,0 0-61,0 0 108,0 0-35,0 0-44,0 0-45,0 0-48,0 0-48,0 0-48,0 0-43,0 0-611,0 0-80,0 0 5,0 0 555,0 0-68,0 0 311,0 0-35,0 0-43,0 0-54,0 0-845,0 0 966,0 0 76,0 0 98,0 0 84,0 0 54,0 0 48</inkml:trace>
  <inkml:trace contextRef="#ctx0" brushRef="#br0" timeOffset="10224.757">7379 732 1857,'0'0'501,"0"0"-55,0 0-70,0 0-53,5 3-94,13 7-82,-14-8-59,-4-2-21,0 0 2,5 3 33,13 6 60,-14-7 78,1-1 75,0 0-240,1 0 41,16 2 388,-13-2-313,-2 0-68,-2-1-110,12 0 249,-1 1-56,-1 0-44,0 0-34,42 2 235,-23-2-116,1 1 61,0 0 56,0-1 43,-10-1-130,0 1-45,0 0-41,0 0-35,25 2 74,1-2-76,46 1 42,0 1-59,1 2-48,-1 1-36,94 5-8,134 5-142,584 51-49,-521-23 53,-246-24 82,-95-13-39,1 0-44,-9 0-28,0 0-46,1 0-54,-1 0-62,-6-1-4,-1 1-53,1 0-55,-1 0-62,1 0-63,-1 1-70,0 0-73,1 0-77,-11-1 256,0 1-79,-6-3 106,0 0-50,1 0-56,1-1-59,4-1-26,-4-1 221,-10 0 254,0 0 32,1 2 11,-1 1 51,1 2 35,3 5 32</inkml:trace>
  <inkml:trace contextRef="#ctx0" brushRef="#br0" timeOffset="14752.923">2513 1750 4754,'2'-4'-79,"0"0"117,1-1 101,0 0 81,1-2 159,7-12 903,-7 12-797,-2 4-311,0 0-34,-1 1-40,0-1-48,2-2 708,-3 5 27,1-2-399,0 0-82,0-1-70,0 1-62,-1 0-33,0 0-56,1-1-33,-1 0-15,0 0 57,0 1 68,1-3 561,-1 5-114,0 0-73,0-4-61,0-14 10,0 13-55,0 5-46,0 0-91,0 0-84,-6-4-81,-17-10-70,17 11-26,0 3-10,-22 0 7,-5 2 6,-3 11 7,-14 8 14,-2 3 4,33-14-37,5-3-7,-44 28 122,44-25-112,13-10-27,-18 14 107,-4 5-41,15-10-5,-6 6 61,5-7-74,1-2-31,1 2 23,-1 2 28,-3 5 47,5-7-93,-6 8 49,1-1 0,1 2 1,1 0-1,-5 11-70,10-17 19,0-1-1,1 1 1,0-1-1,1 4-18,-4 25 0,5 0-13,4-25-3,-2-7 9,4 9 1,8 0-43,-9-11 37,6 8-1,8-3-36,10-1 44,-5-5-59,-2-2-50,1-1-72,-4-2-36,1-1-70,-1-1-80,-1-2-89,0-1-286,1 0 109,-1-1 84,22-10-671,-27 12 817,0-1-38,2-2-153,0 1-96,-1 0 29,-1 0-95,0 0-106,1-1-119,-7 4 444,1 0-34,-1 0-36,1 0-39,-1 0-38,1-1-41,0 1-43,-1-1-44,0 2 569,1-2 58,1 0 46,1-1 38,15-10-68</inkml:trace>
  <inkml:trace contextRef="#ctx0" brushRef="#br0" timeOffset="15347.059">2847 1565 2097,'2'-6'1086,"2"-6"-577,0 1-34,-2 5 392,-2 6-8,0 0-56,0 0-72,0 0-77,0 0-46,0 0-71,0 0-12,0 0-53,0-2-245,0-1-59,1 1-52,0-1-39,1-2-14,3-2-7,-4 6 19,1-4 245,-2 5 38,0 0 66,0 0 43,0 0 26,0 0-31,0 0-6,0 0-18,0 0-17,0 0-55,0 0-89,0 0-106,0 0-24,0 0-38,-6 7 6,-1-1-72,-5 6 13,7-3 10,-2 4 46,0-1-93,-1 5 60,-24 48 342,21-43-294,-33 73 834,18-33-430,5-12-204,12-26-214,0-1-39,1 0-10,6-14-44,-5 22-59,7-31 39,-3 11-93,-2 11-107,3-3-6,2-11 102,0-8 104,0 4-56,0-3 24,0-1 0,0 0 25,0 0 36,0 4 147,0 0-131,1-2-42,-1 1-38,1-2-33,0 1-51,0-1-35,1 0-65,1-1-154,2-1-262,-1-2 288,0 1 153,-2 1 141,0 0 36,0-1 67,1 0 102,3-2-659,-3 0 19,9-14 112,-10 13 112,-2 5 125,2-5 86,3-5 37,8-18 96,-8 19-70,-2 5 4,-3 4 2,0 0 0,5-4-19,15-10-56,-15 10 35,-5 4-42,0 0 76,6-2 33,17-6-6,-17 6 9,0 1 4,17-6 9,-17 6 0,27-3 171,-5 0-39,-23 4-119,0 0-45,14 0-19,-14 0-29,-5 0 7,4 6 22,13 24-8,-13 6-13,-4-11-6,0-21-39,0-3-29,-2 4-74,-2 6-106,2-5 83,0-1-40,1-2-46,1-1-47,0-2-52,-1 0-55,1 0-57,0 0-58,0 0-57,0 0-58,0 0-59,0 1-67,0 0-78,-2 2-89,1 1 68,-3 4-504,2-2 187,0-3 445,1 0 7,0-2 58,1 0-83,0-1-322</inkml:trace>
  <inkml:trace contextRef="#ctx0" brushRef="#br0" timeOffset="15809.147">3033 1942 3217,'0'0'534,"0"0"-219,0 0-54,0 0 67,0 0 190,0 0 26,0 0 75,0 0 22,5 1 66,14 3 80,-14-3 18,0-4-31,13-7-30,-14 7-50,2-1-43,0-1-474,2-2 41,29-24 615,-20 16-505,-7 6-165,-1 1-33,0 1-38,-1 0-56,-3 2-68,-1 2-78,1-3 161,-5 6 18,0 0 38,1-4 32,3-14 61,-3 13 32,-1 5-8,0 0-29,0 0-72,-6 0-43,-19 0-27,9 3 1,5 7-46,9-8 2,-11 7 62,0 0 1,1 1-1,0 0 1,0 1-1,1 1 0,-4 5-72,4-2 121,0 1 0,1 0 0,1 0 0,-6 16-121,8-17 80,6-13-77,0-1 1,0 1-1,0 0 0,1 0 1,-1 0-1,1 0 1,-1 0-1,1 0 0,0 0 1,0 0-1,0-1 1,0 1-1,0 0 0,0 2-3,0 0 14,0 24-24,4-23-14,-3-2 21,10 15-48,-9-16 41,0 1 1,0-1-1,0 0 0,0 0 1,0 0-1,0-1 1,1 1-1,-1 0 1,1-1-1,-1 0 0,1 1 1,-1-1-1,1 0 1,0 0-1,1 0 10,4 1-10,1-1 0,0 0 0,0 0 0,0-1-1,0 0 1,7-1 10,26-7-78,-38 7 33,2 0 50,2-1 11,0-1-87,3-1-89,-5 2 34,2-2-37,13-4-181,-14 5 171,2 0-64,-4 1 28,1 0-47,0-1-54,0 1-60,1-1-66,-1 1-75,1-1-80,-1 1-88,1-1-94,0 0-101,-1 0-107,1-1-115,0 1-121,-4 1 560,1 0-32,-1 1-33,1-1-36,-1 0-35,0 0-36,3-2 283,0 1 76,0-2-20,4-3-162</inkml:trace>
  <inkml:trace contextRef="#ctx0" brushRef="#br0" timeOffset="16417.527">3451 1901 6099,'-1'-5'1230,"-3"-14"-115,3 14 59,1 5 24,0 0 13,0 0-647,0 0-37,0 0-39,0 0-48,0 0-55,0 0-44,0 0 249,0 0-105,0 0-34,0 0-56,0 0-43,0 0-93,0 0-91,-5-3-59,4 1-93,-11-8 8,1 6 24,11 4-26,-5 5 10,-3 3-23,-1 4 37,-1 1 42,1 0 0,0 1 1,1 0-1,-4 10-88,8-17 19,-1 4 1,0 7 21,-4 28-45,11-28-21,0-1 5,-4-10-22,11 3 2,-2-1 28,-2-3 3,-1-1-10,3-4-2,-4 0 15,6 2 1,-1-1-33,0-1-35,0 0-55,0-2-29,-1-1-57,2 0-63,-1-2-74,-4 1 208,0 2 65,3-2-2,-5 1 4,2 0-48,0-1-26,1 0-50,0-1-57,1-1-67,-1 2 178,0 0 48,2-2-7,-3 3 30,0-1-39,0-1-19,1 0-42,1-1-47,1-2-55,-2 2 248,1-1-50,2-2-43,0 0-37,9-11-230,22-26-656,-30 33 764,-1 2 53,5-9-515,-1-1-108,1-2-189,13-31-1500,-18 34 1678,-3 4 246,1 0 50,-1 0 62,0 1 74,0-3 53,-1 1 122,-2 8 179,0 0 36,0 0 38,0 0 41,0 0 43,0 0 44,0 1 47,-1-1 48,1 0 51,-1 1 53,1-1 55,-1 1 56,0 0 192,-1 6 43,0 1 714,0 0-27,-1-4-14,1 1-1250,-1 1 108,0 0 95,1 0 79,-1 0 162,0 1 70,-2 1 1391,2 1-1055,0 0-521,1 0-49,-1 0 35,0 0-251,1 0-35,-1 1-4,0-1-120,1 0-49,-1 0-35,1 0-37,-1 0-39,1 0-45,-1 0-43,-1 4 513,-6 41 857,1-24-700,3-10-239,1 1-41,-1 0-50,1 0-57,1-4 1,-1 4 3,-1 10 38,-14 101 34,14-111-108,0 18-15,4 21 5,0-46-19,0-6-2,0 0 8,0 0-17,0 0-14,0 4-21,0-4-149,0 1 34,0-1-95,0 1 113,0 0 98,0-1 79,0 1 50,0-1 44,0 1 35,0-1 127,0 2 427,0-1-477,0 0-37,0-1-78,0 1-100,0 0-46,0-1-34,0 1-39,0-1-40,0 1-45,0-1-47,0 1-15,0-1-42,0 1-45,0-1-45,0 1-50,0-1-50,0 1-53,0-1-55,0 1-57,0 0-60,0-1-61,0 1-64,0 0-65,0-1-69,0 1-70,0 0-72,1-1-403,4 0 420,12 0-995,-11 0 1279,-3 0 340,-1 0 49,-1 0-40,-1 0-187</inkml:trace>
  <inkml:trace contextRef="#ctx0" brushRef="#br0" timeOffset="16841.566">4001 1580 5923,'5'-1'191,"2"-1"-53,-1 0 15,-3 1-58,-1 0 37,1 1 13,-1-1 38,1 0 44,0 1 48,-3 0-30,0 0-50,0 0-52,0 0-43,0 0 68,0 0-26,0 0 63,0 0 70,0 0 66,0 0 59,0 0 43,0 0 488,0 0-501,0 0-35,0 0-30,0 0-37,0 0-40,0 0-37,0 0 160,0 0-256,0 0-35,-4 3 24,-35 25-48,28-20-85,-59 45 279,62-46-257,-17 15 157,4-1-32,5-3-39,4-3-42,5-6-48,-8 7 139,8-7-94,-3 2-12,3 0 24,0 2 28,-22 44 143,27-52-232,0 1-1,1 0 0,-1 0 0,1 0 0,0 0 0,1 0 1,-1 0-1,1 0 0,0 0 0,1 0 0,-1 0-24,13 24 142,2-10-99,-12-15-41,0 0 75,4 0 14,-1 2-66,6 6 2,8 0 60,-14-10-209,0 0 68,3 2 70,0 0 80,10 5 148,-7-3-146,-1-2-122,-6-2-41,1 0-42,-2-1-19,1 1-37,-1-1-40,1 0-44,-1 0-47,1 1-50,-1-1-54,1 0-57,-2 0 29,1 0-43,0-1-46,-1 1-49,1 0-48,0-1-53,-1 1-53,1-1-56,-1 1-58,1-1-59,-1 1-61,1-1-64,-1 1-66,1-1-66,-1 0-70,0 0-71,-2 0 1051,0-1 38,1 1-98,-2-1 76,1 0 38</inkml:trace>
  <inkml:trace contextRef="#ctx0" brushRef="#br0" timeOffset="17238.271">4227 1820 7603,'0'0'794,"0"0"-334,0 0-219,0 0-35,0 0 118,0 0-126,0 0 45,-5 3 165,0 0-113,-1 1 0,1 0 0,0 1 0,0-1 1,1 1-1,0 0 0,-1 0 0,1 2-295,-12 16 914,5-2-268,6-10-377,0 0-41,1 0-46,-1 0-52,1 0-57,0-1-61,-1 2 74,2-5-44,-1 9-18,4-1 22,1 7-31,4 40-89,-3-57 63,2-2 27,7 1 13,18 2 114,-16-5-128,-1-4 28,34-25 12,-34 20-54,-7 5 1,16-14 9,-7-2-27,30-37-94,-39 47 57,2-2-137,-3 3 72,-1 1 44,-1 0 27,-1 3 4,1 0-15,1-5-177,0 3 97,-1-1 58,-1-1 46,-1 4-13,-1 0-41,1-2-64,0 1 1,-2 0 62,0 0 37,-3-2 16,3 3-36,0-1-224,-3 6 55,2-1 79,0 0 48,-1-1 46,-1 0 22,0 1-57,-1 1-82,2 0 47,-1 1-38,2-2 110,-1 1 13,-3 0-6,1 2-23,-3 1-44,-2 3-78,5-2 271,-2 0-50,-2 2-48,0 0-46,-1 1-44,-1 1-43,-1 0-41,1 0-39,0 1-38,0-1-36,-10 7-419,5-3-121,7-4-110,6-6 390,2-1-64,1-2-64,1 0-63,-3 3-1538,1-1 1852,-1 1 37,-2 3-71,-2 2 68,-3 2-19,-7 7-147</inkml:trace>
  <inkml:trace contextRef="#ctx0" brushRef="#br0" timeOffset="17711.016">4494 1825 6051,'0'0'719,"0"0"-299,0 0-6,0 0-94,0 0-54,0 0-36,0 0 199,0 0-172,0 0 36,0 0 32,0 0 44,-3 6 492,2-4-782,0 1 29,-1 0 33,-1 4 225,-2 3 137,-5 16 770,7-16-879,1-2-144,0 0-61,1-1-72,1 0-87,-1 7 93,0 2-60,-2 13 44,3-16-170,1-2-35,-3-2 70,8-5 39,17 10 5,-22-13-15,0-1-1,0 1 1,0 0 0,0-1 0,0 1 0,0-1 0,0 0-1,0 1 1,0-1 0,0 0 0,0 1 0,1-1 0,-1 0 0,0 0-1,0 0 1,0 0 0,0 0 0,0 0 0,0 0 0,1-1-1,-1 1 1,0 0 0,0-1-1,2 1-3,3-1-76,-2 1 35,9-6-1,-10 4 3,0-1-40,2 0-52,2-1-67,0 1 104,0-1-83,3-2-87,12-8-423,-15 10 487,-3 1 71,-1 1 60,2-1-297,0-1 73,-1 1 63,-1 1 56,0 0 24,0 1 52,-1-1 28,1 0 8,0 0-63,1 0-65,1-2-363,-4 4 221,-1-1-20,6-3 73,6-7 74,0 1 66,-6 5 56,-6 5 39,0 0 20,0 0 73,0 0 41,0 0 60,0 0 66,0 0 63,0 0-17,0 0 173,0 0 307,0 0-406,0 0-45,0 0-56,0 0-50,0 0 74,0 0-77,0 0-49,0 0-28,-1 11 20,-2 1-82,1-6-5,1 0 88,1 0 2,0 19-13,0-19-21,1-1-38,4 13-31,6 16-78,-9-29 2,-2-5 17,0 0 8,0 0 18,0 0-2,1 0-68,0 1-3,2 0-42,3 2-82,0 0-75,-1-1 26,-1-1-46,-1 1-119,-2-2-75,0 1-85,-1-1-94,0 0-100,1-1-88,0-1-74,2-1-59,8-9-1061,-5 6 1107,-3 3 520,-1 0 40,1 1-144,-1 0 96,-1 1 5,-1 1-114</inkml:trace>
  <inkml:trace contextRef="#ctx0" brushRef="#br0" timeOffset="17951.468">4978 1485 5362,'0'0'407,"0"0"-184,0 0-61,0 0 15,0 1 7,0 4-32,0-2-22,1-1-96,0 6-22,-1-5 45,0 1 59,0-1 39,-1 1 66,-1 0 77,0 1 88,2-2-286,-2 0 44,0 3 251,-1 3 167,-3 12 874,4-15-1005,1-1-170,-1-1-78,2-1-98,-1-1-113,-1 6 441,0 0-36,-2 10 280,1-1-116,-1 1-102,1-6-192,0 0-35,-2 12 132,0-3-100,-6 24 239,2-13-217,-1-3-71,-5 19 0,0 10-102,-2 18-122,14-59-67,3-6 12,1-4-11,-1-3-151,0-3 75,0-1-36,0 0-40,0 0-47,0 0-55,0 0-63,0 0-69,0 1-67,0 0-63,0 2-59,0-3 434,0 1 40,0-1-92,0 1 172,0 0 34,0-1 12,0 1 41,-1 2-12,1-2-24,0 0-57,0 0-38,0 0-65,0 0-75,0 1-88,0-1-9,0 0-75,0 0-80,0 0-89,0 0-93,1 0-101,-1 0-106,0 0-114,0-1 210,0 0 48,0 0-113,0 0-404</inkml:trace>
  <inkml:trace contextRef="#ctx0" brushRef="#br0" timeOffset="18120.1518">4941 1816 5314,'0'0'810,"0"0"-376,0 0-271,0 0-32,0 0-8,0 0 17,3-5 148,10-15-64,-10 16-45,4 0-37,-5 3-290,1 0 58,1-1 52,-1 0 42,2 1 42,-1-1 33,13-5 270,-9 3-224,2 0-57,-2 1-104,0 0-103,-4 1 25,1 1-36,-1-1-36,0 0-40,2 0-173,1 0-95,-1-1-105,0 1-112,0 0-122,-3 1 369,0-1-34,1 1-34,-1 0-36,0 0-37,0 0-37,-1 0 398,1 0 39,5-2-105,-1 1 132,3-3-32</inkml:trace>
  <inkml:trace contextRef="#ctx0" brushRef="#br0" timeOffset="20888.729">1777 2413 1185,'0'0'296,"0"0"-131,0 0-42,0 0 5,0 0 53,5-2 59,16-6 83,-16 6 80,-5 2 27,5 1-20,1 0-319,1 0 40,11 0 225,1 0 41,27 0 613,-41-1-917,2 0 48,24 0 552,-24 0-540,2 0 13,-6 0-126,-1 0-34,22 0 494,-2-1-86,-1 0-71,-1-1-57,10 0 60,13 0 99,63 3 59,-1-1-118,-40 0-197,0 0-35,65 0 68,26-1-66,79-3-25,1 0-115,-82 3-1,-51-2 50,-33 1-92,0-1 36,141-4 123,-126 4-84,0 0-34,28-1-81,-18 0-98,-48 2 37,0 1-36,32-3-196,-40 3 134,0-1-33,0 1-35,1-1-36,-1 0-40,0 1-41,-13-1 134,0 1-61,1 0-59,0-1-53,1 1-62,0-1-47,-1 1-45,0-1-39,26 0-749,-4 2-111,-30 0 970,0 1 86,-7-1 195,0 1 36,0-1 37,1 0 37,5-2 0,1 0 56,5-1 37,12-3 35,-36 6 14</inkml:trace>
  <inkml:trace contextRef="#ctx0" brushRef="#br0" timeOffset="21935.481">3461 2907 1265,'58'-29'193,"-30"17"-139,4 1-50,0 2-85,-26 8 39,0 0 36,6 0 89,1 1 139,4 1 235,-7 0-175,-5-1-128,2 0 168,-1 1-53,0 0-48,0 1-43,2 1 20,-1 0-71,-1 0-54,-1-1-39,-1 1-20,0-1 90,2 2 61,17 14-74,-17-13 45,-2 0-91,11 14-34,-11-14-25,2 0-50,6 5-32,-1-1-69,-6-4-84,-4-5-102,-1 0 131,0 0-36,0 0-42,0 0-46,2 0-786,3 0 688,-1 0 198,2 0 37,16 0-286</inkml:trace>
  <inkml:trace contextRef="#ctx0" brushRef="#br0" timeOffset="22178.1289">4066 2837 2497,'0'0'379,"0"0"-171,0 1-30,-2 4-70,-2 2-59,-1 5-7,-9 27 29,6-16-81,6-18-12,2-5-23,-1 5-40,0-4-105,1 1 108,0-1 93,-1 1 141,0 1 89,0-2-197,1 0-37,0 0-37,-1 0-40,1 0-46,0 0-52,-1 1-18,1-1-44,0 0-49,-1 0-52,1 0-56,0 1-60,-1-1-63,1 1-68,0-2 429,0 0 77</inkml:trace>
  <inkml:trace contextRef="#ctx0" brushRef="#br0" timeOffset="22343.86">4239 2851 2993,'5'-1'1369,"-3"0"-1238,1 0 34,3 0 247,1-1 65,11-1 698,-13 1-854,-1 1-42,1 0-54,-2 1-73,0-1-89,-1 1-104,3-1 315,-1 0-47,0 0-42,-1 0-37,1-1 51,-1 1-97,6-1-26,-6 2-32,0 0 23,1 0 35,1 0 45,1 0 53,3 0-116,-3 0-34,17 0 32,8 0 17,6 1-96,5 9-29,2 2-12,6-4 43,-26-6 8,-13-1 1,30 9-11,-33-10-3,-3-2 2,0 2 3,-5 0-29,0 0-16,0 0-34,0 0-20,0 0-15,0 0 29,0 0-35,0 0-50,0 0-75,0 0-97,0 0-87,0 0-73,0 0-86,0 0-102,0 0-111,0 0 354,0 0-38,0 0-47,0 0-57,0 0-1200,0 0 1445,0 0 40,0 0-25,0 0 73,0 0 22,0 0-37</inkml:trace>
  <inkml:trace contextRef="#ctx0" brushRef="#br0" timeOffset="22869.532">4844 2798 3650,'4'8'271,"5"8"427,-1-8-336,-3-3-217,0-1-57,2 0-70,1 1-82,18 9 82,1 0-2,3 1 3,-25-12-6,0-2 6,6 1 16,-1-1-1,1 0 1,0 0-1,0-1 1,0 0-1,-1-1 1,2 0-35,29-10 25,86-33 7,-118 41-34,55-20-40,-19 7 6,-36 11 32,-1 1 1,29 3-20,-32 1 48,-5 0 33,0 0 22,0 0 16,2 4 8,6 14-24,-6-13-29,0 0-22,9 17-21,-3-12-2,14 5-28,-17-11 9,18-1 37,-19-2-18,0 0 0,0 0 0,0-1 0,0 1 0,0-1 0,0 0 0,0 0-1,1-1 1,2 0-6,63-16-40,-43 9 56,-1 1 56,10-6 20,-1 0 61,7-4 139,-37 15-212,5 1-18,-2-3-41,2-1 8,5 4 61,-9 0-77,2 0 49,1-1 43,0 1 60,1 0 72,-1 1 83,13 2-9,8 3-100,-9 0-156,1-1-88,-6 0-76,-3-1-85,-2 0-94,-5-2-105,-2 0 15,-1 0-86,0-2-94,1 1-104,-1 0 372,-1-1 58,0 1 14,0-1-34,2 0-63,-1 1 39,1-1-41,0 1-112,0-1-38,1 1-119,-2 0 243,0 0-37,1 0-39,-1 0-41,5 0 269,3 0 104,7 0 61</inkml:trace>
  <inkml:trace contextRef="#ctx0" brushRef="#br0" timeOffset="23718.66">2439 2865 6563,'0'0'545,"0"0"-244,0 0-84,0 0 6,0 0 73,0 0-5,0 0 53,3 4-18,10 13-30,-10-13-51,-3-4-42,0 0-54,0 0-39,0 0-46,0 0-32,0 0 32,0 0 53,0 0 70,0 0 56,0 0 45,5 2-13,0 0-195,1-1-43,-1 1 24,-1 1 40,0 0 68,2-4 4,17-6-13,-17 6 32,1 1-2,18 0 18,-18 0-19,-1 0 38,-4-1-158,1 1-42,4-2-3,0 2 58,1 2 86,-4-1-36,1 1 38,19 9-98,-19-9-40,0 3-5,24 24-6,-4-8-5,-1-3 0,-19-15-13,18-4-53,11-8 68,-30 7 9,1-1-9,15-13-2,-15 12 0,1-1-2,20-16-9,-20 16 3,0 0-13,16-14 15,-17 14 9,-5 5 8,5-4-11,13-12-16,-14 12-14,-4 4-2,0 0-2,0 0-12,0 0-4,2 0-189,-1 0 41,0 1 40,0-1 35,1 0-10,-1 0 111,1 0 76,-1 1 56,2 1 721,-2-2-685,0 1-88,-1-1-80,1 0-34,-1 1-39,1-1-41,0 0-112,0 1-92,1-1-101,-1 0-109,0 0-3,1 1-88,0-1-93,-1 0-100,2 0-105,-1 0-111,0 0-115,1 0-121,6 0-143,-3 0 512,-1 0 373,-1 0 37,0 0 45,-1 0 55,-1 0 122,0 0 35,0 0-140,-1 0 49,0 0-23</inkml:trace>
  <inkml:trace contextRef="#ctx0" brushRef="#br0" timeOffset="24416.051">2716 3316 7443,'0'0'837,"0"0"-361,0 0-235,0 0-43,0 0 91,0 0-109,0 0-74,0 0 3,0 0 6,0 0-17,0 0 41,0 0 49,0 0 41,0 0 296,0 0 3,0 0-69,0 0-43,0 0-31,0 0-33,0 0-56,0 0-200,0 0-35,0 0 1,0 0-30,0 0-11,0 0 8,4 4-10,19 10-56,-20-13 30,0-1 1,-1 1 0,1-1 0,0 1 0,-1-1 0,1 0-1,0 0 1,0 0 0,2-1 6,44-12-19,-19 4-16,29-6-108,26-7-130,-58 16 226,-1 0 46,-4 5 31,-18 2-43,4-3-33,-3 7 78,11 15 8,-11-15-19,-4 0-5,4 19 0,-5-21-15,1-1-1,-1 1 0,1 0 1,0-1-1,0 1 1,0 0-1,0-1 0,1 1 1,-1-1-1,2 2 0,1 2-4,-1 1-12,1-2-3,20 17-10,5-8-3,-13-10 117,0-1-70,0-2-66,1-1-58,-1-1-55,1-1-48,0 0-43,0-2-37,10-3-242,0-1-59,51-20-1328,-54 19 1340,-2 1 44,10-3-319,-17 5 377,-1-1-50,6-1-271,-10 3 351,0 1-36,7-5-414,-8 5 403,1-1-33,-1 0-36,1 0-37,1 0-39,0 0-41,6-4 559,21-10 89</inkml:trace>
  <inkml:trace contextRef="#ctx0" brushRef="#br0" timeOffset="24882.34">4896 3273 5859,'0'0'302,"0"0"-172,0 0-98,0 0-36,0 0-91,0 0-78,0 0-49,0 0-269,0 0 38,1 0 265,4 1 45,8 1 22,0-2-72,1-1-87,29-5-651,-25 2 568,-2 0 108,-1-1 100,-1 2 124,-7 1 62,0 0 34,-2 1-38,1 0 45,18-5 45,-18 5-15,-6 1 34,1 0 32,4 1 34,15 5 300,-15-5 82,-5-1 25,6 5-57,6 5-303,-2-1-58,-3-2 12,-3-3-82,-1 1-55,-2 1-54,2 4 3,0 0 62,0-5-65,-1 0-39,5 9-124,0-1-60,3 7-344,-7-16 20,-1 0 100,1 0 87,-2-2 76,1 1 75,-1-2 44,1 2-31,3 1-136,-4-3 181,1 0-49,0 0-45,8 3-682,6-4-560</inkml:trace>
  <inkml:trace contextRef="#ctx0" brushRef="#br0" timeOffset="25232.713">5607 3248 2513,'1'-1'471,"6"-2"-187,-2 1-148,0-1-63,3-1-10,-5 2-1,2 1 44,0-1 22,1 0 47,1 1 52,1-2 60,-5 3-296,1-1 35,3-1 118,0 0 82,0 0 78,0 1 67,0-1 57,8-1 528,13 0 749,-16 3-998,2 0-44,1 2-91,-6-1-287,1 0-50,0 1-57,0 0-62,-2 1-20,24 7 263,-19-5-235,-4-2-63,-3-1-71,13 6 107,-16-6-64,18 8-25,18 8 22,-5-4-71,5 1-159,3-4-739,-3-7 108,-21-3 466,-2-1 40,0-1 44,-3 1 49,0-1 52,-2 1 57,-5 0-26,-1 0 32,3-1-33,-2 0 72,0-1 49,-2-1-9,3 1-60,-1 0-19,2-1-54,0 1 93,1-1-99,2 0-61,14-6-395,-12 5 323,-8 2 198,-2 1 78,9-4-364,-1 1 70,-1 0 63,0 0 55,0-1 23,0 1 59,2-2 22,-2 2 68,-2 0 25,8-4-35,44-23 89,-54 29-30,15-3 28,1-2 33,-17 6 83,-4 0-47,3 1 40,0-1-196,0 1 120,1-1 100,0 1 84,-1 0 59,1 1 47,12 1 942,-10-1-791,0 1-87,-4-1-264,1 0-43,-1 0-41,1 1-79,-1-1-89,0 1-100,1 0 304,3 2-58,-3-2-97,1 1 36,24 11 107,-18-10-150,1 0-97,-6-2 9,1 0-46,0 0-53,1-1-58,-1 0-64,0 0-71,1 0-76,0-1-81,-6 0 377,0 0 48,-1 0 40,1 0 34,0 0-10,4 0 0,-4 0 30,0 0-50,1 0-111,-1 0 67,0 0-34,1 0-58,0 0-50,0 0-54,0 0-60,1 0-63,1 0-69,-1 0-73,2 0-78,1 0 407,2 0 115,4 0 76,9 0 73</inkml:trace>
  <inkml:trace contextRef="#ctx0" brushRef="#br0" timeOffset="25699.54">7667 3100 1297,'4'-1'-6,"0"-1"51,1 0 41,0 0 36,5-2 190,12-6 526,-16 8-630,-1 0-58,0 0 530,-4 2-453,0 0-34,0 0 99,1-1-109,-1 1-93,1 0-77,-1 0-69,3-2-313,-2 1 276,-1 1 98,0-1 62,0 1 57,0-1 71,0 1 81,0-1 92,0 1-44,-1 0 55,1-1 60,0 1 62,0-1 67,0 1 69,-1-1 75,1 1 77,-1 1-534,-1 3-61,-1 6-62,0 1-35,1-6 10,1 1-54,0 0-32,-1-3-18,1-1-1,0 1 1,0-1-1,0 1 0,0-1 1,0 1-1,0-1 1,1 1-1,0-1 0,0 2-2,4 19-16,-4-17-13,25 17 53,-13-14 6,-1-7-39,-8-2-7,5 2-141,0-1-60,6-1-244,15-5-754,-22 3 901,-2 1 69,-3 0 121,-1 0 62,4 0-428,-1 0 78,-1 0 69,0 0 63,0 1 56,-1-1 50,-1 1 43,1 0 35,1-1-22,1 0 41,-3 0 19,1 0-80,0 0-65,1 0-106,-2 0 107,0 0-36,1 0-40,0-1-41,1 1-143,0-1-76,1 0-82,1-1-89,2 0 330,2-1 86,4-2 25,9-3-41</inkml:trace>
  <inkml:trace contextRef="#ctx0" brushRef="#br0" timeOffset="26397.5989">7903 2333 2833,'7'0'1001,"0"0"-730,3 0 93,31 0 1072,-31 0-1155,0 0-35,1 0-43,-1 0-59,-1 0-73,1 0-83,30 2 85,-31 1-66,10 0-23,2 1 24,8 5 48,-25-7 5,-3-1 43,2-1 78,-1 0-38,2 2 53,1 1-75,0 1-29,-3-3-30,0 0 43,2 1 524,2 2-48,-1-2-450,6 5 114,0-1-55,0 1-47,1-1-40,5 2-15,2 0-48,-8-4-38,1 0 1,0-1 0,0-1-1,9 2-3,14-3 63,3-1-58,9 0 9,-20-2-6,2 1-14,-11 1-50,-13-1-42,3-1-49,-3 0 56,1 0 57,2-1 0,-4 2-15,0-1-37,1 1-21,1-1-37,2 0-43,0-1-50,-6 3 192,22-7-329,-11 5 181,2-1-83,-1 2-97,-1-2-158,-9 1 445,1 0 18,2-2-7,1 1-29,2 0-54,4-1-90,24-6 80,-22 6 143,-4 2 34,-7 1 39,-5 1 11,0 0 39,1 0 44,3 1 39,-3-1-86,0 0-41,1 0-30,0 1-41,0 0-30,1 0 57,-1-1 56,0 0 75,0 1 49,0-1 80,1 0 92,-1 0 104,3 6-362,11 16-67,-12-17-15,-4-5 7,5 6 8,13 16 22,-13-16 8,0-4 13,24 8 85,2-4-42,3-4 5,-1 0 1,6-3-129,-1 1 92,41-2 148,1-5-36,26-7-21,-17-1-136,-46 7-68,1-1-34,-40 8-120,1 0 79,-1 0 62,0 1 43,6-2 87,-6 1-90,0 0-37,-1 1-33,0-1-46,1 0-52,0-1-61,-1 1-16,0 0-53,1-1-59,0 1-63,0-1-67,0 0-74,1 0-77,-1-1-83,0 2 388,-2-1 59,1 1 3,1-2-59,2 0-81,-2 1 73,0 0-24,2-1-104,0 0-24,0 0-110,-2 1 250,1 1-33,-1-1-36,1 0-38,0-1 324,2 0 51,3-1 32,7-3 32</inkml:trace>
  <inkml:trace contextRef="#ctx0" brushRef="#br0" timeOffset="27514.8389">1570 3855 5763,'0'0'673,"0"0"-279,1 0-7,4-2-113,1 0-154,10-2 57,-11 2-55,2-2-76,28-17 19,1-2-73,-21 14 20,-6 3 32,-1 2 26,-1-1 39,0 2 18,1-1 37,0-1 43,1 1 46,-4 1-215,-2 1 68,1 0 57,0-1 55,1 1 51,2-1 48,3 1 43,3-1 39,23-5 500,-30 7-907,-6 1-35,5 4-5,14 12 0,-14-12-2,-2 2-1,3 9 35,29 62 83,-14-46-65,5-4-18,-21-22-44,-4-5-42,0 1-131,5 1-116,-4-1 361,0 0-50,1 0-28,-1 0-33,1 0-34,1 1-34,0-1-36,0 0-36,0 1-36,0-1-37,1 0-39,0-1-39,0 1-39,1-1-41,-1 0-41,0-1-42,1 0-43,0 0-43,-6 1 634,4-1-300,0-1 86,0 1 59,6-2-149,-3 0 49,-2 1 41,0 0-69,1-1-116,0 0-117,-2 1 210,0 1-37,0-1-40,0 0-42,16-8-277,0 0 227</inkml:trace>
  <inkml:trace contextRef="#ctx0" brushRef="#br0" timeOffset="27757.89">2424 3742 3570,'8'0'512,"0"1"-35,9 1 380,-1 0-125,1 2-115,0 0-106,-1 1-95,1 0-88,0 1-77,2 0-43,1 0-78,9 2-52,0-2-92,-24-6-195,0 1 86,1 0 63,-1 0 99,4 1 116,-6-2-144,0 0-50,0 1-43,0-1-56,0 0-66,1 1-77,-1-1-18,0 0-65,0 0-72,1 0-77,0 0-83,0 0-89,1 0-94,0 0-100,15 0-461,21 0-511</inkml:trace>
  <inkml:trace contextRef="#ctx0" brushRef="#br0" timeOffset="28280.035">4138 3929 8756,'0'0'759,"0"0"-545,0 0-34,0 0-40,0 0-35,0 0-15,0 0-4,0 0 55,6 2-26,-2 2-89,9 3 2,6-5 54,46-2-23,-5-2-521,-7-5-688,36-8 1150,-1-4-641,-27 5 274,0 2 94,-30 6 180,0 1 34,-1 2 35,1 0 41,27-2-700,-12 2 215,-23 1 280,0 0 41,-1 1 49,0 0 55,-1 0 63,-1 1 72,-6 2-35,-6 4-50,-4-2 40,-1-3 13,2 0 35,0 4 121,13 14 30,-14-14-27,0 1-62,9 16-66,-10-17-30,1 0-29,0 0-33,0-1 0,0 0 1,1 1-1,-1-1 0,1-1 0,0 1 0,0-1 0,0 0 1,0 0-1,0 0 0,1-1 0,0 0 0,-1 0 0,1 0 1,0-1-1,1 1 1,31-4-513,59-16-785,-60 10 884,2-3 47,0 0 111,-13 4 163,0 0 74,-2 1 85,0 0 93,15-3-62,-1 1 103,1 0 62,50-9 406,-61 12-496,0 1-37,5-1-40,0 0-91,-16 3-46,1 0-35,-1 0-39,1 1-42,-1-1-44,1 1-48,-1 0-51,1 0-55,6-1-478,14-3-650,-23 2 872,-4 1 170,-1 0 43,1 1 57,-1 0 69,1 0 29,0 1 97,1 1 62,5 2 62</inkml:trace>
  <inkml:trace contextRef="#ctx0" brushRef="#br0" timeOffset="29741.32">6973 3645 10821,'0'0'456,"0"0"-224,0 0-135,0 0-35,0 0-7,0 0-63,0 0-24,0 0 50,0 0 20,0 5 26,-2 20 113,-1 0 79,-2 0 84,-1 2 88,0 2 66,0 3 86,-2 18-285,6-31-242,1-8-56,1-6 19,-2 1-3,0-1-10,1-3-1,0 0 0,0 0 0,0 0 0,1 0 0,-1 1 0,1-1 0,-1 0 0,1 0 0,0 0 0,0 0 0,0 0 0,0 2-2,0 18-3,0-16 14,0-6 7,0 0 14,0 0 16,5 4 14,14 13-1,-14-13-10,0-4-6,17-1 27,0-1-1,-1-1 1,18-4-72,-6-1 114,-2 0 40,-1 0-53,5 1-53,64-6-45,-69 10-97,0 1 53,21-1 56,65-1 123,-80 4-157,0 0-67,-4 1-66,0 0-87,0 1-103,0 0-119,-17-1-116,1-1-118,0 1-102,-1-1-91,2 1-181,0-1-76,2 1-302,8 2-811,-13-1 823,-6-1 530,1 0 83,-3 0 342,1-1 70,-2-1 161,0 0 41,7-1-109,3-1 74,8-3 30</inkml:trace>
  <inkml:trace contextRef="#ctx0" brushRef="#br0" timeOffset="30332.112">6886 3481 624,'0'0'115,"-5"3"-62,-13 7-47,14-7-22,4-3-19,0 0-26,0 0-19,0 0-8,0 0 34,0 0 60,0 0 36,0 0 50,0 0 72,0 0 88,0 0 70,0 0 48,5 3 47,17 12 519,-18-13-480,0 0-109,-1-1-92,0 0-78,0-1-71,-1 0-40,6-2 43,-6 1-32,-1 1 73,112-2 792,-2-5-104,22-5 64,64-10 319,-9 1-93,-62 9-335,-73 8-918,0 0 107,6 0 83,81-4 178,-90 5-210,-12 1-55,0 1-53,0-1-66,0 1-79,-10 0 9,-1 0-51,0 1-54,0-1-60,0 1-63,0 0-68,0-1-73,-1 1-76,-12 0 187,0 0-41,12-2-593,10 0-621,-15 2 642,-10 2 531,-2 0 71,2 0 28,-6-1 271,1-1 33,3 0-10,1-1 62,3-2 40,7-1 41,-20 3 15</inkml:trace>
  <inkml:trace contextRef="#ctx0" brushRef="#br0" timeOffset="30872.427">8741 3454 1649,'0'0'277,"0"0"-117,0 0-61,-2 5 37,-1-1-71,-1 2-56,0 0 54,3-1 78,0-3-28,1 1 35,0-3 225,0 6 6,0-2-304,0 2 84,0 2 85,0 12 403,0-14-455,0-2-82,0 0-41,0-1-50,0-2-61,0 4 238,0-2-44,1 3 46,0-2-94,3 1-57,-2-2 4,1 1 70,-1 0 19,1 0 60,0 4-89,5 8 106,-2-3-60,1 0-49,1 0-39,55 71 34,-45-56-86,-15-21-15,0-1 14,-3-6 13,0 9 18,0 3-31,0-7 24,0 2 44,-5-2-41,1 1-26,-6 7 6,-7-3 54,-24 9-39,31-16-41,1-2 3,-71 15 22,-35-8 81,46-4-63,-299 7 51,236-10-110,2 2-53,75-1-87,20-3 7,5 1-49,1-1-100,14 0 99,-1 1-37,1-1-43,0 1-46,-1 0-50,0 0-54,0 0-59,-1 0-63,-7 1-421,-5 0-156,19-1 794,1-1 38,-5 0-108,0-2 113,-4 1 52,-1 0 101,-13 3 43,-20 7 71</inkml:trace>
  <inkml:trace contextRef="#ctx0" brushRef="#br0" timeOffset="33554.081">1835 4602 3698,'0'0'463,"0"0"-203,0 0-29,0 0-83,0 0 25,0 0-81,0 0 40,0 0 60,0 0 67,0 0 66,0 0 62,0 0 56,0 0 45,0 0 547,0 0-101,0 0-96,0 0-152,0 0-62,0 0-21,0 0 10,0 0-18,0 0-37,0 0-96,0 0-76,0 0-95,0 0-40,0 0-35,0 0-11,0 0-10,0 0-3,0 0-5,0 0-22,0 0-4,0 0 4,0 0 30,0 0 47,0 0 60,0 0 39,0 0 1,0 0-3,0 0-40,0 0-17,0 0-31,0 0-59,0 0-64,0 0-61,-2-5-43,-7-14-3,7 14 25,2 5 15,0 0 3,0 0-8,0 0-29,0 0-1,0 0-7,0 0-8,0 0-22,0 0-5,0 0 0,0 0-3,0 0-10,0 0 8,0 0 66,0 0 121,-1 27-69,0 0 73,-11 63 593,4-50-496,3-16-168,-1 1-63,3-15-34,1-3-1,0 1 0,0-1-1,1 1 1,0-1 0,0 1 0,1-1-1,0 1 1,0 5-1,0-9-134,0 0 61,0-1 52,-1-1 40,1 0 44,-3 2 203,2-2-181,0-1-61,0 0-100,1 0-10,-1 0-38,1 1-42,0-1-46,-1 1-149,1 1-100,0 1-110,0 0-119,0 2 218,0 6-388,0-8 129,0-4-34,0 0-219,0 0 226,0 0 219,0 0-51,0 0-48,0 0-45,0 0-46,0 0-65,0 0-89,0 0-112,0 0 338,0 0-36,1-2-1661,1-1 1384,0-1 106,1-1 55,1-2-111,3-5-401</inkml:trace>
  <inkml:trace contextRef="#ctx0" brushRef="#br0" timeOffset="34446.062">1868 4456 2753,'-1'1'464,"-3"0"-205,3 0-354,0-1 76,0 1 72,0-1 68,0 1 61,0 0 58,0-1 53,-1 1 47,1 0 91,-1 0 47,0 0 41,1 0 32,-3 0 600,-4 4 1637,6-4-1981,0 1-54,-1-1 45,2 0-447,0-1-39,-1 1 84,0 0-113,1 0-188,1-1-33,-1 1-35,0-1-38,1 1-38,-1-1-40,1 0-43,-1 0-44,1 1-45,-1-1-48,1 0-50,0 0-50,-5 3 734,5-3 46,0 0 53,0 0 35,0 0-26,18 0 152,-1-1-113,1 0-99,0-1-86,-2 0-85,1-1-50,12-1 51,37-9 213,-46 8-266,0 1 59,14-3 61,3 2-65,8-2-37,-6-2-115,-37 9-90,0-1-1,0 0 0,1 0 0,-1 1 0,0 0 0,0-1 0,0 1 0,1 0 0,-1 0 0,0 0 0,0 0 0,3 1-2,22 1 16,-19-2-8,5 0 6,37 0 28,-42 1-38,1 0 0,-1 0 0,0 0 1,1 1-1,2 2-4,-6-2 21,-5-2 22,0 0 8,0 0 10,0 0 3,0 0 3,0 0 10,0 0 3,0 0-5,0 0-33,0 0-50,-5 0-16,-8 0 19,3 0-59,9 5 51,-6 16 13,5-13 6,1 0 0,-1 0 0,1 0 0,1 0 0,-1 1-6,0 3 2,-3 7 11,4-19-13,-4 59 13,-3 1-14,7-58 3,1 62 0,-1-23-2,1-6 0,5-4 0,-1-8 3,1-3 4,-5-1-6,-1 13 23,0-26 2,-4-1-7,3-1-14,0-3-3,0 1-1,1-1 1,-1 1 0,0-1-1,1 0 1,-1 1 0,0-1-1,0 0 1,0 0 0,0 1-1,-1-1 1,1 0 0,0 0-1,0 0 1,-1 0 0,1-1-1,0 1 1,-2 0-2,-15 8 29,2-4 2,1-6-30,11 0 2,-7 1 5,-15 0-21,-10-2-17,-8-4-2,11 0 11,-1 2-1,-18 0 22,33 4-41,0 0 31,9 0-31,-7 0-45,-6 1 22,12 0-33,4 0-1,0-1-43,-1 1-50,0 0-59,2 0-9,-1 0-50,1 0-57,-1 0-59,0 0-66,0 0-70,1 0-75,-1 0-78,2 0 120,-1 0-60,0 0-67,1 0-72,2-1-76,1 1-78,2-1-79,-1 0-80,1 0 119,-1 0-1380,-3 0 993,1 0 535,-2 0 55,-2 0-103,-3 0-383</inkml:trace>
  <inkml:trace contextRef="#ctx0" brushRef="#br0" timeOffset="46149.6769">2017 4575 2753,'0'0'315,"0"0"-139,0 0-20,0 0-58,0 0 0,0 0-47,0 0-8,0 0 37,0 0 48,0 0 43,0 4 15,0 15-12,0-15-25,0-4 3,0 0 46,0 0 79,0 0 105,0 0 92,0 0 65,0 0 30,0 0-20,0 0-61,0 0-55,0 0-95,0 0-31,0 0 13,0 0 75,0 0 56,0 0-11,-2 5-66,-7 13-118,7-14-107,2-4-26,0 0-22,0 5-2,0 15 19,0-15 36,0-5 20,0 0 4,-2 4 7,-3 16-25,4-15-27,1-5-8,0 0-7,0 5 10,0-2-180,0 1 64,-1 1 52,1 0 55,0 1 59,0 0 64,0 0 68,0 0 72,0 0 77,1 0 81,4-4-438,17 4 18,-16-4-3,-6-2 6,5-3-11,14-7-21,-14 7-35,1-2-16,31-22-112,6-9 73,-36 29-56,0 0-71,-1 2-23,0-2-59,3-1-69,1-2-78,-7 8 188,-1 0 61,0 0 40,1 0 43,1-2 14,-1 2-65,0-1-75,1-1-114,0 0-64,1-1-119,-2 3 173,0-1-36,0-1-38,1 1-42,1-2-63,6-6-396,-6 5 383,-1 2-35,0 0-201,-2 2-66,-1 2-71,-1-1-71,2-2-1866,4-3 1658,-2 1 572,1-1 40,8-9-421,3-4-17</inkml:trace>
  <inkml:trace contextRef="#ctx0" brushRef="#br0" timeOffset="49179.159">3410 4359 5587,'0'0'1291,"0"-1"-709,-3-3-44,-11-14 460,10 14-45,4 4-97,-5-5-48,0 1-607,-9-10 289,9 9 76,5 5-110,-7 0-192,2-1-113,-1-1-74,-1-2-59,4 3 8,0 0 28,-3-1 148,1 3-17,-9 2-33,9-2-74,0 1-1,0 0 1,0 0 0,1 0-1,-1 1 1,0-1-1,0 1-77,-9 9 108,-27 25 127,30-27-214,-7 7 28,9-5-33,-8 15-4,-2 2-2,2 0 0,0 2 0,2 0 0,1 0 1,-1 9-11,10-21-21,0 0 1,1-1-1,-2 21 21,3-8-84,2-11-83,0-4-86,1-9 78,0 0-39,0-2-175,4 2-71,3 9-69,0-1-54,2-2-668,-8-12 1108,0 1 38,0-1 3,1 1 44,0 2-12,0-2-12,1 0-46,0 1-81,1-1-45,0 1-89,1 0-102,1 0-119,-3-2 342,-1 1 124,0-1 37,1 2-21,0-1-1,0-1-32,1 1-64,0-1-34,1 1-71,1-1-81,0 0-94,-2 0 305,0 1 32,3 0-10,-3-1 53,0 0-36,0-1-19,1 0-40,1 0-49,1-1-55,-4 1 197,2 1 13,2-1-4,1-1-26,1-1-54,3-2-92,-7 2 199,30-11-146,-6-1 102,-6 0 61,-2-2 61,2-8-4,-17 18 3,-3 0 3,10-18 10,-10 17 0,-3 3-10,0-14 0,0 13 7,0 5-10,-2-5-16,-7-14-21,7 14-59,2 5-16,0 0-48,-3 0-94,0-1 45,-2 0-71,0-2 83,-1-1 12,3 3 53,2 0-57,-3-1-269,3 1-295,1 1-8,0 0 303,0 0 84,0 0-74</inkml:trace>
  <inkml:trace contextRef="#ctx0" brushRef="#br0" timeOffset="49629.554">3492 4682 1729,'4'-1'525,"1"-1"-409,0 1 50,16-5 502,-12 3-428,-2 1-97,-5 1-125,-1 1-45,5-2 264,0 0-77,-4 1-235,1 0 52,0 0 45,2-1 38,4-2 139,15-6 411,-18 7-464,-1 1-55,-1-1 280,-4 3-14,0 0-53,0 0 3,0 0 32,0 0 40,0 0 13,0 0-21,0-2-219,0 0-36,0-2 30,0 1-89,0-2-43,0 3 44,0 0 31,0-1 57,0 0 69,0 0 83,-4 0-98,3 3-338,0-1 43,0 1 42,0-1 37,-2 0 87,-1-1 114,1 1 85,-1-1 63,-10-3 914,9 3-781,2 1-275,1 1-44,-1-1-51,1 1-60,-3-1 468,5 1-63,-4 1-65,-14 6-48,13-6-67,5-1-53,-5 6-45,-3 3-126,-1 3 41,-19 35 285,18-24-242,4-8-81,2-1-36,3-11-3,1-1 0,-1 0 0,0 0 0,1 0 0,-1 1-1,1-1 1,0 0 0,0 0 0,0 1 0,0-1 0,0 0 0,1 1-1,1 20-21,6 34-36,-7-51 20,4-1 13,13 16 3,-8-14 34,13 4 27,-11-9-13,10-2-38,-5 0-80,-6 0 21,-5 0 18,-1 0-97,-4 0-17,0 0-162,4-2-110,7-1-52,-4 0 165,-2 2-44,-2-1-27,-2 2-41,-1 0-542,-1-1-112,2 0 498,1 0-36,-1 0 260,-1 0 119,1 1 69,0-1 64,1 0 16,-2 0 24,0 1-44,0-1-24,0 0-49,1 1-57,-1-1-64,1 0-3,-1 0-56,1 0-59,-1 0-65,1 0-69,0-1-74,1 1-79,-1-1-83,1 0 306,1-1 88,2-1 4,4-3-106</inkml:trace>
  <inkml:trace contextRef="#ctx0" brushRef="#br0" timeOffset="49924.809">4008 4293 9268,'0'0'1242,"0"0"-491,0 0-334,0 0-39,-4-1 289,2 0-526,-6 0 369,0-1-38,3 1 534,5 1-45,0 0-517,0 0-35,0 0-45,0 0-55,0 0-65,0 0-56,0 0 71,-5 3-51,3-1-138,0-1-50,-5 2-10,2 1 83,2-2-10,1 1 34,-1 1 42,0 1 46,0 0-76,0 2 74,-1 0 45,-5 12 391,5-8-303,2-6-207,0-1-40,1-1-50,0-1-58,-3 10 320,0-1-48,0 0-43,1-1-38,-1 4 22,0-2-63,2-2-50,-1-2-34,2-2-22,-3 9 75,1-6-41,1 4-18,2 0-21,-2 4 32,1-13-49,-5 52 27,8-32-44,-2-23-115,0 0 36,0 3-2,-1 0 100,1 1 74,-1 14 347,1-9-317,0-5-105,0 0-57,0 0-67,0 0-79,0-1-36,0-1-71,0 1-76,0-1-84,1 0-91,-1 0-97,0 0-104,1-1-111,-2-1 24,-2 3-81,-5 6-72,0-1-96,5-4-120,3-5-112,-2 0 529,1 0 84,-1 0 78,1 0 73,0 0 68,0 0 63,0 0 57,0 0 53,0 0 18,0 0 51,0 0 46,0 0 37,0 0-82,-3 0-187,3 0 264,1 0-53,-2 0-142,2 0 136,-1 0-40,-2 0-1228,2 0 597,0 0 253,1 0 370,0 0 35,0 0 38,0 0 34,0 0-86,0 0 67,0 0 36</inkml:trace>
  <inkml:trace contextRef="#ctx0" brushRef="#br0" timeOffset="50112.6809">3795 4622 8660,'0'0'1203,"0"0"-477,0 0-325,0 0-39,0 0 275,0 0-80,0 0-68,0 0 344,0 0-44,0 0-100,1-1-394,4-2-38,11-5-30,25-12 389,-26 13-441,2 0-56,1 1-99,-8 2-63,0 1-44,1 0-50,0 0-53,0 0-61,0 0-63,1 1-70,0 0-74,-11 2 69,0-1 90,-1 1 83,1 0 73,0 0 56,-1 0 77,1-1 109,0 1 90,1-1 182,0 1-176,-1 0-121,-1 0-81,1-1-35,0 1-120,0 0 32,-1 0-37,1 0-38,0 0-43,-1 0-44,1 0-48,-1-1 18,1 1-36,0 0-39,-1 0-40,1 0-41,-1 0-43,1 0-45,0 0-46,-1 0-48,1 0-50,0 0-51,0 0-53,-1 0-54,1 0-57,0 0-57,0 0-60,-1 0 314,0 0 94,0 0-34,0 0-231</inkml:trace>
  <inkml:trace contextRef="#ctx0" brushRef="#br0" timeOffset="51227.147">4550 4419 5651,'0'0'1235,"0"0"-510,0 0-337,0 0-48,0 0 237,0 0-86,0 0-80,0 0-84,0 0-67,0 0-50,0 0-36,0 0 127,0 0 30,0 0-27,0 0-56,0 0-77,0 5-37,0-1-91,0 4-35,0-5 34,0 2 66,0 1 91,7-4 92,-5-1-211,0 0-49,6 3-1,-1-2 75,-3-2-16,1 0 36,0 0 42,1-1 49,13-3 192,2-1-53,0-1-49,0 0-45,2 0-41,-1-1-36,24-7 91,13-5-55,27-4-24,-25 7-196,-60 16-245,0 0 43,0-1 39,0 1 38,1 0-24,0 0 119,1 0 122,0-1 107,0 1 42,4 0 404,-3 0-274,-1-1-242,0 1-55,-2 0-61,1 0-33,0 0-38,0 0-41,-1 0-17,1-1-34,-1 1-35,1 0-38,-1 0-39,1 0-42,-1 0-44,1-1-46,-1 1 28,1 0-34,-1 0-36,0 0-37,1-1-39,-1 1-40,1 0-41,-1 0-42,0-1-43,1 1-46,-1 0-45,1-1-48,-1 1-48,0 0-49,1-1-52,-1 1-52,9-3-1078,4-1-18</inkml:trace>
  <inkml:trace contextRef="#ctx0" brushRef="#br0" timeOffset="51595.562">4747 4398 9812,'0'0'1035,"0"0"-734,0 0-36,0 0 6,0 0-60,0 0 89,0 0 103,0 0-143,0 0-29,0 0 62,0 0 219,0 1 26,0 3-150,0 8 207,0 1-56,-1-1-53,-1 1-50,1-1-48,-1 1-45,0 0-42,-1 0-41,0 2 4,0 1-49,-1 0-45,0-1-40,-2 9 0,-1-1-65,0 1-49,0-1-34,-16 58-91,16-55 136,1-1 73,3-11-149,-2-3 63,3-4-16,1-1-51,0 2-45,1 3-63,0 1-96,0 0-95,0-7-98,0-5-105,0 1-115,-2 5-112,0 1 254,0 3-125,0-1-49,0-3-392,2-6-99,0 0-104,0 0 597,0 0-43,0 0-48,0 0-52,0 0-56,0 0-57,0 0-734,0 0 993,0 0-15,0 0 100,0 0 124,0 0 108,0 0 27,0 0-59</inkml:trace>
  <inkml:trace contextRef="#ctx0" brushRef="#br0" timeOffset="51854.608">4523 4919 9268,'0'0'959,"0"0"-410,0 0-269,0 0-45,0 0-41,0 0-34,0 0 85,0 0-71,0 0 98,0 0 46,0 0 101,0 0 5,6-3-21,2-1-306,5-1 63,48-18 531,-35 14-453,-15 5-160,-1 0-40,-3 2-49,-3 0-56,10-2 55,-5 1 38,-6 2-27,2-1-55,2 0-29,2-2-48,-6 3-26,-1 0 37,14-5-286,-10 3 177,-3 2 70,0 0-40,1-1-46,-1 1-54,0 0-60,0 0-68,-1 0 102,0 0-34,0 1-38,0-1-39,0 0-42,-1 1-42,1-1-47,-1 1-46,-1 0 8,1 0-38,7-5-2548,-2 2 2324,1-2 34,22-11-1548</inkml:trace>
  <inkml:trace contextRef="#ctx0" brushRef="#br0" timeOffset="52291.056">5001 4647 4466,'0'0'1283,"0"0"-122,0 0-46,0 0-8,0 0-593,0 0-35,0 0 377,0 0-80,0 0 6,0 0-38,0 0-58,0 0-409,0 0-52,0 0-48,3 4-37,8 15 66,-8-15-46,-3 3-19,0-1-161,0 2 82,-1 9 173,-1 13 287,0-18-330,1-1-63,-1-4-102,-1 8 144,1-1-62,1-1-47,1-2-36,0 0-28,-1-6 18,1-5-6,0 8-27,0-1-50,0 6-25,5-17 28,5-2 16,20-21-295,-23 20 259,32-43-1076,-18 19 419,-1 1 15,-15 23 519,-1 2 38,1-4-71,-2 4 105,0 1 74,6-11 5,-2 6-26,3-4-84,-2 3 136,6-8 49,2-1 57,-4 5 62,-8 9 34,-4 5 54,1-1 41,3-3 39,15-12 385,-14 11-21,-5 5-380,0 0-33,0 0 175,0 0-53,0 0-51,4 7-35,11 19-71,-11-13-86,-4 36-8,0-25-107,-2-8 1,-12 48 11,14-55-26,-2 6-31,2-2-47,0-1-48,0-1-48,1 4-183,-1-12 150,0-2-33,0 0-37,0-1-41,0 0-45,0 0-50,1 2-59,0 0-66,-1-1 212,0-1 62,0 0 55,0 1 52,0-1 10,1 1 85,-1-1 69,1 1 50,0 2 347,0-2-337,-1 0-95,1 0-97,-1 1-113,1-2 66,-1 1-36,0-1-40,0 1-42,0 0-290,1-1 236,-1 1-36,0-1-37,0 1-40,0-1-40,0 1-42,0 0-43,0-1-47,0 1-46,0-1-48,1 1-51,-1 0-51,0-1-54,0 1-54,0-1 466,0 0 39,0 0 39,0 0 40,1 0 40,0-1 39,1 1 40,0 0 41,3-1-46,2-1 99,1 1 70,4-2 43</inkml:trace>
  <inkml:trace contextRef="#ctx0" brushRef="#br0" timeOffset="52749.2469">5651 4503 8724,'-1'0'919,"-4"-2"-371,-1 1-344,-2-1 80,0 1 67,-2 0 55,-3 0 186,-27 0 1205,23 2-1077,2 0-160,7 0-322,1 0-33,2 0 0,1-1-71,0 1-58,1 0-39,-5 2-16,4-1 22,0 3 76,2-3-20,-1 1 35,-16 19-118,18-21-17,1-1 0,-1 0 0,1 1 0,0-1 0,-1 0 0,1 1 0,0-1 0,-1 0 1,1 1-1,0-1 0,0 1 0,0-1 0,-1 1 0,1-1 0,0 1 0,0-1 0,0 1 1,0-1-1,0 1 0,0-1 0,0 1 0,0-1 0,0 1 0,0-1 1,0 22-21,0-16-11,2 0-8,1 0 30,3 8 2,-4-1-38,5-7 24,7 7 41,29 20-61,-11-10 97,-5-6 86,-14-8-26,2 0 35,5 4 34,-15-10-107,1 3-50,14 17 13,-15-17-3,-4 6 23,3 0-41,-2-7-1,-1 1 43,-2-1 3,-4 15-3,3-16-15,1-3-41,-2 2-32,-27 18-245,12-10 103,-1-4-15,10-5 62,2 0-223,0 0-51,-14-1-1031,13-2 861,4 0 271,1 1 45,0-1 39,2 1 78,-3 0-689,3 0-103,1 0-86,0 0 457,0 0-45,0 0-53,-1 0-58,-1-1-63,-2 0-67,-10-3-988,5 2 750,4 0 417,1 1 69,2 1 58,1 0-48,0-1-228</inkml:trace>
  <inkml:trace contextRef="#ctx0" brushRef="#br0" timeOffset="53241.6206">5800 4585 8084,'0'0'559,"0"0"-265,0 0-101,0 0-25,-2 4 85,0 1-153,-4 8 190,4-8 259,1 0 54,0 2-383,-3 19 647,4-20-710,-1-1-34,1-1-51,0 0-45,0-1-52,0-1-61,0 4 198,0 0-32,0 19-26,0-19-12,0-1-23,0 14-19,1-6-41,5-5-102,-2-2 28,-4 1 86,6-3 45,14 9 24,-15-10-5,-5-3-6,5-2-10,16-6-9,-10 1-28,-2-2 24,2-2-81,31-41-360,-34 40 378,-1-1 36,14-30 18,-10 22 18,9-23 80,-18 39-37,-1 4 44,-1 0 66,2-3 83,1-7 90,1 0 78,-2 6-40,-2 4 235,0 1 413,0 0-579,0 0-83,0 0-98,0 0-83,0 0-58,0 0-44,0 0 1,-2 6-32,-18 42 74,15-35-119,-8 37 34,8-18-40,5-27-3,-2 7-60,1-4 56,-1 1 34,3-4-52,0 1-68,1 2-95,-1-2 51,0 0-40,-1-1 72,2 3-101,-1-4 50,0 0-44,0 1-122,1 1-93,0-1-107,1 0-119,-2-3 270,1 1-34,-1-1-37,1 0-38,0 0-40,0-1-43,0 1-43,0-1-44,2 1-259,2 1-75,-1 0-65,-1-1-54,0 0-530,-3-1 596,-1-1 255,0 0 112,0 0 387,0 0 33,0 0-165,0 0 30,0 0-64</inkml:trace>
  <inkml:trace contextRef="#ctx0" brushRef="#br0" timeOffset="53772.608">6251 4542 9028,'-10'7'688,"5"-3"-257,1-1-103,0-1-38,2 0 8,0-1-63,2-1-55,0 0-42,0 0 18,0 0-16,0 0 42,0 0-56,0 0 41,0 44 1145,0-23-798,0-9-263,0 0-34,0 0-40,0 0-47,0 26 176,0 32 245,0-65-503,0-5-14,0 0-4,0 0-9,0 0 11,0 0 21,0 0 54,0 0 96,0 0 85,0 0 59,0 0-35,0 0-91,0 0-106,4-5-83,15-21-19,-5-9-13,0-4-10,3-1 7,-12 28 5,13-17-1,-6 12-4,-10 14 0,-1 0 1,1 0-1,0 1 0,0-1 0,0 1 0,1 0 1,-1-1-1,1 1 0,-1 0 0,2-1 3,3-2-7,-1 0-22,0 1-8,5-2 6,3-2-69,-9 5-96,-4 2-120,-1 1 108,0 0-43,0 0-52,0 0-61,2 0-166,-1 0 53,1 0 49,0 0 45,-1 0 44,1-1 39,-1 1 36,1 0 33,-1-1-7,1 1 38,1-1-111,-1 0 103,3-2-198,-3 2 209,-1 1-59,1-1-83,-1 1-109,2-1-479,-1 0-74,0 1-2190,-2 0 2252,0-1 48,0 1 335,1 0 39,0 0 121,0-1 36,1 1 41,0-1 44,1 0-6,1 0 68,0-1 59,1 0 48,3 0 14,5-3 47</inkml:trace>
  <inkml:trace contextRef="#ctx0" brushRef="#br0" timeOffset="54922.053">6725 4686 3842,'1'-1'722,"1"-3"-292,-1 1-248,2-1-58,0-1-4,-2 3-37,0 0 41,0 0 20,0-1 45,1 1 52,-1-1 60,-1 3 467,1-5 86,3-15-41,-3 16-458,-1 3-53,0 1-62,0-4-61,0-2-115,-1 0 52,-5-15 404,3 13-337,2 5-115,-1 0-43,0-2 506,2 5 53,-6-3-66,5 2-432,-1 0-42,-5-4 8,1 2 47,1 1 87,2 2-43,0-1 42,-5 2 217,-1 2-38,1 0-40,0 1-41,0 0-45,1 1-45,1-2-48,2 0-49,2-1-52,-9 5 220,4-1-110,1-1-70,1 1-61,2-2 3,0-1 31,-13 15 101,2-1-61,2 3-40,-1 4-41,9-16-13,-5 8 18,-9 20-18,3 2-19,9-12-16,5-21-11,2 0 3,0-1-2,2 14-44,2-18 110,-2 0-16,1 1 1,-1-1 0,1 0 0,-1-1 0,1 1 0,-1 0 1,1-1-1,-1 0 0,0 0 0,1 0 0,-1 0 0,0-1 0,1 1 0,-1-1 0,0 0 1,0 0-1,-1 0 0,1 0-9,7-7-3,2-3 35,18-17 139,-19 17-86,11-13 24,-9 10-51,-4 5-35,-6 6-40,3-5 12,6-7-66,-7 6 46,0 0-25,5-5-57,6-5-32,-12 14-74,0 1 117,13-19-59,-13 18 104,-4 6 35,0 0-2,0 0-12,0 0-2,4 2 3,19 4 26,-22 1 19,0-3-15,6 52 54,-4-23-33,2 7-26,-1-32-1,0-2 0,-2 0-11,-2-6 0,0 0 6,5 4 23,14 14 14,-14-13-9,-5-5-2,0 0 0,0 0 0,5 0 0,1 1-10,-5-1-4,1 0 0,0 1 0,0-1 0,0 0 0,0 0 0,-1 0 0,1-1 0,0 1 0,0 0 0,0-1 0,0 1 0,-1-1 0,2 0-2,20-5 16,-21 6-15,-1-1-1,1 1 0,0-1 0,-1 0 0,1 1 1,0-1-1,-1 0 0,1 0 0,-1 0 0,0 0 0,1 0 1,-1 0-1,0 0 0,1 0 0,-1-1 0,0 1 1,1-1-1,1-2-4,2 0-17,0-2-24,3-2 10,0-1-33,39-55-371,-23 25 380,-7 9 86,-14 24-11,-3 6-5,0 0-25,0 0-18,0 0-10,0 0 18,0 0 53,2 6 43,2 6-38,-2 3 54,0 46 350,-5-35-299,2-21-91,1 1-27,1 36-8,1-34-3,1-3-6,-1 0-9,-1 0 10,6 14-16,-6-14-10,-1-5-30,0 0-66,0 0 3,0 0-44,0 0-43,0 0-36,0 0-323,5 4-94,13 13-10,-14-12 27,-4-5-6,5-3 29,-3 2 564,0 0-44,3-3-203,1 1-92,8-7-620,-10 8 743,0-1 53,-1 1 66,0 0 92,-1 0 110,-1 2 20,0-1 34,3-2-328,-4 3-18,0 0 64,0 0-60,0 0-72,0 0-70,0 0-65,0 0-62,0 0-62,0 0-67,0 0-81,0 0-113,1-1 71,3-5-466,20-24-821</inkml:trace>
  <inkml:trace contextRef="#ctx0" brushRef="#br0" timeOffset="55703.354">7139 4771 3249,'0'0'478,"0"0"-144,0 0-41,4-2 70,-2 0-348,1 1 53,-1-1 47,0 0 39,3-3 300,7-7 795,-8 8-882,-2 1-161,0 1-87,0-1-108,-1 2-52,-1 1-35,3-5 480,-2 5 40,-1 0 538,2-3-550,0 1-88,0 0-76,-1 1-67,1-1-33,-1 0-64,0 0-37,1 0-24,0 0 2,-1 1 15,-1 0 21,1 0 35,2-3 301,-2 3-42,-1 1-46,0 0-47,0 0-43,0 0-43,0 0-39,0 0-39,0 0 23,0 0-74,5-3-46,-4 2-12,11-10-19,-6 8 38,-1 2 36,4 2 43,1 4-64,-7-3-9,2 0 81,-5-2 8,0 0-6,2 4 3,0 0-94,1 1 35,8 15 242,-7-12-200,0-2-63,-2-2-101,1 1 104,-3-5-11,4 5-13,10 13-3,-11-14-8,5-2-119,7 7-69,-12-7 73,2 1-209,-5-3 105,0 0-43,0 0-49,1 0-50,1 0-52,1 0-52,2 0-57,2 0-68,-1 0-82,-1 0-98,-1 0-104,-3 0-91,0 0-70,-1 0-50,0 0-498,2-1 582,0 0 248,2-1 107,1-1 130,2 0 112,3-2 29,6-3-64</inkml:trace>
  <inkml:trace contextRef="#ctx0" brushRef="#br0" timeOffset="56264.638">7741 4480 4514,'0'0'1222,"-5"-4"-115,4 3-1264,0 1 64,0-1 59,0 0 54,0 0 50,-1 0 45,0 0 40,1 0 36,-2 0 104,0-1 43,-1-1 295,-8-3 915,9 4-1126,0 0-58,0 1-101,0-1-72,1 1-85,0 0-99,-3-1 521,5 2-55,-6 1-1,-17 3 11,17-3-32,0 4 128,2-1-550,-1 0 52,0 0 45,0 1 36,-7 5 238,-17 21 677,20-20-787,1 0-53,-2 3-52,6-7-142,0 0-38,-2 2 50,-2 5 7,-2 10 61,-8 43-48,14-40-83,2-2-37,1-23 33,0 11 5,7 0-84,11 9 83,-7-13 43,13 3 5,-18-11-19,-1 0-1,1 0 1,-1 0-1,1-1 1,0 1-1,-1-1 1,1 0 0,0 0-1,-1-1 1,1 1-1,-1-1 1,1 0-1,1-1-20,-3 1 40,12-2 53,17-9 15,-12 4-53,-8 4-39,-7 1-49,5-3-1,1 1-76,-3 2 45,-1-1 27,5-3 20,-5 1-39,4-2-60,0-1 68,0-1 0,0-1 0,3-4 49,-11 10-77,-1 0 2,0 2 46,-1-1 35,1-1 10,0 1-52,0-1-51,1 0-74,-9 5 84,-7 0 52,4 0 37,-3 4 108,9-1-214,-4 1 105,1 1 60,-13 9 154,8-4-169,5-4-85,0 0-55,1 0-68,1 1-78,0-1-90,1 0-102,1 1-113,2-1-126,0-2 468,0 0 69,0 0 61,0-1-9,0 0-28,0 0-52,0 0-26,0 0-54,0 0-65,0 1-72,1-3 4,5 3 34,24 16-277,-22-16 213,-1-2 86,-4-2 22,-1 1 101,1 0 82,0-1 63,1 1 46,5 2 69,-2-2-109,-3-1-50,0 1-64,0-1-81,1 0-93,-1 0-28,1 0-84,-1 0-92,1-1-100,0 0-110,1 1-116,-1-1-126,-2 0 440,0 0-34,12-2-564,-6 1 614,0 0 43,3 0-72,-6 2 319,0-1 34,4 0-97,-2 2 117,1 0 76,3 2 75</inkml:trace>
  <inkml:trace contextRef="#ctx0" brushRef="#br0" timeOffset="65422.685">2871 5213 3105,'0'0'593,"0"0"-236,0 0 14,0 0-94,0 0-93,0 0-69,0 0 21,0 0 0,0 0-24,0 0 49,0 0 57,0 0 65,0 0 66,0 0 57,0 0 48,0 0 37,0 0 541,-3 5-16,-7 16-36,7-16-119,1 1-52,-3 15-30,-4 12 452,-4 14 354,9-31-1097,0 0-35,0-2-106,0-1-35,0 0-37,0 1-44,-8 24 638,-1 0-112,0 0-106,0 1-98,0-1-91,0 1-82,-1-1-76,1 1-67,-7 16 2,1 1-107,-3 9-80,-9 30-110,27-82 95,-4 21-7,6-24-29,1-4-2,0-1-7,1-5 13,0 0-16,0 0-5,0 0-2,0 0-36,0 0-16,0 0-41,0 0-44,0 0-50,0 0-56,0 0-60,0 0-64,0 0-73,0 0-82,0 0-107,0 0 45,0 0-373,0 0-11,0 0 278,0 0-76,2-5-470,-1 3 1120,-1 0-90,1 0-83,0-1-75,0 1 52,-1 0-34,2-3-453,-1 0-95,1-1-69,3-13-2552,-3 13 2439,0 0 109,0 2 279,-2 2 400,1 0 36,0 0 37,0 1 42,-1-1 44,1 1 47,0-1-275,0 1 43,-1 0 41,1 0 38,-1 0 36,0 0 34,0-3-90,0-1 133,0-1 54,0-2 37,0-6 36</inkml:trace>
  <inkml:trace contextRef="#ctx0" brushRef="#br0" timeOffset="66332.277">2952 5238 3233,'0'0'581,"0"0"-238,0 0 1,0 0-80,0 0-59,0 0-50,0 0 37,0 0-91,0 0-47,0 0-22,0 0-13,0 0-3,0 0 8,0 0 29,0 0 6,0 0 26,0 0-5,0 0-16,0 0-13,6 0-6,94-4 62,-36-2-64,0 2 113,12-1 146,38-1 291,-22 1-77,-30 1-200,-10 1-90,0-1-49,88-1-39,2 8-96,109-3-65,-179-4 127,0 2-110,165-1-276,-186 3 264,0 0 47,1 0 63,0 1 79,0-1 93,0 1 108,-16-1-43,0 0 65,0 1 68,0-1 75,-1 0 78,1 1 85,0-1 89,-1 0 94,48-1-637,0 1-37,-7-1-50,1 1-35,0 0-35,0 1-37,-1 1-37,1 1-40,-1 2-41,0 1-41,355 27-64,-262-22 277,0-5-59,0-4-81,0-1-106,-3-6 127,0-7-41,-50 4-7,-68 5 98,64-6 164,-73 5-189,4 0-92,-22 2-7,1 0-37,1 0-66,1 0-58,0-1-67,-1 1-72,1-1-80,0 1-85,-1 0-93,1-1-99,-6 1 106,0 0-65,0 0-67,0 1-71,0-1-73,0 0-76,1 0-80,-1 0-81,-13 2 943,1-1-34,4 0-221,15-2-684,-18 2 834,0 0 44,-2 1 78,-1-1 56,0 0 66,-2 1 78,3-1-224,-1 1 43,-1-1 41,2 1 38,7 0 15,13 0 57</inkml:trace>
  <inkml:trace contextRef="#ctx0" brushRef="#br0" timeOffset="66919.666">8033 5221 1889,'0'0'1107,"1"5"-72,1 11 105,-1 1-94,-2 0-91,-1 1-91,-1 0-88,-1 0-86,0 1-87,-1-1-82,0 2-46,1 0-97,0 0-93,1 0-92,-4 29 555,3-26-424,0 0-40,-1 3-7,0 1-68,1 0-78,1 0-84,-1 28 163,3-40-180,1 5 68,-4-9-60,1 1-17,3 7 46,2 29 43,1 37 146,-2-74-189,3-1-42,-2-4-2,-1 0 51,-1-6-7,0 5-3,-1 5-20,-4 16 121,3-20-153,0-1-44,1-1 16,1-4-32,0 0-15,0 0-60,0 0-93,0 0 63,0 0-36,0 0-40,0 0-48,0 0-53,0 0-61,0 0-68,0 0-68,0 0-72,0 0-71,0 0-73,0 0-80,0 0-85,0 0-91,0 0 91,0 0-1285,0 0 1550,0 0 35,0 0-133,0 0 67,0 0-70,0 0-298</inkml:trace>
  <inkml:trace contextRef="#ctx0" brushRef="#br0" timeOffset="68581.116">2706 5857 2945,'0'0'1035,"0"0"-580,0 0-42,0 0 347,0 0 19,0 0 75,0 0 63,0 0 105,0 0-21,0 0-94,0 0-501,0 0-44,0 0-52,0 0-44,-3 5 175,2-1-431,-1 0 47,1 0 40,-1 1 34,-2 8 282,-3 10 310,3-11-391,1 1-73,0-5-147,0-1-61,-1 6 273,-1 1-40,-1-1-36,0 0-34,-7 15 124,-1 0-99,3-6-111,0 0-34,-20 51 83,16-32-156,4-8-18,2 4-3,8-24 12,0 14-57,2-18 60,-1-1 31,0-2 41,5-2-63,14 13-22,-14-12-15,-1-5 0,7 0 21,-4 0 32,-2 0 165,0 0-96,23 0 86,-13-1-157,6 0-25,17-3-136,0 1 33,38-2-10,-1 3 75,101 1 55,-122 1-49,0 1-35,-10 0-26,0-1-39,-1 1-46,1-1-53,21 0 52,-1 1 70,13-1 49,38 2 65,1-1 26,-39 0-46,-12 0-40,0-1-54,42-2 143,-17 0-76,120-10-100,-145 8 118,-1 0 35,16-1 69,0 0 93,-4 0-210,-1 0-79,38-2-163,0-1-87,122-8-434,-156 11 574,-1 0 54,-12 1 80,-1 1 61,1 0 70,0 0 81,80-2-209,73 0 25,-16 1 10,-67 0-17,-63 2 90,37 1 93,-56 1-75,0-1-35,19-1-88,38 0-78,56 2 55,-46 1-9,-41-2-37,-13-1-48,0-1-81,-24 1 113,1 1 67,-1 1 53,0 0 41,140-3 132,-164 2-191,28 1 56,-33 0-44,0 1-57,-4-1-11,0 1-41,0-1-49,0 0-55,0 0-60,0 0-68,0 0-74,0 0-79,0 0-88,0-1-92,0 0-100,0 0-105,0 0-112,1-1-119,-1 0-125,-5 1 591,0 0-34,29-7-2375</inkml:trace>
  <inkml:trace contextRef="#ctx0" brushRef="#br0" timeOffset="69817.2359">3401 5602 8340,'0'0'1051,"0"0"-453,0 0-295,0 0-56,0 0-49,0 0-45,0 0 13,0 0-36,0 0-17,0 0-15,0 0 78,0 0 94,0 0 74,0 0 27,0 0-43,0 0-80,0 0-53,0 0-30,0 0-2,0 0 16,0 0 29,0 0 29,0 0 22,0 0 29,0 0 24,0 0-8,4-2-34,6-4-158,7-4 35,-2 2-68,42-18-24,-22 13 13,-28 10-36,-4 2-54,2-1-11,6-2 76,7-1 69,12-4 98,-21 6-52,-2 1-61,-2 1-44,-1 0-55,2 0-31,2-1 43,-3 4-2,14 7 8,-14-6 0,-2 2 0,3 10-10,5 11 13,2 22-26,-7-29-1,-4-14-16,-2-5 0,0 0-24,5 5-53,14 13-99,-14-13-3,-5-5-85,19-2-390,1-3 38,-8 1 190,-1 0 0,0-1 0,-1 0 0,5-3 450,19-14-1079,-14 7 323,-4 3 88,-2 1-45,-8 7 380,-1 0-27,-1 1 73,0 0 66,-2 1 56,1-1 29,-1 2 54,1-1 35,-1 1 24,1-2-44,0 1-82,2-1-115,-5 2 67,1 1 64,4-4 55,6-5 41,0 1 34,-6 4 80,-5 4 105,0 0 114,0 0 80,0 0 14,0 0-81,0 0-26,0 0-19,0 0 11,0 0 13,0 0-53,3 4-81,7 14-42,-7-13-29,-3-5-19,1 5-16,4 16-16,-4-16-19,-1-5-18,0 0 16,6 4 8,16 12 15,-17-13 25,-5-3 2,6 0-44,-1 0 0,0-1 1,0 0-1,1-1 0,-1 1 0,3-2-17,58-29 73,-16 5-70,-43 23-1,12-10 23,1 0-12,-15 10 32,0 1 57,4-3-3,0-1 39,-4 4 238,-5 3 86,0 0-9,0 0-82,0 0-238,0 0-34,0 0 21,0 0-64,4 2-26,8 4-36,-4-3-31,-4-1-79,-4-2 16,1 1-36,-1-1-41,0 0-44,1 1-45,1 2-46,2 1-52,0 1-67,0 0-86,0-1-106,-2-1-119,-1-2-107,0 0-92,-1-1-72,1 0-1532,1 1 1753,1-1 73,1 2 94,1-1 81,2 1-30,6 1-201</inkml:trace>
  <inkml:trace contextRef="#ctx0" brushRef="#br0" timeOffset="70891.383">5069 5396 3842,'0'0'820,"0"0"-317,0 0-59,0 0 147,-4 6 340,-8 16 54,9-18-434,2-3 40,-1 4 678,-5 13 44,5-14-690,2-4-40,0 1-46,-1 4-44,-3 15 385,3-15-97,-2 2-84,2-2-614,-1 0 34,-3 7 196,1 1 66,-7 23 582,8-25-699,0 0-37,0 1-25,0 0-94,2-7-31,1-5-35,0 0-11,0 0-10,0 0-9,0 0-20,0 0-6,0 0 5,0 0 22,0 0 7,0 0 14,6 4 11,16 11-11,-21-14-31,-1 0 0,1-1 0,0 1 0,0 0 0,0-1-1,1 1 1,-1-1 0,0 0 0,0 1 0,0-1 0,0 0 0,0 1 0,0-1-1,1 0 1,-1 0 0,0 0 0,0 0 0,0 0 0,1-1 0,-1 1 0,0 0 0,0 0-1,1-1 0,0 0 4,3 1 12,1-1-29,211-53 16,-198 52-17,0 1 0,0 1 0,4 1 14,-8 0-14,-10-1-5,-5 0 3,0 0 0,0 0 0,0 0 0,0 0 0,0 0 0,0 0 0,0 0 0,0 0 0,0 0 0,0 0 5,0 0 22,0 0 7,0 0 9,0 0-3,0 0 19,0 0 5,0 0 5,0 0 1,0 0-78,0 0-14,0-5-2,-5-47 94,4 47-60,1-1 14,0-16-2,0 16 7,-2 1 3,-2-6-14,-10-28 92,13 34-65,1 5-7,0 0 4,-2-5-4,-6-14 10,7 14 16,1 5 24,0 0 56,0 0 61,0 0 41,0 0-14,0 0-54,0 0-49,0 0-44,0 0-18,0 0-6,0 0-10,0 0-6,0 0-8,0 0 6,0 0-8,0 0-3,0 0 0,-5-5-6,-13-14-15,13 14 16,5 5 5,0 0-15,-1 0 0,0 0 0,0 0 0,1 0 0,-1 0 0,0 0 0,0-1 0,0 1 0,1 0 0,-1 0 0,0-1 1,0 1-1,1 0 0,-1-1 0,0 1 0,1-1 0,-1 1 0,1-1 0,-1 1 0,0-1-1,-8-6 14,-3 3 28,-8-3-34,15 5 8,3 3-18,0 0 1,0-1-1,0 0 0,0 1 1,0-1-1,0 0 1,0 0-1,0 0 0,1 0 1,-1 0-1,0-1 0,0 1 1,-1-1 1,-2 0-3,-13 1-67,-18 1 149,21 0-130,6 1-45,-1-1-67,-2 2-82,-1 0-95,10-3 168,0 1 67,0-1 47,0 1 57,-2 0 22,1 0-85,0 0-87,2-1 30,-1 1-37,-3 0-196,3 0 129,0 0-36,-1 0-38,0 0-41,-1 0-43,0 0-46,2 0 87,-2 0 0,-7 3-395,7-3 442,1 0 17,-1 0-40,1 0-50,-1-1-58,1 1 19,0 0-53,0-1-59,0 1-64,0-1-70,0 0-75,1 0-81,-1 0-87,-2 1-2366,3 0 2229,-1 0 70,-2 0 86,-2 1 76,-2 1-87,-8 2-364</inkml:trace>
  <inkml:trace contextRef="#ctx0" brushRef="#br0" timeOffset="71510.3459">6268 5402 7107,'0'0'753,"0"0"-327,0 0-210,0 0-37,0 0 101,0 0 182,0 0-172,0 0 76,0 1 83,-2 4 65,-4 11 558,0 0-81,-1-1-84,1 1-86,0-2-142,0 1-79,-1 0-79,1 1-83,0 1-84,0 1-87,-1 2-89,1 1-90,-3 12-30,1 1-42,3-8-40,4-21-10,1-5-14,0 0-16,0 0-30,0 0 16,0 0-33,0 0-46,0 0-57,0 0-72,0 0-84,0 0-97,4 0-112,0 0 242,1 0-36,0 0-41,-1 0-44,-1 0-49,-2 0-51,0 0-54,-1 0-54,0 0-59,0 0-69,0 0-83,0 0-94,0 0-319,4-4-930,1-1 1302,4-5-260,4-3 84,8-9-420</inkml:trace>
  <inkml:trace contextRef="#ctx0" brushRef="#br0" timeOffset="72407.731">6276 5402 9252,'-17'6'829,"8"-2"-380,6-3-240,2-1-52,0 0-43,1 1-34,0-1-3,0 0-36,0 0-28,0 0 54,0 0 34,0 0 41,6 1 28,17 7 9,-17-6 11,0-2-4,24-1 58,4-2-63,22-4-4,3-1-73,50-7 36,-100 14-120,55-3 233,-5 4-219,-49 2-45,8 4-8,-13-4-7,-5-2 7,0 0 3,0 0 11,0 0 39,0 0 1,0 0 0,0 0 10,0 0 1,0 0-14,0 0-19,0 0-29,0 0-24,0 0 5,0 0 6,0 0 18,0 0 40,0 0 28,0 0-7,0 0-34,0 0-101,4 2 47,14 6-52,-13-6 74,-5-2 10,0 0 20,0 0 12,0 0-7,0 0-8,0 0-14,0 0 27,0 0 5,0 0-7,0 0 7,0 0 3,0 0-2,0 0-9,0 0 11,0 0 21,0 0 41,0 0 42,0 0 64,0 0 35,0 0 10,0 0 14,0 0-22,0 0 14,0 0 10,0 0 25,0 0 18,0 0 14,0 0-4,0 0-28,0 0-43,0 0-38,0 0-40,0 0-18,0 0 0,0 0 8,0 0-11,0 0-19,0 0-26,0 0-22,0 0-23,0 0-9,0 0-10,0 0 2,0 0 24,0 0 57,-4 5 124,-10 17-73,10-16 57,0-1-132,-13 14-30,13-14 8,1 0-19,-1 0-39,2-3-10,1-1 0,-1 1 0,1 0 0,0 0 0,0 0 0,0 0 0,0 0 0,0 0 0,0 0 0,0 0 0,1 0-1,-1 3-3,-14 40-3,14-40-3,1 9-17,0 7-3,0 9 4,0-25 9,0-5-3,0 0 0,0 4 5,0 14 22,0-13 5,0-5 3,0 0 7,0 0 1,0 0 34,0 0 28,0 0-7,0 0-4,0 0-17,-1 1-47,-2 2-36,-17 12-130,10-11 80,-36-4 1,-2 1 50,-23 0 51,-97-4 114,110-1-135,-37-2-12,44 2-17,19 2-42,6-1-37,1 1-54,23 1-406,0 1 109,0 0 102,0 0 94,0 0 86,1-1 78,-1 1 72,1 0 62,0 0 53,0 0 46,-1 0 252,0 0-82,0 0 645,1 0-576,0 0-89,1 0-66,-1 0-84,0 0-111,1 0-64,0 0-36,0 0-37,-1 0-42,1 0-133,-1 0-93,1 0-101,-1 0-107,1 0-115,-1 0-122,1 0 360,-1 0-33,1 0-33,0 1-37,-1-1-35,1 0-37,-1 0-38,1 0-39,-1 0-40,1 0-40,-1 0-42,1 0-42,-1 0-44,1 0-44,-1 0-45,1 0-46,-1 0-48,0 0-47,1 0-50,-1 0-49,1 0 1044,0 0 38,0 0-70,0 0 82,0 0 69</inkml:trace>
  <inkml:trace contextRef="#ctx0" brushRef="#br0" timeOffset="73142.231">6905 5513 9700,'0'0'746,"0"0"-344,0 0-217,0 0-48,0 0 26,0 0-106,0 0-31,0 0 11,0 0 41,0 0 34,5 3 29,-3-1-99,10 7 15,-7-7 14,0-1 58,13-1 30,-2-3-33,1-2-34,7-3-33,23-7-31,-45 14-31,1 1 0,0-1 0,0 0 1,0 0-1,-1-1 0,1 1 0,0-1 0,-1 1 0,3-3 3,1 0-9,0 1-39,4 0-47,2-5 73,-9 6 3,2-1-29,-5 3 11,0 0-3,0 0 16,0 0 3,0 0 31,0 0 20,0 0 4,0 0 9,4 5-8,9 16-6,-10-16-10,-3-5-3,6 25 16,-4-21-16,-2-4 0,0 0 0,0 0 0,4 5-3,16 13-8,-15-13 9,-1-5 2,14 0 2,-13 0 12,0-2 4,-2 2-21,13-3 0,-9 1 27,1 1 44,-1 1 31,-1-1 51,1 1 59,-1 1 69,-1-1-125,-2 0-69,1-1-42,0-2-39,1 0 4,0 1 31,-1 0 31,2 0 50,41-13-49,-42 14-68,-5 1 12,0 0 4,0 0 12,3-5 4,11-15 14,-10 16 27,-4 4 72,0 0 90,0 0 75,0 0 30,0 0-33,0 0-82,0 0-83,0 0-74,0 0-28,0 0 2,0 0 35,0 0 206,0 0 84,0 0 28,0 0-242,0 0-35,5 3 48,1-1-148,7 4 5,1 8 34,5 11-62,-14-19-47,-4-5-39,5 3-57,0 1 4,1 0-46,1 1-87,-1-1-78,-3-2-63,-2-2-95,-1 0-112,-1-1 257,0 0-33,0 0-36,0 0-36,1 0-34,-1 0-35,1 1-35,1-1-33,0 0-34,1 1-32,-2-1 357,0 1 36,1-1-171,-1 1 178,0-1 46,2 1-115,1 1-163,-2-1 283,0 0-50,0-1-9,-1 1-56,2-1-68,-1 0-77,0 1 11,0-1-65,1 0-73,0 0-78,0 1-83,0-1-91,0 0-94,1 0-102,-2 0 830,1 0 42,-1 0 37,2 0 33,4 0-32,5 0 95</inkml:trace>
  <inkml:trace contextRef="#ctx0" brushRef="#br0" timeOffset="74239.4259">3687 5931 10405,'0'0'1214,"0"0"-460,0 0-188,0 0-78,0 0-229,0 0-34,0 0 135,0 0-95,0 0-66,0 0-44,0 0-32,0 0 47,0 0-65,0 0-42,0 0 9,0 0 19,0 0 31,0 0 63,0 0 49,0 0 78,7-1 57,-4 0-287,1 0-31,3 0 5,-2 0 57,1 0 71,1-1 117,-1 5-53,44 13 202,-21-8-287,4-1-64,-18-4-97,-1-3-39,18 0-9,51-1 96,-56-1-74,0 1-55,2-2-98,-15 1 45,0 1-34,0-1-37,-1-1-42,0 1-44,0-1-48,-7 2-22,0-1 74,-2 2 67,0-1 55,-1 0 28,0 1 52,4 0-20,-5 0 52,2 0-50,-1 0-9,1-1-44,-1 1-15,2-1-42,0 1-47,0-1-53,-1 1 233,2-1-105,2-1-66,12-1-417,-7 1 332,-7 1 209,-1 0 79,-1 0-46,-3 1 35,4 0 4,14 0 47,-14 0 20,-5 0 4,0 0 20,0 0 47,0 0 83,0 0 99,0 0 16,0 0-27,0 0-27,0 0-7,0 0-1,0 0 33,0 0-20,5 4 1,-2-2-258,0 0 59,1 0 49,1 1 42,4 3 209,18 6 589,-18-9-696,0 0-64,-4-2-108,1 0-36,0-1-41,-1 0-45,49-2 130,-15-7-76,-22 3 16,20-2 188,2-2-111,-20 4-89,1 0-34,-1 0-37,1 0-39,-1 0-42,0-1-42,-1 1-46,0 0-48,-1-1-50,-1 1-52,0 0-55,-2 1-56,-9 3 374,-4 1 44,5-1-20,16-5 78,-17 5 16,-5 2 0,0 0 6,0 0 23,0 0 22,0 0 26,4 5 14,11 14-11,-11-14-16,-4-5-14,0 0-2,2 4 0,4 15-2,-4-15-12,-2-4-2,0 0 3,0 0 10,0 0-27,1 0 0,0 0 0,-1 0 0,1 0 0,-1 0 0,1 0 0,-1 0 0,1 1 0,-1-1 0,1 0 0,-1 0 0,1 0 0,-1 1 0,1-1 0,-1 0 0,0 1 0,1-1 0,-1 0 0,1 1 0,-1-1 0,0 0 0,1 1 0,-1-1 0,0 1 0,1-1 0,-1 1 0,0-1 0,0 1-2,1-1 2,-1 1-1,1 0 1,-1-1-1,1 1 0,-1 0 1,1-1-1,-1 1 1,1-1-1,-1 1 1,1-1-1,-1 1 1,1-1-1,0 1 0,0-1 1,-1 0-1,1 1 1,0-1-1,-1 0 1,1 0-1,0 1 0,0-1 1,-1 0-1,1 0 1,0 0-1,0 0 1,0 0-1,-1 0 1,2 0-2,10-1 202,0 1-122,1-1-119,-1 0-112,2-1-109,-1 1-105,0-2-98,0 1-96,0-1-90,0 1-85,-1-2-82,1 1-76,-2-1-71,1 1-68,-2-1-62,0-1-59,-7 4 826,0 0 38,-1 0 38,1 0 33,0-1-124,0 1 106,0 0 69,-2 0 81,4-2-3,-3 3 34,-1-2-38,2 1-76,0-1-82,1-1-100,1 0-117,-5 3 687,1 0-54,-1-1-50,0 1-45,1 0-41,-1-1-36,1 1-96,0-2-150,3-1-489,-3 2 554,1 0 111,-1 0 98,0 0 33,0 1 33,-1-1 37,1 1 39,0-1 205,0 1-136,0-1 35,-1 1 35,1 0 39,0-1 40,-1 1 41,1 0 43,0 0 45,-1-1 46,1 1 49,0 0 50,0 0 51,-1 0 55,1 0 54,-1 0-618,1 5-41,4 14 45,-3-14-98,0 0-66,3 5-64,-1-1-68,-2-4-110,-2-5 52,0 0-36,1 0-122,0 0 35,1 0-180,0 1 113,-1-1 95,1 0 54,-1 1 84,0-1 60,2 1-8,-3 0 14,1-1-34,0 0-49,0 1-65,0-1 22,-1 0-40,1 0-44,0 1-47,0-1 10,-1 0-39,1 0-42,0 0-43,0 0-47,0 0-48,0 0-53,0 0-53,-1 0 72,0 0 70,0 0-27,0 0-174</inkml:trace>
  <inkml:trace contextRef="#ctx0" brushRef="#br0" timeOffset="75072.307">6044 5939 5843,'0'0'973,"0"0"-428,0 0-276,0 0-53,0 0-43,0 0-36,-1 0 58,-3 2-73,-14 6 6,14-6-69,4-2 2,0 0 70,0 0 104,0 0 138,0 0-141,0 0 46,0 0 63,0 0 60,0 0 530,0 0 58,0 0-23,0 0-551,4 1-56,4 2-8,0-1-56,0 0-51,2 0-47,4-1 24,1 1-75,0-1-59,-1-1-42,17 2 7,-10 0-37,1 0 0,0-2-1,12-2-14,7 1 7,-14 0-5,0 0-1,0-2 1,19-6-2,45-6-11,-62 9-18,-23 4 10,-6 2 9,0 0 20,0 0 1,0 0-24,0 0-17,0 0 9,0 0 42,0 0 11,0 0-2,6 19-24,-4-15-10,0 0-14,-2-4-9,0 0 6,0 0-6,5 2 11,40 5 159,-40-8-97,12 1 68,-15-1-60,6-4-15,43-4 43,-42 7-56,0 1-50,25-2-190,-23 3 169,-1-2-88,8-3 66,-3 2 25,20-1-325,-19 4 288,-14 1 80,-1-1 1,1 1-1,0-1 0,-1 1 0,1 0 1,-1-1-1,1 1 0,-1 0 0,0 0 1,1 0-1,-1 1 0,0-1 0,1 1-1,0 0 3,2 1 5,1-2-14,2 0 8,2 1 33,22 4 165,-25-4-154,0-1 189,1 1 64,1-1-189,3 2 35,28 6 344,-21-6-309,1 0-44,-1-2-105,-8 0 1,29 7 37,-30-8-64,-3-2 1,20 0-5,-3-2-7,35-9-18,-53 11-35,-4 2-29,4-3-51,7-2-52,-1 0-55,-6 3-60,-4 1-55,-1 1-50,0 0-35,6-3-482,15-13 31,-16 13 490,-4 2 38,-1 1 44,0 0 50,0 0 54,0 0 50,0 0-53,0 0 69,0 0-59,5-2-103,-5 2 58,0-1 67,1 1 61,-1 0 53,1 0 49,-1-1 42,1 1 113,0-1 82,2-1 365,-2 1-437,0 0-47,0 1-64,0-1-99,0 1-7,0-1-33,-1 1-35,1 0-39,0-1-217,0 1 155,-1 0-32,1 0-36,0-1-36,-1 1-38,1 0-39,-1 0-42,1 0-42,0 0-45,-1 0-45,1 0-48,0 0-49,-1-1-51,1 1-51,-1 0 133,0 0 34,0 0-1158</inkml:trace>
  <inkml:trace contextRef="#ctx0" brushRef="#br0" timeOffset="86175.785">2364 808 352,'9'0'112,"1"-1"34,9 1 229,0-2 69,22-2 680,-30 2-810,0 1-38,1-1-15,-1 1-94,-3 0-118,12-2 204,-1 1-68,7 0-5,-1 1-76,17-1 31,-13-1 22,21-2 437,28 3-594,-15 0 224,-2-2-84,43-2-54,-17 3-49,-4-5-34,110-12-99,-134 13 106,1-1 49,538-41 29,-510 44-76,65-2-3,-85 6-65,1-2 34,67-6 53,-36 3 24,392-8 4,-427 15-13,-1 3-35,1 2-53,-2 0-68,1 1-82,-1-2-98,0-1-113,-31-3 153,-1 0-33,2-1 164,40 3-88,-47-2 110,0 0-34,0 0-51,1-1-64,11 2-171,-13 0 103,-2-1-34,1 1-82,1-2-108,-13 0 219,2-1-36,-1 0 122,3-1 38,-1 2 65,0 0 57,4 4 53</inkml:trace>
  <inkml:trace contextRef="#ctx0" brushRef="#br0" timeOffset="87269.895">6770 705 1905,'0'0'195,"0"0"-43,0 0 45,0 0 97,0 0 111,-6-2 67,-17-3 22,17 3-3,6 2-27,0 0-37,-6-1-62,-17-3-71,17 3-38,0 1 32,-17 0 200,-19 2 418,24-1-547,3 0-72,0 0-72,3 0-91,2-1-115,-1 0 131,3 1-52,3 0-34,-1 1-29,1 1 4,-1-2 33,-2 0 35,-4-1 59,8 0-107,-1-1-18,-2 0 2,-1 1 35,-2 1 47,-5 1 74,-21 3 5,-5-1-46,-51 2 41,19-1-106,-24-2 222,-9-4-305,14 0 119,11-1 36,1-2-39,-82-10 23,33 3-94,-65 2-36,-340-2 71,440 11 26,-1 0-71,-18-1-57,-150 2-104,183 2 119,0 0 37,-50 2-36,-105 7-33,103-5 10,59-4 5,25 0-35,-4 2-147,19-1 28,0-1-37,-1-1-37,1-1-39,-21 2-193,36-2 293,0 1-39,5 0 17,-1-1-38,-1 0-45,1 0-50,9 0 346,-1-1-47,0 1-46,0-1-41,0 1-39,0-1-35,-7 1-300,1 0-88,-1 0-71,-26 4-1708,25-3 1421,7-1 516,1 0 44,0 0 54,1 0 63,-1 0-166,1 0 116,2-1 98,-3 0 78,-8 0 28,-15 0 89</inkml:trace>
  <inkml:trace contextRef="#ctx0" brushRef="#br0" timeOffset="90035.923">2766 499 3041,'0'0'750,"0"0"-75,0 0-11,0 0 27,4-5-24,11-15-69,-12 15-342,-3 5-35,0 0-34,0 0-37,0 0 52,0 0-90,0 0-74,0 0-49,0 0-18,0 0-3,0 0 0,0 0 0,0 0-3,0 0-8,0 0 9,0 0 2,5 2 2,16 6 12,-16-5 7,-5-3 22,0 0 5,2 0-14,0 0 0,0 0 0,0 1 1,0-1-1,0 1 0,0-1 0,0 1 1,0 0-1,0 0 0,0 0 0,-1 0 1,1 0-3,4 2 5,0-1 11,-1-2 2,6-1 5,21-6 97,-19 4-105,-7 1 30,1-2-8,19-9 6,-20 10-6,1 0 9,17-10-3,-18 9-19,-6 4 5,0 0 0,0 0-5,0 0 19,5-3 2,16-12-5,-16 11 16,-5 4-8,0 0-13,0 0-3,0 0 5,0 0 27,0 0 35,0 0 40,0 0 10,0 0-31,0 0-25,0 0-32,0 0-34,0 0 0,0 0-6,0 0 11,0 0 11,-2 6-9,-3 16-4,3-17-17,2-5-29,0 0-27,0 0-2,0 0 18,5 4 43,16 10 46,-16-10 26,1-5-8,1 0-59,5-1 4,7-6 25,59-36-49,-57 29-57,7-5-97,-16 12 99,20-14-169,-22 15 161,-5 4-15,3-1 5,21-11 16,-22 12-6,-7 3-7,0 0-22,5 0-5,17 0 3,-16 0 21,-6 1 71,0 0 0,0 0 0,0 0 0,0 0 0,0 0 0,0 0 0,0 0 0,1 0 0,-1 0 0,1 0 0,-1 0 0,0 0 0,1-1-1,-1 1 1,1 0 0,0 0 0,-1 0 0,1-1 0,0 1 0,0 0 0,-1 0 1,1-1 2,0 1-1,0 0 0,-1-1 0,1 1 1,0 0-1,-1 0 0,1 0 1,-1 0-1,1-1 0,-1 1 0,0 0 1,1 0-1,-1 0 0,0 0 0,1 0 1,-1 0-1,0 0 0,0 0 0,0 0 1,0 0-1,0 0-1,0 2 2,0-1-1,1 1 0,-1-1 1,1 0-1,-1 1 1,1-1-1,0 1 1,0-1-1,0 0 1,0 0-1,1 2-1,2 3 3,-2 0 5,2 0-16,9 21 0,-10-21-22,2-2-10,13 19 16,-13-18 3,13-3 35,-16-2-11,0 0 0,0 0 0,0 0 0,-1-1 0,1 1 0,0-1 0,0 0 0,0 1 0,0-1 0,0 0 0,0 0 0,0 0 0,0-1-3,12 0 23,0-1 1,0 0-1,8-4-23,-3 0 32,-5 1-24,3-4 10,16-9-12,9-7 4,13-3-23,-47 22 7,6-3-3,9-2-53,-4 3 23,50-20-170,-54 23 201,-10 4-11,0 1 3,2 0 8,3 1 0,-5-2-37,1 1-38,-1 3 53,39 29 23,-23-20 11,14 9-3,-26-16-2,-3-1 0,0 0-1,0-1 1,1 0 0,-1 0 0,1 0 0,-1-1-1,1 0 1,3 0 1,20 3 8,6-6-3,34-15 27,-47 9-15,1-1-1,14-7-16,-35 13 0,26-9 20,0-1 21,29-12 26,-53 22-59,-5 2-22,0 0-18,0 0-10,0 0 15,0 0 48,0 0 70,0 0 45,0 0 5,4 6-21,10 17-50,-10-17-36,1 25-31,-4-25-22,-1-6-15,0 0-25,5 6 0,12 16 25,-13-17 23,3-3 30,0 1-15,-4-2-2,-1 0 0,0 0-1,1 0 1,-1-1 0,1 1 0,0-1 0,-1 1 0,1-1 0,2 0-2,10-2 24,-6-1-22,42 2-28,-27 1-3,-18 0 13,4 0-35,-7 5 38,10 15 5,-9-15-19,-4-5-5,0 0-16,0 0-6,0 0-39,0 0-48,0 0-46,3 0-31,-1 1 44,1-1 38,-1 0 33,2 1-42,2 1 68,-3-1 7,-1 0-34,3 0-141,-5-1 36,0 0 44,0 0 45,6-3 3,17-9 74,-17 9-16,-6 3-25,0 0-85,0 0 37,0 0-40,0 0-48,0 0-54,0 0-62,1 0-68,1-2-72,3-1-79,18-13-1222,-18 13 1439,-1 0 43,0 0-14,-2 2 81,0 0 33,-2 1-9</inkml:trace>
  <inkml:trace contextRef="#ctx0" brushRef="#br0" timeOffset="90918.479">5381 291 3586,'0'0'620,"0"0"-248,0 0 18,0 0-62,0 0 240,0 0-72,0 0-72,0 0-95,0 0-76,-5 0-66,3 0-73,1 0-68,-1 0-78,-2 0-125,2 0 123,0 0 62,0 0 93,0 0 88,0 0 118,0 0-112,1 0 37,-1 0 40,0 0 42,4 5-232,2 16 15,-3-16-8,-1-5 22,5 0-40,0 1-38,5 3-16,-5-2-7,0 0 50,1-2-16,17 0-16,-17 0-16,1 1-13,47 16-13,-47-14-7,5 4 9,9 9-3,-10-8 11,11 8 11,6 0 12,-18-15 21,1-2-20,0-2-27,-6 2-2,1-1 21,-1-1-3,17-12-10,-16 12-1,-1-3 12,17-16 5,-17 17 10,-1 0 6,10-16 10,-10 16 8,-4 5 57,0-1 1,1-3 58,0 1-77,1 0-57,0-3-5,-1 4 14,0-1 44,-1 1 26,0-1 46,1 0 56,-1 0 61,0 3 398,0 0-402,0 0-57,0 0-62,0 0-50,0 0-38,0 0-41,0 0-62,0 0-38,0 0 14,0 5 23,0 16-23,0-16-120,0-4 17,1 3-25,0 1 14,1 1-44,0 0-43,-1-1-45,0-2-43,-1-1-45,0-1-46,0-1-45,0 0-51,0 0-64,0 0-82,0 0-100,0 0 74,1 0-60,0 0-209,5 1-547,3 0 257,-2 0 470,-2 0 333,-1-1 39,0 1 48,-1-1 56,-1 0 104,0 1 38,1-1-72,-2 0 79,-1 0 62</inkml:trace>
  <inkml:trace contextRef="#ctx0" brushRef="#br0" timeOffset="91808.537">6387 280 4114,'0'0'287,"0"0"-129,0 0 96,0 0 7,0-5 97,0-15 114,0 15 96,0 5 107,0 0 72,0 0 70,0 0-41,0 0-56,-5-5-106,-14-12-83,14 12-16,5 5-46,0 0-47,0 0-86,0 0-91,0 0-74,-5 0-77,-15 0-30,15 0-16,5 0-11,-5 4 3,-16 11-13,16-12 10,5-3-8,-5 6 30,-17 17 21,17-17 16,1 1 14,-12 19 2,12-19-3,0 0-13,-9 22-19,10-22-26,2 1-19,-3 21-13,5-15-6,8 14-8,-7-21 9,2-2-1,13 15-5,-12-15 19,2-2 7,0 0-22,-2-1-1,1 0-1,0 0 0,0 0 0,0-1 1,0 0-1,0 0 0,0 0 0,1-1-10,4 0 22,-1-1-1,0 0 0,0-1 0,1 0 1,3-2-22,-11 4 4,1-1 0,-1 0 0,1 0 0,-1-1-1,1 1 1,-1-1 0,0 0 0,2-1-4,3-1 6,-2 0 10,0 0 3,14-14 10,-15 14 3,-5 4 0,3-6 3,10-19 7,-9 19-7,-2-6 2,-4-3-32,2 11 1,0-2 13,-3-1 7,-9-19-7,9 19-3,3 7 0,-5-6 0,-15-17 3,15 17 7,5 6-2,-5-4 16,-16-12-2,16 12 7,5 4 9,-5-3 23,-17-8 22,17 8 23,5 3-2,-6 0-34,-44 0-36,45 0-82,-2 3-8,-17 12-64,18-12-12,6-2-74,0-1-98,0 0-107,0 0 153,0 0-36,0 0-44,0 0-50,0 0-57,0 0-55,0 0-53,0 0-49,0 0-51,0 0-70,0 0-89,0 0-113,0 0 92,-1 0-63,-2 7-1903,-3 6 1001,-6 12-771</inkml:trace>
  <inkml:trace contextRef="#ctx0" brushRef="#br0" timeOffset="92543.5959">6263 355 3201,'2'-6'590,"10"-16"-67,-9 17 27,-3 5 74,0 0 61,0 0-23,0 0-94,0 0-333,0 0-35,0 0 110,0 0-97,0 0-58,0 0-14,0 0-13,5-4-16,-4 3-61,2 0-45,5-2-54,-2-1 92,-4 2 21,0 0 37,0-1 45,-1 1 52,1 7-119,2 17 21,-3-16 41,-1-6 29,-2 5 7,1-1-132,-1 2 45,-5 17 329,3-13-275,2-3-83,1-4-76,0-1-39,-1 3 119,2-5-18,0 0-16,0 0-13,0 0-3,0 0 3,-1 11 19,-3-1-24,2-5-2,0 0 30,2-5-34,0 0-45,0 0-92,0 0-99,0 0-109,0 0 121,0 0-37,0 0-39,0 0-42,0 0-42,0 0-44,1 0-48,-1-1-64,2-2-83,1-2-102,1-3-40,8-13-1171,-8 14 1140,-2 2 166,0 2 53,-1 2-65,-1 0-260</inkml:trace>
  <inkml:trace contextRef="#ctx0" brushRef="#br0" timeOffset="113824.166">11210 1168 1441,'0'0'597,"0"-1"-344,0-4-34,0-20 144,0 19-48,0 6 11,0 0 36,0 0 12,0 0-43,0 0-83,0 0-112,0 0-80,-5-5-37,-16-12-14,16 13 3,5 4-13,0 0 45,0 0 36,0 0 56,0 0 66,0 0 65,0-1 63,-5-3 50,-17-17 464,16 16-13,6 5-477,0 0-51,0 0-45,0 0-41,0 0-40,0 0-34,0 0 58,0 0-82,0 0-59,-5 0-24,-19 0-13,18 0-3,6 0 0,0 0 0,0 0 2,0 0 17,0 0 34,0 0 51,0 0 38,0 0 66,0 0 11,0 0-25,-5 0-26,4 0-93,-1 1-88,-5 0-100,4-1 107,0 0 58,1 0 47,-1 0 68,1-1 80,0 0 91,-2 4-213,1 2-64,-3 9 1,6-12-32,-3 2 191,3 43 446,-2 0-101,-1-1-91,-1 1-83,0-12-151,0 0-38,-5 35 123,-1-1-106,0 1-75,-16 115 133,17-106-122,-28 222-18,-9-1 39,-64 296 270,55-307-220,3-11 162,-30 160 285,55-292-494,1 0-38,5-24-64,0 0-42,1 1-49,0-1-56,-6 60 138,1 1-83,-7 92-118,1 0-98,-31 262-289,39-359 362,-3 0 38,-4 15-110,17-111 96,-2 9-98,7-45 59,1 0-41,1-8-3,-1 0-37,1 0-40,0 0-45,-1 0-47,1 1-53,-1-1-54,1 0-60,2-13 142,1-1-57,-1 1-52,2 0-49,-1-1-44,0 1-39,-1 24-735,1-18 431,0-1-35,-8 58-2051,6-52 1788,1-19 657,1-1 34,0 4-41,-1-1 63,1 0 71,0 1 79,1-5 152,1 0 44,0 0 40,0 1 34,0 3 18,0 0 33,0 39 15,1-58 38</inkml:trace>
  <inkml:trace contextRef="#ctx0" brushRef="#br0" timeOffset="116141.284">1048 1163 400,'0'0'195,"0"0"21,0 0 45,0 0 12,0 0-9,0 0-21,-5 3 45,-15 5 69,15-6 86,5-2 53,0 0-8,0 0 25,0 0 95,0 0 115,0 0 117,1-5 54,5-13-172,-6 16-646,1-2 270,0 3-36,-1 1-35,0 0-35,0 0 174,0 0 23,0-5 78,0-15 83,0 14 26,0 6-59,0 0-326,0 0-40,0 0-45,0 0-36,0 0 40,0 0-94,0 0-32,-5 7-16,-26 55 21,9-6 67,18-46-79,-1 6 11,-4 11 90,-1 11 19,1 0 1,-1 15-146,2 8 184,2 15-184,3 65 75,5 2-110,-1-4-109,-1-111 95,0 38-30,0 0 41,-8 248 62,1-194-19,-17 247 3,14-244-44,-2-2-37,-11 72 49,-40 255 42,41-311-58,-2-1-51,-3 16-89,-2-1-106,15-75 97,-2-1-36,1 0-37,-1 0-41,1-4 55,0 0 41,-14 70-108,10-49 160,-34 168-205,32-149 181,2-12-23,1 1-58,0 1-85,1 1-98,0-1-118,9-50 230,1 0-35,0-9-127,0 3-68,1 0-55,0-1-80,0 0-102,2-14 197,1 1-63,-1 0-71,1 2-78,1-1 107,1-11 266,0 10-111,0-17 322,0 0 40,-2 6-16,0-2 81,-2 3 54,-3 8 50</inkml:trace>
  <inkml:trace contextRef="#ctx0" brushRef="#br0" timeOffset="120435.093">455 7844 2993,'0'0'659,"0"0"-258,0 0 25,0 0-68,0 0-47,0 0-38,0 0 181,0 0-99,0 0-78,0 0-56,0 0-61,-5 4-63,-17 10-52,16-10-5,6-4-19,-6 1-5,5 0 139,0-1-86,-1 0-90,0 0-95,-2 1-134,1-1 168,2 0 93,0 1 35,0-1 41,-1 0 49,1 1 17,0-1 42,-1 1 45,1-1 48,0 1 52,-1-1 55,1 1 59,-1 0 63,10 4-4,21 15-44,-14-13-101,-6-5-272,-3 0-50,2 0 13,2 0 26,5 1 48,62 8-30,7-5-64,178-1-53,-222-5 25,78-6 57,-1-8 81,-21 3 69,290-32 973,-69 7-306,-158 20-485,-1 1-35,-51 6-160,0 0-39,106-10 67,-59 5-131,-1 1-40,563-44 72,-228 25 159,0 3-98,-1 5-95,1 5-90,310 2-140,-532 16-20,-133 1 20,0 1-47,-22 0-12,0 0-43,-1 1-48,1 0-51,0 0-56,-1 1-61,1 0-66,-1 0-69,-61-1 237,-1-1-40,1 0-42,-1-1-42,6 1-109,0 0-54,0 1-54,0-1-56,-30 0 430,1 0-32,23-1-430,10 0-266,30-2-642,-29 2 563,-19-1 400,-7 1 150,1 0 35,5 1 100,1 0 99,8 2 33,25 2-24,-52-3 245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18:03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0 4818,'0'0'651,"0"0"-155,0 0-31,0 0-188,0 0 49,0 0 53,0 0 53,0 0 552,0 0 49,0 1-544,-3 4-39,1 0-259,0 1 105,-9 19 941,9-20-1005,0 0-41,1-1-51,-1 0-70,1-1-84,0-1-96,-3 8 351,1 0-39,-1 8 103,1-2-111,1-4-84,0-2-50,-5 29 212,3-3-94,-9 42 55,9-62-360,0 0 108,0 0 69,-5 29 217,6-25-201,1-8-69,0 1-51,0 0-61,1-1-74,0-3 3,0 0-47,0 0-53,1 0-56,-1 0-60,1 0-65,0-1-69,0 1-73,0-3 191,-1 1-60,1-1-55,-1-1-50,0 4-374,0 0-85,-1 0-68,0 1-49,-3 16-1795,4-17 2304,1 1 112,-1 3 1,1 6-147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18:03.7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2854 21 6867,'0'0'809,"0"0"-321,0 0 28,0 0-74,0 0 371,2-5 22,-2 3-779,1 0 82,0 0 71,0 0 60,0 0 118,1 0 52,2-2 1006,-2 5-875,-1 0-72,0 1-225,0 0-59,0 2-46,-1-1-132,0 0-35,1 0-39,-1 0-40,0 1-43,0 1-47,1 2 213,0 8 6,-5 7 11,1-12-55,-6 31-12,7-31-3,1-2 27,0 1-41,0 2-40,1 5-54,0-13-87,0 0 101,0-1 80,0 1 112,1 1 57,-1-2-137,0 0-39,0 0-33,0 0-41,0 0-47,0 1-53,0 0-13,0 0-45,-1 0-50,1 0-53,0 1-56,0 0-61,0 1-65,0 0-67,0-4 326,0 1 43,0 0 39,0-1 34,0 1 6,-1-1 35,1 1 11,0 0-11,0 1-20,0-1 19,0 0-22,0 1-60,0-1-21,-1 0-63,1 1-73,0 0-82,0 0 4,0 0-70,0 0-76,0 1-81,0 0-88,0 1-94,0 0-98,0 0-106,0-2 760,0 1 36,0 5-174,0 4 35,0 8-65</inkml:trace>
  <inkml:trace contextRef="#ctx0" brushRef="#br0" timeOffset="20655.518">2777 442 3346,'0'0'720,"0"0"-91,0 0-124,0 0-46,0 0-30,0 0 11,0 0-5,0 0-16,0 0-64,4-5-70,9-14-74,-9 14-64,-4 5-38,0 0 27,0 0 64,0 0 48,0 0 73,0 0 60,0 0 1,0 0 26,0 0 8,0 0-8,0 0-32,-4-5-21,-9-16-61,9 16-54,4 5-45,0 0-43,-7-4-46,3 2-90,-6-5 38,-4 1 44,-4 0 49,-4 4 56,2 2-91,-19 0 129,-58 2 384,36 2-296,17 1-164,2 1-84,-105 23 91,0 3-78,-331 93-5,276-64 12,104-28 78,0 2-83,-49 22-73,2 6-96,24-5-143,-38 30 216,70-33-33,4 4 46,31-19-7,-46 45-6,59-46-12,1 2 0,2 2 0,3 2 0,1 1 1,2 1-1,2 2 0,-1 7 12,23-38 28,0 0 0,1 0 0,1 1 0,1 0 0,0 0 0,-1 20-28,4-19 23,1 0 0,1 1-1,1-1 1,1 1 0,0-1 0,2 0-1,0 0 1,1 0 0,8 17-23,-4-13 34,2-1 0,1 1 0,0-2 0,2 0 1,1-1-1,0 0 0,15 14-34,-10-14 58,0-1-1,2-1 1,1-1 0,8 5-58,12 5 57,2-2 0,1-2 0,0-2 0,38 11-57,-13-9 63,1-3 0,75 10-63,-25-12 37,57-2-37,119-6-36,529-20 156,762-108-120,-1152 65-3,218-46-67,-9-38-8,-224 13 61,-261 67 60,77-42-44,-149 55-2,48-34 3,-73 37 38,12-14-38,-26 13 89,-4-2 44,3-14 68,-34 37-84,-1 0 0,-1-1 1,4-11-118,-9 14 71,0 0 1,-1-1-1,-1 1 1,0-2 0,-2 1-1,0 0 1,-2-1-1,1-3-71,-4-40 148,-9-2-40,-12-5 28,-10 2-47,16 40-67,-2 1 1,0 1-1,-17-17-22,5 11-18,-27-24 18,16 20-40,-2 3 1,-15-8 39,5 7-27,-22-8 27,0 4 24,-54-16-24,-37-4 75,-25 1-75,36 16-29,-284-48 123,248 61-96,91 16-37,0 1-34,0 2-44,-1 0-49,1 2-58,-1 1-65,0 1-73,0 1-80,26 1 46,-2 1-97,0 1-104,-1 0-111,1 2-119,-1 0-127,39 1 427,0-1-34,0 1-36,1 0-36,-29 2-503,-32 2-661,-1-1-24,34-1 649,11 0 248,0 0 66,10-1 207,0 1 70,1-1 79,0 2 91,-5 0 66,0 1 109,1 1 88,0 1 69,-58 9 39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18:02.4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3104 3279 4162,'0'0'724,"0"0"-285,0 0 24,0 0-86,0 0-66,0 0-43,0 0 199,0 0-107,0 0-31,0 0-39,0 0-47,0 0-85,0 0-52,0 0-47,0 0-14,0 0 9,0 0 5,0 0 39,0 0 46,0 0 48,0 0 47,0 0 43,0 0 36,0 0 36,0 0 404,1 6-121,3 8-295,-2-4-142,-1-5 1,-3 1-37,0 4-17,-7 23 284,7-22-315,-1-1-52,2-5-91,-7 32 162,2-7-30,2-11-137,1-4-105,2-7 21,-1 0-37,0 5-196,2-7 126,-1 1-35,0-1-37,0 1-41,1-1-42,-1 1-45,1-5 190,0 0 34,0 1-109,0 0 99,0-1 74,-1 4-110,1-4 67,0 0 17,-1 0-63,1 0-75,0 1-89,-1-1-13,1 1-80,-1 0-85,1 1-96,-1 0-101,1 0-111,-1 1-118,0 1-125,0 0 644,0 2 44,-2 10-328,-3 15-263</inkml:trace>
  <inkml:trace contextRef="#ctx0" brushRef="#br0" timeOffset="-1380.23">3114 2508 4274,'0'0'642,"0"0"-273,0 0-18,0 0-88,0 0 156,0 0-51,-4 5-13,-14 16 47,13-16 23,2 1 23,-1-1-341,0 2 81,-12 20 648,10-16-540,3-7-196,0 0-47,2 0-57,-1-2-68,-2 6 263,0-2-69,2-2-53,1-1-37,-3 4 23,1-4 16,-1 4 62,0-2-13,-2 4 6,-14 21 300,16-23-351,1-3-67,0 1 149,-2 1-37,-16 19-16,16-19-37,1 0-30,-11 14-7,11-15-17,0 1-24,-13 14 1,13-14 15,4-6-10,0 0 29,0 0 61,0 0 24,0 0 1,0 0-19,4-6-38,13-14-16,-13 14 6,0 1-8,16-26-6,5-5-13,4-18 5,12-29-7,-25 44-2,1-10 21,-13 39 49,-1 4-37,5-4-26,-4 5 6,0 0 90,0-1-67,11-16-40,-11 16 5,-4 6 8,5-4 19,18-12-2,-18 12 7,-5 4 3,0 0-3,0 0-10,0 0 0,0 0 7,5 1-2,-3-1-9,1 1-37,2 1-17,0-1 65,-1 0 65,1-1 92,-3 6-42,2 8-97,0 5 90,5 43 497,-9-56-553,1-2-46,4 5-32,-1-4 2,0 1 45,-2-1 16,2 2 40,2 6-35,13 28 316,-14-31-340,-2-5-81,5 11 140,-5-8-81,-1 0-7,3 4 45,28 52 79,-20-43-123,-9-16-43,-4-5-18,0 0-51,0 0-13,0 0-45,0 0-52,0 0-64,0 0-72,1 1-82,1 0-93,2 3-102,2 1-111,2 1-110,-1 0-106,0-1-102,-4-3 136,-1 0-47,0-1-2029,-2-1 1911,0 0 383,0 1 142,1-1 34,-1 0 116,1 1 33,0-1 38,1 1 43,-1 0 45,1 0 42,2 1-78,3 2 93,3 2 76</inkml:trace>
  <inkml:trace contextRef="#ctx0" brushRef="#br0" timeOffset="-669.748">3139 2543 3153,'0'0'678,"0"0"-56,0 0-46,0 0 67,0 0 56,0 0 56,0 0-43,0 0-55,0 0-92,0 0-29,0 0-15,0 0 55,0 0 22,0 0 10,0 0-43,0 0-42,0 0-51,0 0-29,0 0-40,0 0-45,0 0-81,0 0-66,0 0-46,0 0-26,0 0-38,0 0-26,0 0-43,0 0-34,0 0 31,0 0 102,0 0 125,0 5 104,1 2-224,2 18 360,-2-14-327,0-3-90,0-4-97,2 13 116,-2-1-33,-3 3-21,-2 7-20,-1 17 19,5-20-105,-2 30 102,2-37-94,-1 1-81,0-8 13,1 0-38,-1 0-45,0 0-50,1 0-53,-1 0-60,1 0-64,-1 0-69,1-3 116,-1 0-36,1 1-38,-1-1-40,1 0-41,-1 1-42,1-1-44,0 0-47,-1 1-47,1-1-49,-1 0-50,1 1-53,0-1-54,-1 1-55,1-1-57,0 1-59,0 1 269,0 2 73,0 2-79,2 6-337,-2-18 1155</inkml:trace>
  <inkml:trace contextRef="#ctx0" brushRef="#br0" timeOffset="92223.288">3671 3417 4610,'0'0'994,"0"0"-376,0 0-59,0 0 202,0 0 416,0 0-100,0 0-28,0 0-54,-1 0-541,-2 2-46,-3 3 13,-8 7 293,2-2-236,4-2-195,0-2-82,1 0-40,1-2-65,0 1-39,0-1-44,1-1-49,-4 4 149,-19 13 293,21-15-334,4-2-66,-11 10 135,11-10-96,0-1-32,-12 8 29,-19 14 80,24-17-118,-1 0 35,-3 3 74,-4 2 21,-10 7 62,27-18-194,0 0-1,0 0 0,0 1 0,0-2 0,0 1 0,-1 0 0,1 0 0,0 0 0,0 0 0,0-1 0,-1 1 0,1-1 1,0 1-1,-2 0-1,6 2 10,10 12-15,-9-11 16,0-2-25,13 7-116,-8-4-7,14 5 97,0-1 8,-9-5 50,-12-4-80,2 1-10,3 1-36,-3-1-12,1 0-34,0 1-47,-2-2-166,-3 1-111,1-1-127,2 1-122,-3-1 376,0 1 81,1-1 74,-1 0 67,0 0 58,1 0 51,-1 1 44,0-1 36,1 1 127,1 0 352,-1 0-424,0-1-58,0 1-85,-1-1-31,1 0-33,-1 1-37,1-1-41,-1 0-44,1 0-47,-1 0 5,1 1-37,-1-1-39,1 0-41,-1 0-44,1 0-43,-1 0-48,1 1-49,-1-1-50,1 0-52,-1 0-56,0 0-55,1 0-60,-1 0-59,1 0-63,-1 0-64,0 0 387,0 0 59,0 0-55,0 0-248</inkml:trace>
  <inkml:trace contextRef="#ctx0" brushRef="#br0" timeOffset="95855.55">3879 3418 4594,'0'0'1189,"0"0"-486,0 0-327,0 0-45,0 0 221,0 0-105,0 0-70,0 0 282,0 0 35,0 0 128,0 0 31,0 0-52,0 0-102,0 0-6,0 0 49,0 0 53,0 0-24,0 0-45,0 0-89,0 0-103,0 0-83,0 0-62,0 0-39,0 0-51,0 0-62,0 0-18,0 0-24,-3 3-17,-17 14 24,6-3-136,0-1-1,-1-1 1,-1 0 0,-7 3-66,-2 2 45,4-4-13,13-7-19,-9 8-26,13-11-14,4-3 9,0 0 7,0 0 22,-10 20 34,8-16-26,2 0-3,0 11 0,0-11 0,0-4 0,0 0 0,0 0 0,0 0 0,0 0 0,0 0 2,0 0 9,0 0-6,0 0 14,0 0 29,0 0 29,0 0 22,0 0 21,0 0-10,0 0-28,0 0-18,0 0-16,0 0-13,0 0-3,0 0 0,0 0 0,0 0 0,0 0 3,2 2 73,0 0-68,-2 0-51,1 1-53,-1 0 34,0-2 48,1 1 38,0 0 50,0-1 25,1 1 49,0-1 53,0 1 62,6 3-229,-1 0-34,-3-2 14,0-2-36,1 1-16,4 1 2,21 0 44,13 2-10,-21-4-71,-17-1 25,-1 0-77,-3 0-12,3 1-54,5 1-74,1 1-84,-6-2-110,-4-1 154,0 0-41,0 1-397,0 0 104,0 0 98,1-1 90,-1 1 84,0 0 74,0-1 70,0 1 60,0-1 58,0 1 38,1-1 75,-1 1 85,1 1 296,-1-2-333,0 1-39,1-1-58,-1 1-102,0-1 2,0 0-35,1 0-37,-1 1-41,0-1-43,0 0-48,0 1-49,0-1-54,0 0-55,0 1-60,1-1-62,-1 0-65,0 1-321,0-1 433,0 1-33,0-1-34,0 0-34,0 1-37,0-1-37,0 0-37,0 1-39,0-1-39,0 0-41,0 1-41,0-1-43,0 1-42,0-1-45,0 0 545,0 0 36,0 0-362,0 0-42,0 0-293</inkml:trace>
  <inkml:trace contextRef="#ctx0" brushRef="#br0" timeOffset="96849.034">4318 3517 4178,'0'0'750,"0"0"39,5 0-15,13 0 74,-14 0-5,1-3-24,6-4-215,0-1-76,1 0-67,-1-1-60,3-3 11,-1 0-63,8-8 80,0-1-72,-18 17-312,12-11 84,10-16 16,-5-4 51,-16 11 22,-4 20 95,0 4 73,0 0-4,-3-3-94,-11-11-112,14 14-173,0-1-1,0 1 0,-1 0 1,1 0-1,0 0 1,0 0-1,0-1 1,0 1-1,-1 0 1,1 0-1,0 0 0,0 0 1,0 0-1,-1-1 1,1 1-1,0 0 1,0 0-1,0 0 0,-1 0 1,1 0-1,0 0 1,0 0-1,-1 0 1,1 0-1,0 0 1,0 0-1,-1 0 0,1 0 1,0 0-1,0 0 1,0 0-1,-1 0 1,1 0-1,0 0 0,-1 0-2,-11 4 19,1 0 38,-12 7 155,2 2 86,-26 24 512,34-24-590,-1 1-40,8-7-90,-1 1 0,1 0-1,1 0 1,0 0 0,0 1 0,0 0-1,-2 7-89,-2 10 242,2-2 43,5-16-126,1-2-64,0-2-42,2 2-36,1 4 27,-2 2 68,3 14-64,9 1-38,-11-24-13,1-1 1,0 1 0,0 0-1,0-1 1,1 0 0,-1 1 0,1-1-1,-1 0 1,1 0 0,-1 0-1,2 0 3,31 15-37,-26-17 31,-3-1 1,5 2 3,20-3-36,-14-2 13,1-2-84,22-10-402,-40 16 505,7-3-355,-2 0 92,0 1 77,-2 1 64,2-2 9,-1 1 47,-2 0 11,1 0-99,-1 1 29,0-1-42,1 0-49,1 0-57,0-1-62,0 0-69,-2 2 499,0-1-80,1 1-74,-1-1-71,1 0-64,-1 0-61,1 0-56,0 0-51,0-1-17,0 1-37,3-3-514,0 1 72,-1-1-50,11-9-2205,-9 8 1835,-5 3 666,1 0 34,-1 1 41,0-1 48,6-6-855,3-4-598</inkml:trace>
  <inkml:trace contextRef="#ctx0" brushRef="#br0" timeOffset="97049.086">4658 3390 6979,'-1'4'1321,"0"2"-284,0 0-92,1 0-88,-1 0-83,1 0-76,0-1-71,1 1-67,0 0-60,0 1 27,1-1-69,0 1-62,1 0-51,1 2 13,1-1-44,14 20 521,-8-16-701,7 4-59,0-1-77,-4-5-96,-11-8-30,-3-2-99,1 0-121,0 1 125,2 0-35,2 1-38,1 0-47,-1 0-57,0 0-69,-2-1-75,-1 0-70,-2-1-62,0 0-51,0 0-48,1 0-65,1 0-84,1 0-107,0 0 356,0 0-33,8 0-1690,-6 0 1407,-3 0 105,0 0 51,-1 0-117,-1 0-420</inkml:trace>
  <inkml:trace contextRef="#ctx0" brushRef="#br0" timeOffset="97299.55">4842 3375 9588,'-1'0'1084,"-3"2"-452,-2 2-205,-12 9 739,12-9-849,1 0-57,2-1-122,1-1-48,-1 0-57,2 0-63,-7 7 356,0 1-37,1 0-36,1 1-36,-6 10 120,2-2-122,1-1-105,6-12-319,0 0 86,0 0 73,0 0 60,0 0 47,1-1 34,-4 13 299,3-10-252,1-1-63,0 1-103,1-4-51,0 1-55,0-1-63,0 1-70,0 0-106,0-1-97,0 1-106,1 0-117,-1 1-124,0-4 359,1 1-35,-1-1-35,1 1-37,0 0-38,-1-1-39,0 3-462,1-1-105,-1 1-112,0-1-114,0 1 571,0-1 64,0 2-97,-2 3-381</inkml:trace>
  <inkml:trace contextRef="#ctx0" brushRef="#br0" timeOffset="97581.277">5137 3002 8228,'0'0'870,"0"0"-329,0 0-51,-3 5 183,-5 5-9,1 1-38,0 0-37,1 0-35,-1 0-34,1 1-34,-5 12 391,1 1-120,0 0-113,2 1-102,0 1-95,3-6-152,0 1-51,1 0-47,0 0-42,0 10 9,0 1-71,3 0-55,0-2-41,1-30 0,0 14-41,3 21 52,-1-25-36,1 0-42,-1-3-13,2 0-35,0 0-40,0 0-45,-4-8 111,3 7-62,0-3 49,-1 1-52,2 0-89,-2-1-44,1 0-96,1 0-110,-2-2 202,-1 0-33,1-1-36,0 1-36,0-1-40,0 0-41,0 0-42,0 0-46,0 0-46,0-1-49,-1 0 388,0 0 42,0 0 39,-1 1 34,1-1 8,0 0 36,0 0-6,0 0 42,1 1-27,-1-1 7,0 0-27,0 1-59,0-1-29,0 0-63,1 0-77,-1 0-85,1 0 0,-1 1-73,1-1-80,0 0-84,0 0-93,0 0-97,1 0-104,-1 0-110,1 0 439,1 0 116,2 0 5,4 0-135</inkml:trace>
  <inkml:trace contextRef="#ctx0" brushRef="#br0" timeOffset="97835.465">5036 3331 13702,'0'0'603,"0"0"-264,0 0-34,0 0-111,0 0-75,0 0-54,0 0-17,0 0 40,0 0 14,0 0 36,0 0 198,4-1 3,19-6-51,-9 2-129,-2 1-73,0-1-64,-2 1-65,-1 0-67,1 0-79,-1 0-90,-3 2 70,-1 0-37,1-1-39,-1 1-41,0 0-43,1-1-46,-1 1-48,1 0-49,-1 0-53,0 0-53,1 0-57,-1 0-59,1 1-61,-1-1-63,1 0-65,-1 1-67,-1 0-876,-2 0 677,0 0 278,1 0 107,0-1 173,2 0 96,1-1-10,6-1-155,-10 3 552</inkml:trace>
  <inkml:trace contextRef="#ctx0" brushRef="#br0" timeOffset="98529.0959">5223 3499 5475,'0'0'698,"0"0"-271,0 0-47,0 0 145,3 3 390,9 11 75,-9-10-27,-2-5-683,0 0-50,0 1-45,0 0-41,0 0-17,0 0-41,0 0-26,1 1-26,3 0 19,-3-1 12,0 0 48,0 0 28,0 0 51,1-1 60,-1 0 67,14-6 16,-1-2-63,0-1-55,-1-2-50,3-2-21,-2-2-49,1-3-29,5-11-20,-16 19-10,-3 4-30,-1 2-1,0 2 20,-1-2-9,0 2 12,0-4-80,0 3 78,0 0 79,0-2 112,-4 4-118,0-1-64,-1 0-28,2 1 27,-1-1 32,1 0 46,-2 6 92,-13 10 221,2 4-42,0 3-52,2 2-60,2 1-69,2 0-77,2-2-87,2-1-95,5-15 49,0 0-1,1 1 1,-1-1-1,1 0 1,0 0-1,1 0 1,-1 1 6,1 11-64,1-8 15,5 0 33,-5-7 6,0 2-19,3-2-30,8 6 40,-10-6-18,2-2 16,3 0 2,17-4 31,-8-1-68,-4 0-61,0-1-93,-10 4 206,0 0-40,1 0-38,1-1-37,-1 1-36,1-1-33,5-4-282,1-1-115,0 0-101,-1-1-88,-1-1-75,-3 2 50,1 0 50,-2 1 48,1 0 47,-1-1 44,0 1 44,-1-1 42,1 1 41,1-2 23,-1 0 41,2 0 38,0-2 38,-5 7 247,-1 4 207,0-1-45,1 0-44,0 0-103,2-4-233,-2 3 252,-1 1 45,0-1 82,0 2 10,0-1 34,-1 0 37,1 1 41,-1-1 45,1 1 48,-1 0 52,0-1 56,0 1 60,0 0 62,-2 6-53,-1 0-53,1 0-50,0-1-45,-1 1 5,1-1-52,0 0-46,0 1-40,-2 3 70,-6 19 208,6-14-191,3-9-105,0-1-57,-2 14-40,3-13-42,0-5-38,0 0-37,1 4-5,5 12 10,-4-12 14,-2-4 45,5 0 0,1-1 0,0 0 1,0 0-1,0 0 0,0 0 0,-1-1 1,1 0-1,1-2-8,15-7-6,-4 1-59,-2-2-80,0 0-103,-9 7 77,1-1-34,-1 0-54,0 1-45,2-2-73,-4 2 114,-2 3 127,-2 1 44,0 0 1,1-3 44,2 0 1,2-2-30,3-1-49,3-4-62,4-2-78,0 0 300,-12 10 61,-4 3 24,0 0 78,0 0 97,0 0 111,0 0 113,0 0 83,0 0 54,0 0 46,0 0 749,0 0-806,1 3-68,0 3-33,0 1-75,-1-1-70,0 1-64,0-1-58,0 1-52,-1-1-46,1 1-40,-1 1-7,0 1-46,1-4-53,0 1-1,0-1 1,1 0-1,-1 1 1,1-1-1,1 2-32,-1-3 5,0 0-39,6 12-17,-5-13-7,-2-2-57,1-1-286,1 0 109,-1 0 93,0 1 83,0 0 65,0-1 76,0 1 75,0 1 110,0-1-55,0 0-115,-1 0-69,1-1-74,0 1-49,0-1-72,0 1-79,0-1-90,0 0-8,0 0-74,1 0-79,-1 0-83,0 0-90,1-1-94,0 1-100,0-1-104,-1 1 739,0 0 39,0-1-143,0 1 211,0 0 33,0 0-24,1-1 36,1 1-213,-1-1 178,-1 1-52,0 0-16,1-1-58,-1 1-67,1-1-77,0 1 8,0-1-65,-1 0-71,1 1-76,1-1-82,-1 0-86,1 0-94,-1 0-97,1 0 662,0-1 109,0 1 88,1 0 66,4-3 41</inkml:trace>
  <inkml:trace contextRef="#ctx0" brushRef="#br0" timeOffset="99114.644">6087 3355 7700,'-7'-8'784,"4"4"-295,0 0-118,1 2-47,0 0-53,1 1-49,1 0 40,0 1-56,0 0 349,0 0-254,0 0 43,0-1 49,-2-2 52,-3-5 52,1 0 36,1 4 555,3 4-576,0 0-34,0 0-37,0 0-44,-2 0-114,0 0-60,-1 0-51,2-1-45,-1 1-24,0 0-42,-3-2-13,2 2 3,1-1 63,-2 0 297,0 2-67,-18 8 400,3 5-117,1 3-110,2 3-103,2 1-92,2 0-86,2 0-78,0-1-68,8-15-77,-8 29-16,8 11-90,2-38 80,0-4-19,0-3-3,0 0-18,6 1-48,-1 1 36,8 5-30,-9-4 22,1-1-89,-1-4-44,3-1-71,7-4-317,-7 3 246,2-2-51,3-2-230,-6 3 264,1-1-38,-3 3 229,0 0 61,2-2-6,-3 3 30,1-2-49,-1 1-25,1-2-52,1 0-60,0-1-69,5-6 374,-1 1-63,1-1-61,-1 0-55,0 0-53,0-1-47,-1 1-45,1-1-40,0-1-82,1-1-41,8-15-556,1-5-231,22-48-1773,-28 52 2014,-2 4 188,0-1 102,-3 7 252,-1-1 86,0 1 97,0 0 110,-1-1 120,-3 12 72,0-1 35,0 0 36,0 1 37,-1-1 39,1 0 39,-3 9 223,0 1-44,1-1-42,-1 0-40,0 1-36,1 0-35,-1-1 145,0 0-205,0 1-34,0-1 60,0 1-64,-1-1-17,1 0-28,0 1 66,0 0 3,0 0 59,0-3 929,0 4-438,0 0 77,0 0-116,0 0-109,0 0-87,-3 0-115,1 1-79,0-1-69,0 1-58,-1 0-32,1 0-53,-3 2 8,3-2-9,0 0 97,-6 6 620,0 7-348,1 0-35,-7 14 307,0 2-123,2 1-110,1 0-99,1 2-87,1 0-75,1 1-65,0 7-37,2 0-55,-1 16-6,1 20-54,5-21 80,-1-49-84,1 1 2,11 24-53,4 9-12,-9-35 58,-1-2 0,5 6 0,1-3-40,17 0-218,-25-7 210,2 0-104,-1 1-1,0-1 1,0 0 0,0-1-1,1 1 1,-1-1-1,0 1 1,3-2 161,5-2-525,-5 2 266,0-1 33,-2 1 41,0 0 47,-2 1 67,-1 0 42,14-6-760,-2-1 33,-1-1 49,-2 1 64,-4 2 257,0 1 39,-2 0 43,0 1 49,-1 1 53,0 0 56,12-11-1323,-2-2 52,-1 1 51,-2 0 50,0-1 51,-2 2 49,-1 0 49,0 1 50,-4 7 549,-1 3 278,-2 2 34,1 0-388</inkml:trace>
  <inkml:trace contextRef="#ctx0" brushRef="#br0" timeOffset="99364.66">6481 3273 2881,'0'0'806,"0"0"-302,0 0 64,0 0-66,0 0-55,0 0-43,0 0 327,0 0-53,4-1-30,2 0-382,11 3 699,-9 3-610,-5-2-237,1 0-32,-1 1-39,1 1-46,0 0 172,5 8 307,1 1 76,0 2 59,-1 0 42,-6-10-384,-1 0 1,1 0-1,-2 0 0,1 0 1,0 0-1,-1 0 0,0 4-273,-2 14 785,-3-8-501,-11 13 559,8-22-636,0 0-70,0-2-94,0-1-80,-1 0-96,0 0-109,4-2 75,0 0-32,-1-1-36,1 1-37,-1-1-37,0 1-42,1-1-41,-1 0-45,2 0-416,0 0 104,1-1 96,0 1 90,0-1 81,0 1 75,0-1 67,0 1 60,0-1-9,1 0 72,-2 1-30,-3-1-158,4-1 213,0 1-82,0 0-63,0-1-109,0 1 176,1 0-35,0 0-37,0-1-40,-1 1-17,1 0-39,0 0-42,-1-1-43,0 1-47,1 0-48,-1-1-51,0 1-52,2 0 595,-2-1-122,0 1 36,-3-1-121,-1 0 56,-5-1-2</inkml:trace>
  <inkml:trace contextRef="#ctx0" brushRef="#br0" timeOffset="100079.409">6774 3042 3137,'0'0'667,"4"0"-74,-2 1-559,0-1 74,0 0 64,0 0 55,1 1 78,-1 0 41,7 1 897,-6 0-745,-1-1-236,0-1-35,0 2 32,-1-2-177,0 1-36,0-1-41,0 1-44,0-1-48,0 1-50,3 1 844,0 0-104,-2-1-606,1 0 43,-1 0 37,1-1 33,3 2 137,0-1 62,16 4 869,-13-4-719,-5 0-264,-1-1-35,1 0-44,-2 0-51,6 1 487,-2 0-99,-1 1-101,7 3 398,-8-4-453,1 1 35,-1 0 52,1-1 66,-3 0-271,0 0-35,0 0 53,1 1-81,-1 2-69,1-1 7,-1 0 56,0-1 60,1-1 96,-3 5 126,1-2-292,1 5-28,-2-4-8,-2 3 72,-2 0 98,-4 6-264,-1-1 71,1-1 43,-19 22 235,15-20-214,4-5-69,0 0-32,0 0-42,0 0-48,-2 1-75,1-1-81,0 0-90,0 0-102,-1 0-112,1 0-122,5-5 284,0 1-34,-1-1-36,1 0-37,1-1-174,1-2-79,2 0-95,0-1-112,0 0 102,0 0-66,-1 1-252,-2 3-667,-2 3 177,1-2 613,2-2 523,0 0 34,0-1 42,1 0 48,0 0 95,0-1 37,0 1-171,0-2 40,1 1-57</inkml:trace>
  <inkml:trace contextRef="#ctx0" brushRef="#br0" timeOffset="100441.42">7001 3023 7411,'0'0'601,"0"0"-244,0 0 9,0 0-78,0 0-57,0 0-35,0 0 158,0 0-118,0 0-37,0 0 122,0 0 63,0 0 43,0 0 37,0 0 526,0 0-511,0 0-38,0 0-52,0 0-50,0 0 235,3 0-41,4 0-210,1 0 37,31 3 1486,-29-2-1381,0 0-79,-2 0-108,-4-1-189,-1 0-36,9 2 561,0 2-76,-1 2-79,-1 0-77,-4-2-108,-2-2 166,-1 3-98,10 17-89,-13-21-245,1-1-1,-1 1 1,0-1-1,1 1 1,-1-1 0,0 1-1,0-1 1,1 1-1,-1 0 1,0-1-1,0 1 1,0-1-1,0 1 1,0-1-1,0 1 1,0 0-1,0-1 1,0 1-1,0-1 1,0 1-1,0-1 1,-1 1-8,0 7 164,-1 1-33,0-1-35,0 0-36,-1 1-38,0-1-39,0 0-41,0 0-43,-1 0-44,0 0-45,0 0-48,-1 0-49,0 0-51,0 0-52,0 0-54,-1-1-55,1 1-56,-1-1-60,0 1-59,0-1-63,-1 0-62,1 0-66,-1 0-66,0 0-68,0-1-70,0 1-71,0-1-74,0 1-73,-1-1-77,1 0-77,-1 0-80,1 0-80,2-3 1093,0 0 41,-4 5-365,-4 0-28,-6 6-275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19:58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2445 277 4354,'0'0'489,"0"0"-194,0 0-39,0 0 83,-6 0 222,4 0-461,1 0-42,-8 0 38,6 0 47,0 0-5,0 0 55,0 0 66,0 0 74,-2 3 470,1 0-609,-1 2 84,-16 12 861,13-10-723,4-4-259,2-1-53,-1 0-61,2 0-74,-9 7 387,1 0-54,1 0-49,0 0-44,1-1-41,0 0-35,-4 6 45,1-1-64,-6 5 119,1-2-57,1-2-49,3-1-40,-3 2-15,-1 1-20,2-1 42,5-6-43,-8 9-3,7-10-6,-6 7 43,5-6-64,-5 5-2,-8 9 58,14-14-61,-26 27 35,-7 6-38,6-7-54,21-20 40,13-13-16,-4 5-42,-5 4-20,4-4-12,-4 4-112,7-7-49,4-3-91,0-1-104,0 0 179,0 0-33,-1 0-400,-3 5-111,-6 5-85,0 0-87,6-5-102,4-4 485,0-1-51,0 0-499,0 0-676,0 0 650,0 0-527</inkml:trace>
  <inkml:trace contextRef="#ctx0" brushRef="#br0" timeOffset="1634.228">2381 234 2817,'0'0'715,"0"0"-48,0 0-128,-5 0-88,-14 0 16,15 0-194,3 0 36,1 0 41,0 0 52,0 0 540,0 0-1,0 0-413,0 0-213,0 0 18,0 0-68,0 0-63,0 0-52,0 0 40,0 0-92,0 0-63,0 0-43,0 0-3,0 0 25,0 0 20,0 0 25,0 0 0,0 0-17,5 2 14,26 6 59,27-5 99,5-7-23,-22 1-117,-10 0-65,59-4 135,1 2-67,17 0-54,56-1-75,66-2-46,-77-1 122,4 0 89,0 2-42,14 0-44,0-3-49,-6-1 31,84-3 71,-17 1-38,14-1-89,401-24 31,-370 23-46,-228 12 23,115-6-20,221-5 67,-249 12-65,-96 2-58,-13-1 11,-6 0-11,1 0-35,3 0-77,0 0-70,1 1-80,-1-1-94,0 2-105,0-1-118,-12 1 299,0 0-33,0 0-36,0 0-37,-10-1 376,1 1-37,4-1-259,-1 1-14,0-1-55,15 0-1270,-13 0 1046,0 0 84,-6 0 370,1 0 45,-1 0 57,-1-1 54,0 1 60,0 0 66,4 0-488,-3 0 83,0 0 83,0 0 85,0 0 103,1 0 45,3 0 28,3 0 28</inkml:trace>
  <inkml:trace contextRef="#ctx0" brushRef="#br0" timeOffset="2208.2199">6619 16 3009,'0'0'598,"0"0"-249,0 0-3,0 0-73,4-3 200,14-7 18,-13 7 69,-5 3 8,0 0-34,0 0-22,0 0-3,0 0 57,4 2 88,-1 0-553,0-1 46,3 2 256,-1 1 89,6 7 749,-7-7-910,0 1-56,0 1-44,-1-2-165,-1 0-37,1 1 82,1 0 33,11 19 408,-9-15-357,-1-1-74,-3-6-102,-1 0-33,6 10 191,2 2-13,-2-2-47,24 39 242,-20-32-160,-5-8-58,1 2 34,-4-8-120,-1 1-21,2 2-1,1 0 40,1 3 51,4 3 82,19 27 56,1 0-53,0 0-48,2 1-40,6 7-23,2 1-41,8 8-28,26 27-29,-65-75-82,0-1 71,-4-4 49,-3-1-54,1 0-62,0 1-87,0 2-28,1 1-74,-1-3 39,1 1-46,-1 1-52,0-2-60,-1-3-213,-1 1 63,0-1 60,-1 0 55,1 0 51,0 0 48,-1 0 41,0-1 40,0 2-111,0 0 85,0-1 74,-1 3-235,0-3 215,1-1 22,0 0-46,0 0-58,0 0-72,0 3-1022,-1 0-1010,0-1 1403,0 0 228,0 1 36,-2 5-655,0 1 155</inkml:trace>
  <inkml:trace contextRef="#ctx0" brushRef="#br0" timeOffset="4184.103">1831 882 432,'0'0'187,"0"0"-32,0 0-51,0 0-24,0 0-14,0 0-2,0 0 3,0 0 27,0 0 82,0 0 98,0 0 111,0 0 92,0 0 25,0 0 10,0 0-34,0 0-12,0 0-31,0 0 19,0 0 5,0 0 16,0 0-54,0 0-77,0 0-229,0 0-35,0 0 16,-4 3-69,-14 10-27,13-10-8,5-3 18,0 0 6,0 0 0,0 0 6,0 0 23,0 0 24,0 0 49,0 0 79,0 0 89,0 0 23,0 0 6,0 0-70,0 0-66,0 0-48,0 0-32,0 0-19,0 0-11,0 0 6,0 0-11,0 0-16,0 0-16,-5 2-11,-15 6 9,14-6 20,6-2 94,-4 1 94,2-1-232,0 1 41,-3-1 149,-1 1 90,-8 0 506,10 0-578,1-1-40,-1 0-54,1 1-76,1-1-90,0 0-109,-3 0 320,5 0-61,0 0-37,-5 0-22,-21 2-26,0 5-14,10-1 15,4-5-37,-23 8-82,22-5 23,4 0 39,-13 2 57,-36-4 25,35-2-31,19 0 2,4 0 0,-6-1-3,-14-3-8,15 3 9,5 1-6,0 0-30,0 0-4,0 0-33,0 0-26,0 0-41,0 0-21,0 0 30,0 0 13,0 0-24,0 0-35,0 0-56,0 0-103,0 0 112,0 0-45,0 0-52,0 0-50,0 0-48,0 0-60,0 0 44,0 0-254,0 0-486,0 0 523,0 0-50,0 0 152,0 0 133,0 0 24,0 0-53,0 0-80,0 0-746,0 0 910,0 0 41,0 0 90,0 0 35,0 0-93,2 0 96,2 0 69,7 0 22,10 0 64</inkml:trace>
  <inkml:trace contextRef="#ctx0" brushRef="#br0" timeOffset="5006.9969">1495 960 272,'0'0'278,"0"0"36,0 0 65,0 0 0,0 0 0,0 0-59,0 0-26,0 0-46,0 0-30,0 0-34,0 0-18,0 0-33,4 0 33,14 0 7,-13 0-15,-5 0-36,0 0-52,0 0-36,0 0-20,0 0-25,0 0-5,0 0-3,0 0-13,0 0-13,0 0-11,0 0-32,0 0-14,0 0-23,0 0-16,0 0 5,0 0 40,0 0 45,0 0 35,0 0 27,0 0 5,0 0-24,0 0-48,0 0-94,0 0 22,0 0-46,0 0-53,0 0-60,0 0-47,2-2-518,0 0 578,2 0 13,1-2 43,9-6-207</inkml:trace>
  <inkml:trace contextRef="#ctx0" brushRef="#br0" timeOffset="6541.001">1156 1067 1521,'0'0'595,"0"0"-72,0 0-105,-4 5-97,-11 17-103,11-16-100,4-6-28,-3 12 13,-8 6 8,10-17-94,-1 1 0,1-1 0,0 1 0,0 0 0,0-1 0,0 1 0,0 0 0,1 0 0,-1 0 0,1 0 0,-1 1-17,-3 3 162,-8 16 78,8-17 73,1 0 33,-11 16 7,10-16-9,1 2-40,-1 1-196,-14 37 353,10-25-304,2-4-93,3-7-110,1-3 78,-1 1 0,-7 18-25,1-2 88,-1 2 61,0-1 31,-18 40 413,15-39-367,8-14-85,1-5-71,-1 4-16,3-3 10,1-1 6,-2 2 39,-7 41 322,4 5-54,3 0-46,3-7-42,-1 10 101,-2-18 18,0 0 0,-4 5-415,0-7 284,-3 2 38,1 1-4,0 0-73,1 0-62,1 0-51,-5 31 9,-11 98 14,18-131-189,0-1 37,-7 39 92,-5 14 137,-9 47 222,8-44-162,7-30-147,1-11-72,2 0-55,-12 72 6,-18 165 119,20-112-127,7-50-99,6-63 0,1 0-33,-11 121 100,-45 246 64,-5-123-133,-80 219 85,74-315-47,19-61-119,-24 120 166,73-259-19,-10 25-8,2 7 11,3-3 11,2-6-9,0-3-2,0 17-6,1-30 6,-4 10-10,-2 1 13,3-6 8,-5 6-11,11-24 2,0 6 18,0 3-62,-2 9-96,4-19-16,0-5-65,0 0-35,0 0-10,0 0 24,0 0 27,0 0-6,0 0-61,0 0 108,0 0-35,0 0-44,0 0-45,0 0-48,0 0-48,0 0-48,0 0-43,0 0-611,0 0-80,0 0 5,0 0 555,0 0-68,0 0 311,0 0-35,0 0-43,0 0-54,0 0-845,0 0 966,0 0 76,0 0 98,0 0 84,0 0 54,0 0 48</inkml:trace>
  <inkml:trace contextRef="#ctx0" brushRef="#br0" timeOffset="10224.757">7379 732 1857,'0'0'501,"0"0"-55,0 0-70,0 0-53,5 3-94,13 7-82,-14-8-59,-4-2-21,0 0 2,5 3 33,13 6 60,-14-7 78,1-1 75,0 0-240,1 0 41,16 2 388,-13-2-313,-2 0-68,-2-1-110,12 0 249,-1 1-56,-1 0-44,0 0-34,42 2 235,-23-2-116,1 1 61,0 0 56,0-1 43,-10-1-130,0 1-45,0 0-41,0 0-35,25 2 74,1-2-76,46 1 42,0 1-59,1 2-48,-1 1-36,94 5-8,134 5-142,584 51-49,-521-23 53,-246-24 82,-95-13-39,1 0-44,-9 0-28,0 0-46,1 0-54,-1 0-62,-6-1-4,-1 1-53,1 0-55,-1 0-62,1 0-63,-1 1-70,0 0-73,1 0-77,-11-1 256,0 1-79,-6-3 106,0 0-50,1 0-56,1-1-59,4-1-26,-4-1 221,-10 0 254,0 0 32,1 2 11,-1 1 51,1 2 35,3 5 32</inkml:trace>
  <inkml:trace contextRef="#ctx0" brushRef="#br0" timeOffset="20888.729">1777 2413 1185,'0'0'296,"0"0"-131,0 0-42,0 0 5,0 0 53,5-2 59,16-6 83,-16 6 80,-5 2 27,5 1-20,1 0-319,1 0 40,11 0 225,1 0 41,27 0 613,-41-1-917,2 0 48,24 0 552,-24 0-540,2 0 13,-6 0-126,-1 0-34,22 0 494,-2-1-86,-1 0-71,-1-1-57,10 0 60,13 0 99,63 3 59,-1-1-118,-40 0-197,0 0-35,65 0 68,26-1-66,79-3-25,1 0-115,-82 3-1,-51-2 50,-33 1-92,0-1 36,141-4 123,-126 4-84,0 0-34,28-1-81,-18 0-98,-48 2 37,0 1-36,32-3-196,-40 3 134,0-1-33,0 1-35,1-1-36,-1 0-40,0 1-41,-13-1 134,0 1-61,1 0-59,0-1-53,1 1-62,0-1-47,-1 1-45,0-1-39,26 0-749,-4 2-111,-30 0 970,0 1 86,-7-1 195,0 1 36,0-1 37,1 0 37,5-2 0,1 0 56,5-1 37,12-3 35,-36 6 14</inkml:trace>
  <inkml:trace contextRef="#ctx0" brushRef="#br0" timeOffset="21935.481">3461 2907 1265,'58'-29'193,"-30"17"-139,4 1-50,0 2-85,-26 8 39,0 0 36,6 0 89,1 1 139,4 1 235,-7 0-175,-5-1-128,2 0 168,-1 1-53,0 0-48,0 1-43,2 1 20,-1 0-71,-1 0-54,-1-1-39,-1 1-20,0-1 90,2 2 61,17 14-74,-17-13 45,-2 0-91,11 14-34,-11-14-25,2 0-50,6 5-32,-1-1-69,-6-4-84,-4-5-102,-1 0 131,0 0-36,0 0-42,0 0-46,2 0-786,3 0 688,-1 0 198,2 0 37,16 0-286</inkml:trace>
  <inkml:trace contextRef="#ctx0" brushRef="#br0" timeOffset="22178.1289">4066 2837 2497,'0'0'379,"0"0"-171,0 1-30,-2 4-70,-2 2-59,-1 5-7,-9 27 29,6-16-81,6-18-12,2-5-23,-1 5-40,0-4-105,1 1 108,0-1 93,-1 1 141,0 1 89,0-2-197,1 0-37,0 0-37,-1 0-40,1 0-46,0 0-52,-1 1-18,1-1-44,0 0-49,-1 0-52,1 0-56,0 1-60,-1-1-63,1 1-68,0-2 429,0 0 77</inkml:trace>
  <inkml:trace contextRef="#ctx0" brushRef="#br0" timeOffset="22343.86">4239 2851 2993,'5'-1'1369,"-3"0"-1238,1 0 34,3 0 247,1-1 65,11-1 698,-13 1-854,-1 1-42,1 0-54,-2 1-73,0-1-89,-1 1-104,3-1 315,-1 0-47,0 0-42,-1 0-37,1-1 51,-1 1-97,6-1-26,-6 2-32,0 0 23,1 0 35,1 0 45,1 0 53,3 0-116,-3 0-34,17 0 32,8 0 17,6 1-96,5 9-29,2 2-12,6-4 43,-26-6 8,-13-1 1,30 9-11,-33-10-3,-3-2 2,0 2 3,-5 0-29,0 0-16,0 0-34,0 0-20,0 0-15,0 0 29,0 0-35,0 0-50,0 0-75,0 0-97,0 0-87,0 0-73,0 0-86,0 0-102,0 0-111,0 0 354,0 0-38,0 0-47,0 0-57,0 0-1200,0 0 1445,0 0 40,0 0-25,0 0 73,0 0 22,0 0-37</inkml:trace>
  <inkml:trace contextRef="#ctx0" brushRef="#br0" timeOffset="22869.532">4844 2798 3650,'4'8'271,"5"8"427,-1-8-336,-3-3-217,0-1-57,2 0-70,1 1-82,18 9 82,1 0-2,3 1 3,-25-12-6,0-2 6,6 1 16,-1-1-1,1 0 1,0 0-1,0-1 1,0 0-1,-1-1 1,2 0-35,29-10 25,86-33 7,-118 41-34,55-20-40,-19 7 6,-36 11 32,-1 1 1,29 3-20,-32 1 48,-5 0 33,0 0 22,0 0 16,2 4 8,6 14-24,-6-13-29,0 0-22,9 17-21,-3-12-2,14 5-28,-17-11 9,18-1 37,-19-2-18,0 0 0,0 0 0,0-1 0,0 1 0,0-1 0,0 0 0,0 0-1,1-1 1,2 0-6,63-16-40,-43 9 56,-1 1 56,10-6 20,-1 0 61,7-4 139,-37 15-212,5 1-18,-2-3-41,2-1 8,5 4 61,-9 0-77,2 0 49,1-1 43,0 1 60,1 0 72,-1 1 83,13 2-9,8 3-100,-9 0-156,1-1-88,-6 0-76,-3-1-85,-2 0-94,-5-2-105,-2 0 15,-1 0-86,0-2-94,1 1-104,-1 0 372,-1-1 58,0 1 14,0-1-34,2 0-63,-1 1 39,1-1-41,0 1-112,0-1-38,1 1-119,-2 0 243,0 0-37,1 0-39,-1 0-41,5 0 269,3 0 104,7 0 61</inkml:trace>
  <inkml:trace contextRef="#ctx0" brushRef="#br0" timeOffset="23718.66">2439 2865 6563,'0'0'545,"0"0"-244,0 0-84,0 0 6,0 0 73,0 0-5,0 0 53,3 4-18,10 13-30,-10-13-51,-3-4-42,0 0-54,0 0-39,0 0-46,0 0-32,0 0 32,0 0 53,0 0 70,0 0 56,0 0 45,5 2-13,0 0-195,1-1-43,-1 1 24,-1 1 40,0 0 68,2-4 4,17-6-13,-17 6 32,1 1-2,18 0 18,-18 0-19,-1 0 38,-4-1-158,1 1-42,4-2-3,0 2 58,1 2 86,-4-1-36,1 1 38,19 9-98,-19-9-40,0 3-5,24 24-6,-4-8-5,-1-3 0,-19-15-13,18-4-53,11-8 68,-30 7 9,1-1-9,15-13-2,-15 12 0,1-1-2,20-16-9,-20 16 3,0 0-13,16-14 15,-17 14 9,-5 5 8,5-4-11,13-12-16,-14 12-14,-4 4-2,0 0-2,0 0-12,0 0-4,2 0-189,-1 0 41,0 1 40,0-1 35,1 0-10,-1 0 111,1 0 76,-1 1 56,2 1 721,-2-2-685,0 1-88,-1-1-80,1 0-34,-1 1-39,1-1-41,0 0-112,0 1-92,1-1-101,-1 0-109,0 0-3,1 1-88,0-1-93,-1 0-100,2 0-105,-1 0-111,0 0-115,1 0-121,6 0-143,-3 0 512,-1 0 373,-1 0 37,0 0 45,-1 0 55,-1 0 122,0 0 35,0 0-140,-1 0 49,0 0-23</inkml:trace>
  <inkml:trace contextRef="#ctx0" brushRef="#br0" timeOffset="24416.051">2716 3316 7443,'0'0'837,"0"0"-361,0 0-235,0 0-43,0 0 91,0 0-109,0 0-74,0 0 3,0 0 6,0 0-17,0 0 41,0 0 49,0 0 41,0 0 296,0 0 3,0 0-69,0 0-43,0 0-31,0 0-33,0 0-56,0 0-200,0 0-35,0 0 1,0 0-30,0 0-11,0 0 8,4 4-10,19 10-56,-20-13 30,0-1 1,-1 1 0,1-1 0,0 1 0,-1-1 0,1 0-1,0 0 1,0 0 0,2-1 6,44-12-19,-19 4-16,29-6-108,26-7-130,-58 16 226,-1 0 46,-4 5 31,-18 2-43,4-3-33,-3 7 78,11 15 8,-11-15-19,-4 0-5,4 19 0,-5-21-15,1-1-1,-1 1 0,1 0 1,0-1-1,0 1 1,0 0-1,0-1 0,1 1 1,-1-1-1,2 2 0,1 2-4,-1 1-12,1-2-3,20 17-10,5-8-3,-13-10 117,0-1-70,0-2-66,1-1-58,-1-1-55,1-1-48,0 0-43,0-2-37,10-3-242,0-1-59,51-20-1328,-54 19 1340,-2 1 44,10-3-319,-17 5 377,-1-1-50,6-1-271,-10 3 351,0 1-36,7-5-414,-8 5 403,1-1-33,-1 0-36,1 0-37,1 0-39,0 0-41,6-4 559,21-10 89</inkml:trace>
  <inkml:trace contextRef="#ctx0" brushRef="#br0" timeOffset="24882.34">4896 3273 5859,'0'0'302,"0"0"-172,0 0-98,0 0-36,0 0-91,0 0-78,0 0-49,0 0-269,0 0 38,1 0 265,4 1 45,8 1 22,0-2-72,1-1-87,29-5-651,-25 2 568,-2 0 108,-1-1 100,-1 2 124,-7 1 62,0 0 34,-2 1-38,1 0 45,18-5 45,-18 5-15,-6 1 34,1 0 32,4 1 34,15 5 300,-15-5 82,-5-1 25,6 5-57,6 5-303,-2-1-58,-3-2 12,-3-3-82,-1 1-55,-2 1-54,2 4 3,0 0 62,0-5-65,-1 0-39,5 9-124,0-1-60,3 7-344,-7-16 20,-1 0 100,1 0 87,-2-2 76,1 1 75,-1-2 44,1 2-31,3 1-136,-4-3 181,1 0-49,0 0-45,8 3-682,6-4-560</inkml:trace>
  <inkml:trace contextRef="#ctx0" brushRef="#br0" timeOffset="25232.713">5607 3248 2513,'1'-1'471,"6"-2"-187,-2 1-148,0-1-63,3-1-10,-5 2-1,2 1 44,0-1 22,1 0 47,1 1 52,1-2 60,-5 3-296,1-1 35,3-1 118,0 0 82,0 0 78,0 1 67,0-1 57,8-1 528,13 0 749,-16 3-998,2 0-44,1 2-91,-6-1-287,1 0-50,0 1-57,0 0-62,-2 1-20,24 7 263,-19-5-235,-4-2-63,-3-1-71,13 6 107,-16-6-64,18 8-25,18 8 22,-5-4-71,5 1-159,3-4-739,-3-7 108,-21-3 466,-2-1 40,0-1 44,-3 1 49,0-1 52,-2 1 57,-5 0-26,-1 0 32,3-1-33,-2 0 72,0-1 49,-2-1-9,3 1-60,-1 0-19,2-1-54,0 1 93,1-1-99,2 0-61,14-6-395,-12 5 323,-8 2 198,-2 1 78,9-4-364,-1 1 70,-1 0 63,0 0 55,0-1 23,0 1 59,2-2 22,-2 2 68,-2 0 25,8-4-35,44-23 89,-54 29-30,15-3 28,1-2 33,-17 6 83,-4 0-47,3 1 40,0-1-196,0 1 120,1-1 100,0 1 84,-1 0 59,1 1 47,12 1 942,-10-1-791,0 1-87,-4-1-264,1 0-43,-1 0-41,1 1-79,-1-1-89,0 1-100,1 0 304,3 2-58,-3-2-97,1 1 36,24 11 107,-18-10-150,1 0-97,-6-2 9,1 0-46,0 0-53,1-1-58,-1 0-64,0 0-71,1 0-76,0-1-81,-6 0 377,0 0 48,-1 0 40,1 0 34,0 0-10,4 0 0,-4 0 30,0 0-50,1 0-111,-1 0 67,0 0-34,1 0-58,0 0-50,0 0-54,0 0-60,1 0-63,1 0-69,-1 0-73,2 0-78,1 0 407,2 0 115,4 0 76,9 0 73</inkml:trace>
  <inkml:trace contextRef="#ctx0" brushRef="#br0" timeOffset="25699.54">7667 3100 1297,'4'-1'-6,"0"-1"51,1 0 41,0 0 36,5-2 190,12-6 526,-16 8-630,-1 0-58,0 0 530,-4 2-453,0 0-34,0 0 99,1-1-109,-1 1-93,1 0-77,-1 0-69,3-2-313,-2 1 276,-1 1 98,0-1 62,0 1 57,0-1 71,0 1 81,0-1 92,0 1-44,-1 0 55,1-1 60,0 1 62,0-1 67,0 1 69,-1-1 75,1 1 77,-1 1-534,-1 3-61,-1 6-62,0 1-35,1-6 10,1 1-54,0 0-32,-1-3-18,1-1-1,0 1 1,0-1-1,0 1 0,0-1 1,0 1-1,0-1 1,1 1-1,0-1 0,0 2-2,4 19-16,-4-17-13,25 17 53,-13-14 6,-1-7-39,-8-2-7,5 2-141,0-1-60,6-1-244,15-5-754,-22 3 901,-2 1 69,-3 0 121,-1 0 62,4 0-428,-1 0 78,-1 0 69,0 0 63,0 1 56,-1-1 50,-1 1 43,1 0 35,1-1-22,1 0 41,-3 0 19,1 0-80,0 0-65,1 0-106,-2 0 107,0 0-36,1 0-40,0-1-41,1 1-143,0-1-76,1 0-82,1-1-89,2 0 330,2-1 86,4-2 25,9-3-41</inkml:trace>
  <inkml:trace contextRef="#ctx0" brushRef="#br0" timeOffset="26397.5989">7903 2333 2833,'7'0'1001,"0"0"-730,3 0 93,31 0 1072,-31 0-1155,0 0-35,1 0-43,-1 0-59,-1 0-73,1 0-83,30 2 85,-31 1-66,10 0-23,2 1 24,8 5 48,-25-7 5,-3-1 43,2-1 78,-1 0-38,2 2 53,1 1-75,0 1-29,-3-3-30,0 0 43,2 1 524,2 2-48,-1-2-450,6 5 114,0-1-55,0 1-47,1-1-40,5 2-15,2 0-48,-8-4-38,1 0 1,0-1 0,0-1-1,9 2-3,14-3 63,3-1-58,9 0 9,-20-2-6,2 1-14,-11 1-50,-13-1-42,3-1-49,-3 0 56,1 0 57,2-1 0,-4 2-15,0-1-37,1 1-21,1-1-37,2 0-43,0-1-50,-6 3 192,22-7-329,-11 5 181,2-1-83,-1 2-97,-1-2-158,-9 1 445,1 0 18,2-2-7,1 1-29,2 0-54,4-1-90,24-6 80,-22 6 143,-4 2 34,-7 1 39,-5 1 11,0 0 39,1 0 44,3 1 39,-3-1-86,0 0-41,1 0-30,0 1-41,0 0-30,1 0 57,-1-1 56,0 0 75,0 1 49,0-1 80,1 0 92,-1 0 104,3 6-362,11 16-67,-12-17-15,-4-5 7,5 6 8,13 16 22,-13-16 8,0-4 13,24 8 85,2-4-42,3-4 5,-1 0 1,6-3-129,-1 1 92,41-2 148,1-5-36,26-7-21,-17-1-136,-46 7-68,1-1-34,-40 8-120,1 0 79,-1 0 62,0 1 43,6-2 87,-6 1-90,0 0-37,-1 1-33,0-1-46,1 0-52,0-1-61,-1 1-16,0 0-53,1-1-59,0 1-63,0-1-67,0 0-74,1 0-77,-1-1-83,0 2 388,-2-1 59,1 1 3,1-2-59,2 0-81,-2 1 73,0 0-24,2-1-104,0 0-24,0 0-110,-2 1 250,1 1-33,-1-1-36,1 0-38,0-1 324,2 0 51,3-1 32,7-3 32</inkml:trace>
  <inkml:trace contextRef="#ctx0" brushRef="#br0" timeOffset="27514.8389">1570 3855 5763,'0'0'673,"0"0"-279,1 0-7,4-2-113,1 0-154,10-2 57,-11 2-55,2-2-76,28-17 19,1-2-73,-21 14 20,-6 3 32,-1 2 26,-1-1 39,0 2 18,1-1 37,0-1 43,1 1 46,-4 1-215,-2 1 68,1 0 57,0-1 55,1 1 51,2-1 48,3 1 43,3-1 39,23-5 500,-30 7-907,-6 1-35,5 4-5,14 12 0,-14-12-2,-2 2-1,3 9 35,29 62 83,-14-46-65,5-4-18,-21-22-44,-4-5-42,0 1-131,5 1-116,-4-1 361,0 0-50,1 0-28,-1 0-33,1 0-34,1 1-34,0-1-36,0 0-36,0 1-36,0-1-37,1 0-39,0-1-39,0 1-39,1-1-41,-1 0-41,0-1-42,1 0-43,0 0-43,-6 1 634,4-1-300,0-1 86,0 1 59,6-2-149,-3 0 49,-2 1 41,0 0-69,1-1-116,0 0-117,-2 1 210,0 1-37,0-1-40,0 0-42,16-8-277,0 0 227</inkml:trace>
  <inkml:trace contextRef="#ctx0" brushRef="#br0" timeOffset="27757.89">2424 3742 3570,'8'0'512,"0"1"-35,9 1 380,-1 0-125,1 2-115,0 0-106,-1 1-95,1 0-88,0 1-77,2 0-43,1 0-78,9 2-52,0-2-92,-24-6-195,0 1 86,1 0 63,-1 0 99,4 1 116,-6-2-144,0 0-50,0 1-43,0-1-56,0 0-66,1 1-77,-1-1-18,0 0-65,0 0-72,1 0-77,0 0-83,0 0-89,1 0-94,0 0-100,15 0-461,21 0-511</inkml:trace>
  <inkml:trace contextRef="#ctx0" brushRef="#br0" timeOffset="28280.035">4138 3929 8756,'0'0'759,"0"0"-545,0 0-34,0 0-40,0 0-35,0 0-15,0 0-4,0 0 55,6 2-26,-2 2-89,9 3 2,6-5 54,46-2-23,-5-2-521,-7-5-688,36-8 1150,-1-4-641,-27 5 274,0 2 94,-30 6 180,0 1 34,-1 2 35,1 0 41,27-2-700,-12 2 215,-23 1 280,0 0 41,-1 1 49,0 0 55,-1 0 63,-1 1 72,-6 2-35,-6 4-50,-4-2 40,-1-3 13,2 0 35,0 4 121,13 14 30,-14-14-27,0 1-62,9 16-66,-10-17-30,1 0-29,0 0-33,0-1 0,0 0 1,1 1-1,-1-1 0,1-1 0,0 1 0,0-1 0,0 0 1,0 0-1,0 0 0,1-1 0,0 0 0,-1 0 0,1 0 1,0-1-1,1 1 1,31-4-513,59-16-785,-60 10 884,2-3 47,0 0 111,-13 4 163,0 0 74,-2 1 85,0 0 93,15-3-62,-1 1 103,1 0 62,50-9 406,-61 12-496,0 1-37,5-1-40,0 0-91,-16 3-46,1 0-35,-1 0-39,1 1-42,-1-1-44,1 1-48,-1 0-51,1 0-55,6-1-478,14-3-650,-23 2 872,-4 1 170,-1 0 43,1 1 57,-1 0 69,1 0 29,0 1 97,1 1 62,5 2 62</inkml:trace>
  <inkml:trace contextRef="#ctx0" brushRef="#br0" timeOffset="29741.32">6973 3645 10821,'0'0'456,"0"0"-224,0 0-135,0 0-35,0 0-7,0 0-63,0 0-24,0 0 50,0 0 20,0 5 26,-2 20 113,-1 0 79,-2 0 84,-1 2 88,0 2 66,0 3 86,-2 18-285,6-31-242,1-8-56,1-6 19,-2 1-3,0-1-10,1-3-1,0 0 0,0 0 0,0 0 0,1 0 0,-1 1 0,1-1 0,-1 0 0,1 0 0,0 0 0,0 0 0,0 0 0,0 2-2,0 18-3,0-16 14,0-6 7,0 0 14,0 0 16,5 4 14,14 13-1,-14-13-10,0-4-6,17-1 27,0-1-1,-1-1 1,18-4-72,-6-1 114,-2 0 40,-1 0-53,5 1-53,64-6-45,-69 10-97,0 1 53,21-1 56,65-1 123,-80 4-157,0 0-67,-4 1-66,0 0-87,0 1-103,0 0-119,-17-1-116,1-1-118,0 1-102,-1-1-91,2 1-181,0-1-76,2 1-302,8 2-811,-13-1 823,-6-1 530,1 0 83,-3 0 342,1-1 70,-2-1 161,0 0 41,7-1-109,3-1 74,8-3 30</inkml:trace>
  <inkml:trace contextRef="#ctx0" brushRef="#br0" timeOffset="30332.112">6886 3481 624,'0'0'115,"-5"3"-62,-13 7-47,14-7-22,4-3-19,0 0-26,0 0-19,0 0-8,0 0 34,0 0 60,0 0 36,0 0 50,0 0 72,0 0 88,0 0 70,0 0 48,5 3 47,17 12 519,-18-13-480,0 0-109,-1-1-92,0 0-78,0-1-71,-1 0-40,6-2 43,-6 1-32,-1 1 73,112-2 792,-2-5-104,22-5 64,64-10 319,-9 1-93,-62 9-335,-73 8-918,0 0 107,6 0 83,81-4 178,-90 5-210,-12 1-55,0 1-53,0-1-66,0 1-79,-10 0 9,-1 0-51,0 1-54,0-1-60,0 1-63,0 0-68,0-1-73,-1 1-76,-12 0 187,0 0-41,12-2-593,10 0-621,-15 2 642,-10 2 531,-2 0 71,2 0 28,-6-1 271,1-1 33,3 0-10,1-1 62,3-2 40,7-1 41,-20 3 15</inkml:trace>
  <inkml:trace contextRef="#ctx0" brushRef="#br0" timeOffset="30872.427">8741 3454 1649,'0'0'277,"0"0"-117,0 0-61,-2 5 37,-1-1-71,-1 2-56,0 0 54,3-1 78,0-3-28,1 1 35,0-3 225,0 6 6,0-2-304,0 2 84,0 2 85,0 12 403,0-14-455,0-2-82,0 0-41,0-1-50,0-2-61,0 4 238,0-2-44,1 3 46,0-2-94,3 1-57,-2-2 4,1 1 70,-1 0 19,1 0 60,0 4-89,5 8 106,-2-3-60,1 0-49,1 0-39,55 71 34,-45-56-86,-15-21-15,0-1 14,-3-6 13,0 9 18,0 3-31,0-7 24,0 2 44,-5-2-41,1 1-26,-6 7 6,-7-3 54,-24 9-39,31-16-41,1-2 3,-71 15 22,-35-8 81,46-4-63,-299 7 51,236-10-110,2 2-53,75-1-87,20-3 7,5 1-49,1-1-100,14 0 99,-1 1-37,1-1-43,0 1-46,-1 0-50,0 0-54,0 0-59,-1 0-63,-7 1-421,-5 0-156,19-1 794,1-1 38,-5 0-108,0-2 113,-4 1 52,-1 0 101,-13 3 43,-20 7 71</inkml:trace>
  <inkml:trace contextRef="#ctx0" brushRef="#br0" timeOffset="33554.081">1835 4602 3698,'0'0'463,"0"0"-203,0 0-29,0 0-83,0 0 25,0 0-81,0 0 40,0 0 60,0 0 67,0 0 66,0 0 62,0 0 56,0 0 45,0 0 547,0 0-101,0 0-96,0 0-152,0 0-62,0 0-21,0 0 10,0 0-18,0 0-37,0 0-96,0 0-76,0 0-95,0 0-40,0 0-35,0 0-11,0 0-10,0 0-3,0 0-5,0 0-22,0 0-4,0 0 4,0 0 30,0 0 47,0 0 60,0 0 39,0 0 1,0 0-3,0 0-40,0 0-17,0 0-31,0 0-59,0 0-64,0 0-61,-2-5-43,-7-14-3,7 14 25,2 5 15,0 0 3,0 0-8,0 0-29,0 0-1,0 0-7,0 0-8,0 0-22,0 0-5,0 0 0,0 0-3,0 0-10,0 0 8,0 0 66,0 0 121,-1 27-69,0 0 73,-11 63 593,4-50-496,3-16-168,-1 1-63,3-15-34,1-3-1,0 1 0,0-1-1,1 1 1,0-1 0,0 1 0,1-1-1,0 1 1,0 5-1,0-9-134,0 0 61,0-1 52,-1-1 40,1 0 44,-3 2 203,2-2-181,0-1-61,0 0-100,1 0-10,-1 0-38,1 1-42,0-1-46,-1 1-149,1 1-100,0 1-110,0 0-119,0 2 218,0 6-388,0-8 129,0-4-34,0 0-219,0 0 226,0 0 219,0 0-51,0 0-48,0 0-45,0 0-46,0 0-65,0 0-89,0 0-112,0 0 338,0 0-36,1-2-1661,1-1 1384,0-1 106,1-1 55,1-2-111,3-5-401</inkml:trace>
  <inkml:trace contextRef="#ctx0" brushRef="#br0" timeOffset="34446.062">1868 4456 2753,'-1'1'464,"-3"0"-205,3 0-354,0-1 76,0 1 72,0-1 68,0 1 61,0 0 58,0-1 53,-1 1 47,1 0 91,-1 0 47,0 0 41,1 0 32,-3 0 600,-4 4 1637,6-4-1981,0 1-54,-1-1 45,2 0-447,0-1-39,-1 1 84,0 0-113,1 0-188,1-1-33,-1 1-35,0-1-38,1 1-38,-1-1-40,1 0-43,-1 0-44,1 1-45,-1-1-48,1 0-50,0 0-50,-5 3 734,5-3 46,0 0 53,0 0 35,0 0-26,18 0 152,-1-1-113,1 0-99,0-1-86,-2 0-85,1-1-50,12-1 51,37-9 213,-46 8-266,0 1 59,14-3 61,3 2-65,8-2-37,-6-2-115,-37 9-90,0-1-1,0 0 0,1 0 0,-1 1 0,0 0 0,0-1 0,0 1 0,1 0 0,-1 0 0,0 0 0,0 0 0,3 1-2,22 1 16,-19-2-8,5 0 6,37 0 28,-42 1-38,1 0 0,-1 0 0,0 0 1,1 1-1,2 2-4,-6-2 21,-5-2 22,0 0 8,0 0 10,0 0 3,0 0 3,0 0 10,0 0 3,0 0-5,0 0-33,0 0-50,-5 0-16,-8 0 19,3 0-59,9 5 51,-6 16 13,5-13 6,1 0 0,-1 0 0,1 0 0,1 0 0,-1 1-6,0 3 2,-3 7 11,4-19-13,-4 59 13,-3 1-14,7-58 3,1 62 0,-1-23-2,1-6 0,5-4 0,-1-8 3,1-3 4,-5-1-6,-1 13 23,0-26 2,-4-1-7,3-1-14,0-3-3,0 1-1,1-1 1,-1 1 0,0-1-1,1 0 1,-1 1 0,0-1-1,0 0 1,0 0 0,0 1-1,-1-1 1,1 0 0,0 0-1,0 0 1,-1 0 0,1-1-1,0 1 1,-2 0-2,-15 8 29,2-4 2,1-6-30,11 0 2,-7 1 5,-15 0-21,-10-2-17,-8-4-2,11 0 11,-1 2-1,-18 0 22,33 4-41,0 0 31,9 0-31,-7 0-45,-6 1 22,12 0-33,4 0-1,0-1-43,-1 1-50,0 0-59,2 0-9,-1 0-50,1 0-57,-1 0-59,0 0-66,0 0-70,1 0-75,-1 0-78,2 0 120,-1 0-60,0 0-67,1 0-72,2-1-76,1 1-78,2-1-79,-1 0-80,1 0 119,-1 0-1380,-3 0 993,1 0 535,-2 0 55,-2 0-103,-3 0-383</inkml:trace>
  <inkml:trace contextRef="#ctx0" brushRef="#br0" timeOffset="46149.6769">2017 4575 2753,'0'0'315,"0"0"-139,0 0-20,0 0-58,0 0 0,0 0-47,0 0-8,0 0 37,0 0 48,0 0 43,0 4 15,0 15-12,0-15-25,0-4 3,0 0 46,0 0 79,0 0 105,0 0 92,0 0 65,0 0 30,0 0-20,0 0-61,0 0-55,0 0-95,0 0-31,0 0 13,0 0 75,0 0 56,0 0-11,-2 5-66,-7 13-118,7-14-107,2-4-26,0 0-22,0 5-2,0 15 19,0-15 36,0-5 20,0 0 4,-2 4 7,-3 16-25,4-15-27,1-5-8,0 0-7,0 5 10,0-2-180,0 1 64,-1 1 52,1 0 55,0 1 59,0 0 64,0 0 68,0 0 72,0 0 77,1 0 81,4-4-438,17 4 18,-16-4-3,-6-2 6,5-3-11,14-7-21,-14 7-35,1-2-16,31-22-112,6-9 73,-36 29-56,0 0-71,-1 2-23,0-2-59,3-1-69,1-2-78,-7 8 188,-1 0 61,0 0 40,1 0 43,1-2 14,-1 2-65,0-1-75,1-1-114,0 0-64,1-1-119,-2 3 173,0-1-36,0-1-38,1 1-42,1-2-63,6-6-396,-6 5 383,-1 2-35,0 0-201,-2 2-66,-1 2-71,-1-1-71,2-2-1866,4-3 1658,-2 1 572,1-1 40,8-9-421,3-4-17</inkml:trace>
  <inkml:trace contextRef="#ctx0" brushRef="#br0" timeOffset="65422.685">2871 5213 3105,'0'0'593,"0"0"-236,0 0 14,0 0-94,0 0-93,0 0-69,0 0 21,0 0 0,0 0-24,0 0 49,0 0 57,0 0 65,0 0 66,0 0 57,0 0 48,0 0 37,0 0 541,-3 5-16,-7 16-36,7-16-119,1 1-52,-3 15-30,-4 12 452,-4 14 354,9-31-1097,0 0-35,0-2-106,0-1-35,0 0-37,0 1-44,-8 24 638,-1 0-112,0 0-106,0 1-98,0-1-91,0 1-82,-1-1-76,1 1-67,-7 16 2,1 1-107,-3 9-80,-9 30-110,27-82 95,-4 21-7,6-24-29,1-4-2,0-1-7,1-5 13,0 0-16,0 0-5,0 0-2,0 0-36,0 0-16,0 0-41,0 0-44,0 0-50,0 0-56,0 0-60,0 0-64,0 0-73,0 0-82,0 0-107,0 0 45,0 0-373,0 0-11,0 0 278,0 0-76,2-5-470,-1 3 1120,-1 0-90,1 0-83,0-1-75,0 1 52,-1 0-34,2-3-453,-1 0-95,1-1-69,3-13-2552,-3 13 2439,0 0 109,0 2 279,-2 2 400,1 0 36,0 0 37,0 1 42,-1-1 44,1 1 47,0-1-275,0 1 43,-1 0 41,1 0 38,-1 0 36,0 0 34,0-3-90,0-1 133,0-1 54,0-2 37,0-6 36</inkml:trace>
  <inkml:trace contextRef="#ctx0" brushRef="#br0" timeOffset="66332.277">2952 5238 3233,'0'0'581,"0"0"-238,0 0 1,0 0-80,0 0-59,0 0-50,0 0 37,0 0-91,0 0-47,0 0-22,0 0-13,0 0-3,0 0 8,0 0 29,0 0 6,0 0 26,0 0-5,0 0-16,0 0-13,6 0-6,94-4 62,-36-2-64,0 2 113,12-1 146,38-1 291,-22 1-77,-30 1-200,-10 1-90,0-1-49,88-1-39,2 8-96,109-3-65,-179-4 127,0 2-110,165-1-276,-186 3 264,0 0 47,1 0 63,0 1 79,0-1 93,0 1 108,-16-1-43,0 0 65,0 1 68,0-1 75,-1 0 78,1 1 85,0-1 89,-1 0 94,48-1-637,0 1-37,-7-1-50,1 1-35,0 0-35,0 1-37,-1 1-37,1 1-40,-1 2-41,0 1-41,355 27-64,-262-22 277,0-5-59,0-4-81,0-1-106,-3-6 127,0-7-41,-50 4-7,-68 5 98,64-6 164,-73 5-189,4 0-92,-22 2-7,1 0-37,1 0-66,1 0-58,0-1-67,-1 1-72,1-1-80,0 1-85,-1 0-93,1-1-99,-6 1 106,0 0-65,0 0-67,0 1-71,0-1-73,0 0-76,1 0-80,-1 0-81,-13 2 943,1-1-34,4 0-221,15-2-684,-18 2 834,0 0 44,-2 1 78,-1-1 56,0 0 66,-2 1 78,3-1-224,-1 1 43,-1-1 41,2 1 38,7 0 15,13 0 57</inkml:trace>
  <inkml:trace contextRef="#ctx0" brushRef="#br0" timeOffset="66919.666">8033 5221 1889,'0'0'1107,"1"5"-72,1 11 105,-1 1-94,-2 0-91,-1 1-91,-1 0-88,-1 0-86,0 1-87,-1-1-82,0 2-46,1 0-97,0 0-93,1 0-92,-4 29 555,3-26-424,0 0-40,-1 3-7,0 1-68,1 0-78,1 0-84,-1 28 163,3-40-180,1 5 68,-4-9-60,1 1-17,3 7 46,2 29 43,1 37 146,-2-74-189,3-1-42,-2-4-2,-1 0 51,-1-6-7,0 5-3,-1 5-20,-4 16 121,3-20-153,0-1-44,1-1 16,1-4-32,0 0-15,0 0-60,0 0-93,0 0 63,0 0-36,0 0-40,0 0-48,0 0-53,0 0-61,0 0-68,0 0-68,0 0-72,0 0-71,0 0-73,0 0-80,0 0-85,0 0-91,0 0 91,0 0-1285,0 0 1550,0 0 35,0 0-133,0 0 67,0 0-70,0 0-298</inkml:trace>
  <inkml:trace contextRef="#ctx0" brushRef="#br0" timeOffset="68581.116">2706 5857 2945,'0'0'1035,"0"0"-580,0 0-42,0 0 347,0 0 19,0 0 75,0 0 63,0 0 105,0 0-21,0 0-94,0 0-501,0 0-44,0 0-52,0 0-44,-3 5 175,2-1-431,-1 0 47,1 0 40,-1 1 34,-2 8 282,-3 10 310,3-11-391,1 1-73,0-5-147,0-1-61,-1 6 273,-1 1-40,-1-1-36,0 0-34,-7 15 124,-1 0-99,3-6-111,0 0-34,-20 51 83,16-32-156,4-8-18,2 4-3,8-24 12,0 14-57,2-18 60,-1-1 31,0-2 41,5-2-63,14 13-22,-14-12-15,-1-5 0,7 0 21,-4 0 32,-2 0 165,0 0-96,23 0 86,-13-1-157,6 0-25,17-3-136,0 1 33,38-2-10,-1 3 75,101 1 55,-122 1-49,0 1-35,-10 0-26,0-1-39,-1 1-46,1-1-53,21 0 52,-1 1 70,13-1 49,38 2 65,1-1 26,-39 0-46,-12 0-40,0-1-54,42-2 143,-17 0-76,120-10-100,-145 8 118,-1 0 35,16-1 69,0 0 93,-4 0-210,-1 0-79,38-2-163,0-1-87,122-8-434,-156 11 574,-1 0 54,-12 1 80,-1 1 61,1 0 70,0 0 81,80-2-209,73 0 25,-16 1 10,-67 0-17,-63 2 90,37 1 93,-56 1-75,0-1-35,19-1-88,38 0-78,56 2 55,-46 1-9,-41-2-37,-13-1-48,0-1-81,-24 1 113,1 1 67,-1 1 53,0 0 41,140-3 132,-164 2-191,28 1 56,-33 0-44,0 1-57,-4-1-11,0 1-41,0-1-49,0 0-55,0 0-60,0 0-68,0 0-74,0 0-79,0 0-88,0-1-92,0 0-100,0 0-105,0 0-112,1-1-119,-1 0-125,-5 1 591,0 0-34,29-7-2375</inkml:trace>
  <inkml:trace contextRef="#ctx0" brushRef="#br0" timeOffset="69817.2359">3401 5602 8340,'0'0'1051,"0"0"-453,0 0-295,0 0-56,0 0-49,0 0-45,0 0 13,0 0-36,0 0-17,0 0-15,0 0 78,0 0 94,0 0 74,0 0 27,0 0-43,0 0-80,0 0-53,0 0-30,0 0-2,0 0 16,0 0 29,0 0 29,0 0 22,0 0 29,0 0 24,0 0-8,4-2-34,6-4-158,7-4 35,-2 2-68,42-18-24,-22 13 13,-28 10-36,-4 2-54,2-1-11,6-2 76,7-1 69,12-4 98,-21 6-52,-2 1-61,-2 1-44,-1 0-55,2 0-31,2-1 43,-3 4-2,14 7 8,-14-6 0,-2 2 0,3 10-10,5 11 13,2 22-26,-7-29-1,-4-14-16,-2-5 0,0 0-24,5 5-53,14 13-99,-14-13-3,-5-5-85,19-2-390,1-3 38,-8 1 190,-1 0 0,0-1 0,-1 0 0,5-3 450,19-14-1079,-14 7 323,-4 3 88,-2 1-45,-8 7 380,-1 0-27,-1 1 73,0 0 66,-2 1 56,1-1 29,-1 2 54,1-1 35,-1 1 24,1-2-44,0 1-82,2-1-115,-5 2 67,1 1 64,4-4 55,6-5 41,0 1 34,-6 4 80,-5 4 105,0 0 114,0 0 80,0 0 14,0 0-81,0 0-26,0 0-19,0 0 11,0 0 13,0 0-53,3 4-81,7 14-42,-7-13-29,-3-5-19,1 5-16,4 16-16,-4-16-19,-1-5-18,0 0 16,6 4 8,16 12 15,-17-13 25,-5-3 2,6 0-44,-1 0 0,0-1 1,0 0-1,1-1 0,-1 1 0,3-2-17,58-29 73,-16 5-70,-43 23-1,12-10 23,1 0-12,-15 10 32,0 1 57,4-3-3,0-1 39,-4 4 238,-5 3 86,0 0-9,0 0-82,0 0-238,0 0-34,0 0 21,0 0-64,4 2-26,8 4-36,-4-3-31,-4-1-79,-4-2 16,1 1-36,-1-1-41,0 0-44,1 1-45,1 2-46,2 1-52,0 1-67,0 0-86,0-1-106,-2-1-119,-1-2-107,0 0-92,-1-1-72,1 0-1532,1 1 1753,1-1 73,1 2 94,1-1 81,2 1-30,6 1-201</inkml:trace>
  <inkml:trace contextRef="#ctx0" brushRef="#br0" timeOffset="70891.383">5069 5396 3842,'0'0'820,"0"0"-317,0 0-59,0 0 147,-4 6 340,-8 16 54,9-18-434,2-3 40,-1 4 678,-5 13 44,5-14-690,2-4-40,0 1-46,-1 4-44,-3 15 385,3-15-97,-2 2-84,2-2-614,-1 0 34,-3 7 196,1 1 66,-7 23 582,8-25-699,0 0-37,0 1-25,0 0-94,2-7-31,1-5-35,0 0-11,0 0-10,0 0-9,0 0-20,0 0-6,0 0 5,0 0 22,0 0 7,0 0 14,6 4 11,16 11-11,-21-14-31,-1 0 0,1-1 0,0 1 0,0 0 0,0-1-1,1 1 1,-1-1 0,0 0 0,0 1 0,0-1 0,0 0 0,0 1 0,0-1-1,1 0 1,-1 0 0,0 0 0,0 0 0,0 0 0,1-1 0,-1 1 0,0 0 0,0 0-1,1-1 0,0 0 4,3 1 12,1-1-29,211-53 16,-198 52-17,0 1 0,0 1 0,4 1 14,-8 0-14,-10-1-5,-5 0 3,0 0 0,0 0 0,0 0 0,0 0 0,0 0 0,0 0 0,0 0 0,0 0 0,0 0 0,0 0 5,0 0 22,0 0 7,0 0 9,0 0-3,0 0 19,0 0 5,0 0 5,0 0 1,0 0-78,0 0-14,0-5-2,-5-47 94,4 47-60,1-1 14,0-16-2,0 16 7,-2 1 3,-2-6-14,-10-28 92,13 34-65,1 5-7,0 0 4,-2-5-4,-6-14 10,7 14 16,1 5 24,0 0 56,0 0 61,0 0 41,0 0-14,0 0-54,0 0-49,0 0-44,0 0-18,0 0-6,0 0-10,0 0-6,0 0-8,0 0 6,0 0-8,0 0-3,0 0 0,-5-5-6,-13-14-15,13 14 16,5 5 5,0 0-15,-1 0 0,0 0 0,0 0 0,1 0 0,-1 0 0,0 0 0,0-1 0,0 1 0,1 0 0,-1 0 0,0-1 1,0 1-1,1 0 0,-1-1 0,0 1 0,1-1 0,-1 1 0,1-1 0,-1 1 0,0-1-1,-8-6 14,-3 3 28,-8-3-34,15 5 8,3 3-18,0 0 1,0-1-1,0 0 0,0 1 1,0-1-1,0 0 1,0 0-1,0 0 0,1 0 1,-1 0-1,0-1 0,0 1 1,-1-1 1,-2 0-3,-13 1-67,-18 1 149,21 0-130,6 1-45,-1-1-67,-2 2-82,-1 0-95,10-3 168,0 1 67,0-1 47,0 1 57,-2 0 22,1 0-85,0 0-87,2-1 30,-1 1-37,-3 0-196,3 0 129,0 0-36,-1 0-38,0 0-41,-1 0-43,0 0-46,2 0 87,-2 0 0,-7 3-395,7-3 442,1 0 17,-1 0-40,1 0-50,-1-1-58,1 1 19,0 0-53,0-1-59,0 1-64,0-1-70,0 0-75,1 0-81,-1 0-87,-2 1-2366,3 0 2229,-1 0 70,-2 0 86,-2 1 76,-2 1-87,-8 2-364</inkml:trace>
  <inkml:trace contextRef="#ctx0" brushRef="#br0" timeOffset="71510.3459">6268 5402 7107,'0'0'753,"0"0"-327,0 0-210,0 0-37,0 0 101,0 0 182,0 0-172,0 0 76,0 1 83,-2 4 65,-4 11 558,0 0-81,-1-1-84,1 1-86,0-2-142,0 1-79,-1 0-79,1 1-83,0 1-84,0 1-87,-1 2-89,1 1-90,-3 12-30,1 1-42,3-8-40,4-21-10,1-5-14,0 0-16,0 0-30,0 0 16,0 0-33,0 0-46,0 0-57,0 0-72,0 0-84,0 0-97,4 0-112,0 0 242,1 0-36,0 0-41,-1 0-44,-1 0-49,-2 0-51,0 0-54,-1 0-54,0 0-59,0 0-69,0 0-83,0 0-94,0 0-319,4-4-930,1-1 1302,4-5-260,4-3 84,8-9-420</inkml:trace>
  <inkml:trace contextRef="#ctx0" brushRef="#br0" timeOffset="72407.731">6276 5402 9252,'-17'6'829,"8"-2"-380,6-3-240,2-1-52,0 0-43,1 1-34,0-1-3,0 0-36,0 0-28,0 0 54,0 0 34,0 0 41,6 1 28,17 7 9,-17-6 11,0-2-4,24-1 58,4-2-63,22-4-4,3-1-73,50-7 36,-100 14-120,55-3 233,-5 4-219,-49 2-45,8 4-8,-13-4-7,-5-2 7,0 0 3,0 0 11,0 0 39,0 0 1,0 0 0,0 0 10,0 0 1,0 0-14,0 0-19,0 0-29,0 0-24,0 0 5,0 0 6,0 0 18,0 0 40,0 0 28,0 0-7,0 0-34,0 0-101,4 2 47,14 6-52,-13-6 74,-5-2 10,0 0 20,0 0 12,0 0-7,0 0-8,0 0-14,0 0 27,0 0 5,0 0-7,0 0 7,0 0 3,0 0-2,0 0-9,0 0 11,0 0 21,0 0 41,0 0 42,0 0 64,0 0 35,0 0 10,0 0 14,0 0-22,0 0 14,0 0 10,0 0 25,0 0 18,0 0 14,0 0-4,0 0-28,0 0-43,0 0-38,0 0-40,0 0-18,0 0 0,0 0 8,0 0-11,0 0-19,0 0-26,0 0-22,0 0-23,0 0-9,0 0-10,0 0 2,0 0 24,0 0 57,-4 5 124,-10 17-73,10-16 57,0-1-132,-13 14-30,13-14 8,1 0-19,-1 0-39,2-3-10,1-1 0,-1 1 0,1 0 0,0 0 0,0 0 0,0 0 0,0 0 0,0 0 0,0 0 0,0 0 0,1 0-1,-1 3-3,-14 40-3,14-40-3,1 9-17,0 7-3,0 9 4,0-25 9,0-5-3,0 0 0,0 4 5,0 14 22,0-13 5,0-5 3,0 0 7,0 0 1,0 0 34,0 0 28,0 0-7,0 0-4,0 0-17,-1 1-47,-2 2-36,-17 12-130,10-11 80,-36-4 1,-2 1 50,-23 0 51,-97-4 114,110-1-135,-37-2-12,44 2-17,19 2-42,6-1-37,1 1-54,23 1-406,0 1 109,0 0 102,0 0 94,0 0 86,1-1 78,-1 1 72,1 0 62,0 0 53,0 0 46,-1 0 252,0 0-82,0 0 645,1 0-576,0 0-89,1 0-66,-1 0-84,0 0-111,1 0-64,0 0-36,0 0-37,-1 0-42,1 0-133,-1 0-93,1 0-101,-1 0-107,1 0-115,-1 0-122,1 0 360,-1 0-33,1 0-33,0 1-37,-1-1-35,1 0-37,-1 0-38,1 0-39,-1 0-40,1 0-40,-1 0-42,1 0-42,-1 0-44,1 0-44,-1 0-45,1 0-46,-1 0-48,0 0-47,1 0-50,-1 0-49,1 0 1044,0 0 38,0 0-70,0 0 82,0 0 69</inkml:trace>
  <inkml:trace contextRef="#ctx0" brushRef="#br0" timeOffset="73142.231">6905 5513 9700,'0'0'746,"0"0"-344,0 0-217,0 0-48,0 0 26,0 0-106,0 0-31,0 0 11,0 0 41,0 0 34,5 3 29,-3-1-99,10 7 15,-7-7 14,0-1 58,13-1 30,-2-3-33,1-2-34,7-3-33,23-7-31,-45 14-31,1 1 0,0-1 0,0 0 1,0 0-1,-1-1 0,1 1 0,0-1 0,-1 1 0,3-3 3,1 0-9,0 1-39,4 0-47,2-5 73,-9 6 3,2-1-29,-5 3 11,0 0-3,0 0 16,0 0 3,0 0 31,0 0 20,0 0 4,0 0 9,4 5-8,9 16-6,-10-16-10,-3-5-3,6 25 16,-4-21-16,-2-4 0,0 0 0,0 0 0,4 5-3,16 13-8,-15-13 9,-1-5 2,14 0 2,-13 0 12,0-2 4,-2 2-21,13-3 0,-9 1 27,1 1 44,-1 1 31,-1-1 51,1 1 59,-1 1 69,-1-1-125,-2 0-69,1-1-42,0-2-39,1 0 4,0 1 31,-1 0 31,2 0 50,41-13-49,-42 14-68,-5 1 12,0 0 4,0 0 12,3-5 4,11-15 14,-10 16 27,-4 4 72,0 0 90,0 0 75,0 0 30,0 0-33,0 0-82,0 0-83,0 0-74,0 0-28,0 0 2,0 0 35,0 0 206,0 0 84,0 0 28,0 0-242,0 0-35,5 3 48,1-1-148,7 4 5,1 8 34,5 11-62,-14-19-47,-4-5-39,5 3-57,0 1 4,1 0-46,1 1-87,-1-1-78,-3-2-63,-2-2-95,-1 0-112,-1-1 257,0 0-33,0 0-36,0 0-36,1 0-34,-1 0-35,1 1-35,1-1-33,0 0-34,1 1-32,-2-1 357,0 1 36,1-1-171,-1 1 178,0-1 46,2 1-115,1 1-163,-2-1 283,0 0-50,0-1-9,-1 1-56,2-1-68,-1 0-77,0 1 11,0-1-65,1 0-73,0 0-78,0 1-83,0-1-91,0 0-94,1 0-102,-2 0 830,1 0 42,-1 0 37,2 0 33,4 0-32,5 0 95</inkml:trace>
  <inkml:trace contextRef="#ctx0" brushRef="#br0" timeOffset="74239.4259">3687 5931 10405,'0'0'1214,"0"0"-460,0 0-188,0 0-78,0 0-229,0 0-34,0 0 135,0 0-95,0 0-66,0 0-44,0 0-32,0 0 47,0 0-65,0 0-42,0 0 9,0 0 19,0 0 31,0 0 63,0 0 49,0 0 78,7-1 57,-4 0-287,1 0-31,3 0 5,-2 0 57,1 0 71,1-1 117,-1 5-53,44 13 202,-21-8-287,4-1-64,-18-4-97,-1-3-39,18 0-9,51-1 96,-56-1-74,0 1-55,2-2-98,-15 1 45,0 1-34,0-1-37,-1-1-42,0 1-44,0-1-48,-7 2-22,0-1 74,-2 2 67,0-1 55,-1 0 28,0 1 52,4 0-20,-5 0 52,2 0-50,-1 0-9,1-1-44,-1 1-15,2-1-42,0 1-47,0-1-53,-1 1 233,2-1-105,2-1-66,12-1-417,-7 1 332,-7 1 209,-1 0 79,-1 0-46,-3 1 35,4 0 4,14 0 47,-14 0 20,-5 0 4,0 0 20,0 0 47,0 0 83,0 0 99,0 0 16,0 0-27,0 0-27,0 0-7,0 0-1,0 0 33,0 0-20,5 4 1,-2-2-258,0 0 59,1 0 49,1 1 42,4 3 209,18 6 589,-18-9-696,0 0-64,-4-2-108,1 0-36,0-1-41,-1 0-45,49-2 130,-15-7-76,-22 3 16,20-2 188,2-2-111,-20 4-89,1 0-34,-1 0-37,1 0-39,-1 0-42,0-1-42,-1 1-46,0 0-48,-1-1-50,-1 1-52,0 0-55,-2 1-56,-9 3 374,-4 1 44,5-1-20,16-5 78,-17 5 16,-5 2 0,0 0 6,0 0 23,0 0 22,0 0 26,4 5 14,11 14-11,-11-14-16,-4-5-14,0 0-2,2 4 0,4 15-2,-4-15-12,-2-4-2,0 0 3,0 0 10,0 0-27,1 0 0,0 0 0,-1 0 0,1 0 0,-1 0 0,1 0 0,-1 0 0,1 1 0,-1-1 0,1 0 0,-1 0 0,1 0 0,-1 1 0,1-1 0,-1 0 0,0 1 0,1-1 0,-1 0 0,1 1 0,-1-1 0,0 0 0,1 1 0,-1-1 0,0 1 0,1-1 0,-1 1 0,0-1 0,0 1-2,1-1 2,-1 1-1,1 0 1,-1-1-1,1 1 0,-1 0 1,1-1-1,-1 1 1,1-1-1,-1 1 1,1-1-1,-1 1 1,1-1-1,0 1 0,0-1 1,-1 0-1,1 1 1,0-1-1,-1 0 1,1 0-1,0 1 0,0-1 1,-1 0-1,1 0 1,0 0-1,0 0 1,0 0-1,-1 0 1,2 0-2,10-1 202,0 1-122,1-1-119,-1 0-112,2-1-109,-1 1-105,0-2-98,0 1-96,0-1-90,0 1-85,-1-2-82,1 1-76,-2-1-71,1 1-68,-2-1-62,0-1-59,-7 4 826,0 0 38,-1 0 38,1 0 33,0-1-124,0 1 106,0 0 69,-2 0 81,4-2-3,-3 3 34,-1-2-38,2 1-76,0-1-82,1-1-100,1 0-117,-5 3 687,1 0-54,-1-1-50,0 1-45,1 0-41,-1-1-36,1 1-96,0-2-150,3-1-489,-3 2 554,1 0 111,-1 0 98,0 0 33,0 1 33,-1-1 37,1 1 39,0-1 205,0 1-136,0-1 35,-1 1 35,1 0 39,0-1 40,-1 1 41,1 0 43,0 0 45,-1-1 46,1 1 49,0 0 50,0 0 51,-1 0 55,1 0 54,-1 0-618,1 5-41,4 14 45,-3-14-98,0 0-66,3 5-64,-1-1-68,-2-4-110,-2-5 52,0 0-36,1 0-122,0 0 35,1 0-180,0 1 113,-1-1 95,1 0 54,-1 1 84,0-1 60,2 1-8,-3 0 14,1-1-34,0 0-49,0 1-65,0-1 22,-1 0-40,1 0-44,0 1-47,0-1 10,-1 0-39,1 0-42,0 0-43,0 0-47,0 0-48,0 0-53,0 0-53,-1 0 72,0 0 70,0 0-27,0 0-174</inkml:trace>
  <inkml:trace contextRef="#ctx0" brushRef="#br0" timeOffset="75072.307">6044 5939 5843,'0'0'973,"0"0"-428,0 0-276,0 0-53,0 0-43,0 0-36,-1 0 58,-3 2-73,-14 6 6,14-6-69,4-2 2,0 0 70,0 0 104,0 0 138,0 0-141,0 0 46,0 0 63,0 0 60,0 0 530,0 0 58,0 0-23,0 0-551,4 1-56,4 2-8,0-1-56,0 0-51,2 0-47,4-1 24,1 1-75,0-1-59,-1-1-42,17 2 7,-10 0-37,1 0 0,0-2-1,12-2-14,7 1 7,-14 0-5,0 0-1,0-2 1,19-6-2,45-6-11,-62 9-18,-23 4 10,-6 2 9,0 0 20,0 0 1,0 0-24,0 0-17,0 0 9,0 0 42,0 0 11,0 0-2,6 19-24,-4-15-10,0 0-14,-2-4-9,0 0 6,0 0-6,5 2 11,40 5 159,-40-8-97,12 1 68,-15-1-60,6-4-15,43-4 43,-42 7-56,0 1-50,25-2-190,-23 3 169,-1-2-88,8-3 66,-3 2 25,20-1-325,-19 4 288,-14 1 80,-1-1 1,1 1-1,0-1 0,-1 1 0,1 0 1,-1-1-1,1 1 0,-1 0 0,0 0 1,1 0-1,-1 1 0,0-1 0,1 1-1,0 0 3,2 1 5,1-2-14,2 0 8,2 1 33,22 4 165,-25-4-154,0-1 189,1 1 64,1-1-189,3 2 35,28 6 344,-21-6-309,1 0-44,-1-2-105,-8 0 1,29 7 37,-30-8-64,-3-2 1,20 0-5,-3-2-7,35-9-18,-53 11-35,-4 2-29,4-3-51,7-2-52,-1 0-55,-6 3-60,-4 1-55,-1 1-50,0 0-35,6-3-482,15-13 31,-16 13 490,-4 2 38,-1 1 44,0 0 50,0 0 54,0 0 50,0 0-53,0 0 69,0 0-59,5-2-103,-5 2 58,0-1 67,1 1 61,-1 0 53,1 0 49,-1-1 42,1 1 113,0-1 82,2-1 365,-2 1-437,0 0-47,0 1-64,0-1-99,0 1-7,0-1-33,-1 1-35,1 0-39,0-1-217,0 1 155,-1 0-32,1 0-36,0-1-36,-1 1-38,1 0-39,-1 0-42,1 0-42,0 0-45,-1 0-45,1 0-48,0 0-49,-1-1-51,1 1-51,-1 0 133,0 0 34,0 0-1158</inkml:trace>
  <inkml:trace contextRef="#ctx0" brushRef="#br0" timeOffset="86175.785">2364 808 352,'9'0'112,"1"-1"34,9 1 229,0-2 69,22-2 680,-30 2-810,0 1-38,1-1-15,-1 1-94,-3 0-118,12-2 204,-1 1-68,7 0-5,-1 1-76,17-1 31,-13-1 22,21-2 437,28 3-594,-15 0 224,-2-2-84,43-2-54,-17 3-49,-4-5-34,110-12-99,-134 13 106,1-1 49,538-41 29,-510 44-76,65-2-3,-85 6-65,1-2 34,67-6 53,-36 3 24,392-8 4,-427 15-13,-1 3-35,1 2-53,-2 0-68,1 1-82,-1-2-98,0-1-113,-31-3 153,-1 0-33,2-1 164,40 3-88,-47-2 110,0 0-34,0 0-51,1-1-64,11 2-171,-13 0 103,-2-1-34,1 1-82,1-2-108,-13 0 219,2-1-36,-1 0 122,3-1 38,-1 2 65,0 0 57,4 4 53</inkml:trace>
  <inkml:trace contextRef="#ctx0" brushRef="#br0" timeOffset="87269.895">6770 705 1905,'0'0'195,"0"0"-43,0 0 45,0 0 97,0 0 111,-6-2 67,-17-3 22,17 3-3,6 2-27,0 0-37,-6-1-62,-17-3-71,17 3-38,0 1 32,-17 0 200,-19 2 418,24-1-547,3 0-72,0 0-72,3 0-91,2-1-115,-1 0 131,3 1-52,3 0-34,-1 1-29,1 1 4,-1-2 33,-2 0 35,-4-1 59,8 0-107,-1-1-18,-2 0 2,-1 1 35,-2 1 47,-5 1 74,-21 3 5,-5-1-46,-51 2 41,19-1-106,-24-2 222,-9-4-305,14 0 119,11-1 36,1-2-39,-82-10 23,33 3-94,-65 2-36,-340-2 71,440 11 26,-1 0-71,-18-1-57,-150 2-104,183 2 119,0 0 37,-50 2-36,-105 7-33,103-5 10,59-4 5,25 0-35,-4 2-147,19-1 28,0-1-37,-1-1-37,1-1-39,-21 2-193,36-2 293,0 1-39,5 0 17,-1-1-38,-1 0-45,1 0-50,9 0 346,-1-1-47,0 1-46,0-1-41,0 1-39,0-1-35,-7 1-300,1 0-88,-1 0-71,-26 4-1708,25-3 1421,7-1 516,1 0 44,0 0 54,1 0 63,-1 0-166,1 0 116,2-1 98,-3 0 78,-8 0 28,-15 0 89</inkml:trace>
  <inkml:trace contextRef="#ctx0" brushRef="#br0" timeOffset="90035.923">2766 499 3041,'0'0'750,"0"0"-75,0 0-11,0 0 27,4-5-24,11-15-69,-12 15-342,-3 5-35,0 0-34,0 0-37,0 0 52,0 0-90,0 0-74,0 0-49,0 0-18,0 0-3,0 0 0,0 0 0,0 0-3,0 0-8,0 0 9,0 0 2,5 2 2,16 6 12,-16-5 7,-5-3 22,0 0 5,2 0-14,0 0 0,0 0 0,0 1 1,0-1-1,0 1 0,0-1 0,0 1 1,0 0-1,0 0 0,0 0 0,-1 0 1,1 0-3,4 2 5,0-1 11,-1-2 2,6-1 5,21-6 97,-19 4-105,-7 1 30,1-2-8,19-9 6,-20 10-6,1 0 9,17-10-3,-18 9-19,-6 4 5,0 0 0,0 0-5,0 0 19,5-3 2,16-12-5,-16 11 16,-5 4-8,0 0-13,0 0-3,0 0 5,0 0 27,0 0 35,0 0 40,0 0 10,0 0-31,0 0-25,0 0-32,0 0-34,0 0 0,0 0-6,0 0 11,0 0 11,-2 6-9,-3 16-4,3-17-17,2-5-29,0 0-27,0 0-2,0 0 18,5 4 43,16 10 46,-16-10 26,1-5-8,1 0-59,5-1 4,7-6 25,59-36-49,-57 29-57,7-5-97,-16 12 99,20-14-169,-22 15 161,-5 4-15,3-1 5,21-11 16,-22 12-6,-7 3-7,0 0-22,5 0-5,17 0 3,-16 0 21,-6 1 71,0 0 0,0 0 0,0 0 0,0 0 0,0 0 0,0 0 0,0 0 0,1 0 0,-1 0 0,1 0 0,-1 0 0,0 0 0,1-1-1,-1 1 1,1 0 0,0 0 0,-1 0 0,1-1 0,0 1 0,0 0 0,-1 0 1,1-1 2,0 1-1,0 0 0,-1-1 0,1 1 1,0 0-1,-1 0 0,1 0 1,-1 0-1,1-1 0,-1 1 0,0 0 1,1 0-1,-1 0 0,0 0 0,1 0 1,-1 0-1,0 0 0,0 0 0,0 0 1,0 0-1,0 0-1,0 2 2,0-1-1,1 1 0,-1-1 1,1 0-1,-1 1 1,1-1-1,0 1 1,0-1-1,0 0 1,0 0-1,1 2-1,2 3 3,-2 0 5,2 0-16,9 21 0,-10-21-22,2-2-10,13 19 16,-13-18 3,13-3 35,-16-2-11,0 0 0,0 0 0,0 0 0,-1-1 0,1 1 0,0-1 0,0 0 0,0 1 0,0-1 0,0 0 0,0 0 0,0 0 0,0-1-3,12 0 23,0-1 1,0 0-1,8-4-23,-3 0 32,-5 1-24,3-4 10,16-9-12,9-7 4,13-3-23,-47 22 7,6-3-3,9-2-53,-4 3 23,50-20-170,-54 23 201,-10 4-11,0 1 3,2 0 8,3 1 0,-5-2-37,1 1-38,-1 3 53,39 29 23,-23-20 11,14 9-3,-26-16-2,-3-1 0,0 0-1,0-1 1,1 0 0,-1 0 0,1 0 0,-1-1-1,1 0 1,3 0 1,20 3 8,6-6-3,34-15 27,-47 9-15,1-1-1,14-7-16,-35 13 0,26-9 20,0-1 21,29-12 26,-53 22-59,-5 2-22,0 0-18,0 0-10,0 0 15,0 0 48,0 0 70,0 0 45,0 0 5,4 6-21,10 17-50,-10-17-36,1 25-31,-4-25-22,-1-6-15,0 0-25,5 6 0,12 16 25,-13-17 23,3-3 30,0 1-15,-4-2-2,-1 0 0,0 0-1,1 0 1,-1-1 0,1 1 0,0-1 0,-1 1 0,1-1 0,2 0-2,10-2 24,-6-1-22,42 2-28,-27 1-3,-18 0 13,4 0-35,-7 5 38,10 15 5,-9-15-19,-4-5-5,0 0-16,0 0-6,0 0-39,0 0-48,0 0-46,3 0-31,-1 1 44,1-1 38,-1 0 33,2 1-42,2 1 68,-3-1 7,-1 0-34,3 0-141,-5-1 36,0 0 44,0 0 45,6-3 3,17-9 74,-17 9-16,-6 3-25,0 0-85,0 0 37,0 0-40,0 0-48,0 0-54,0 0-62,1 0-68,1-2-72,3-1-79,18-13-1222,-18 13 1439,-1 0 43,0 0-14,-2 2 81,0 0 33,-2 1-9</inkml:trace>
  <inkml:trace contextRef="#ctx0" brushRef="#br0" timeOffset="90918.479">5381 291 3586,'0'0'620,"0"0"-248,0 0 18,0 0-62,0 0 240,0 0-72,0 0-72,0 0-95,0 0-76,-5 0-66,3 0-73,1 0-68,-1 0-78,-2 0-125,2 0 123,0 0 62,0 0 93,0 0 88,0 0 118,0 0-112,1 0 37,-1 0 40,0 0 42,4 5-232,2 16 15,-3-16-8,-1-5 22,5 0-40,0 1-38,5 3-16,-5-2-7,0 0 50,1-2-16,17 0-16,-17 0-16,1 1-13,47 16-13,-47-14-7,5 4 9,9 9-3,-10-8 11,11 8 11,6 0 12,-18-15 21,1-2-20,0-2-27,-6 2-2,1-1 21,-1-1-3,17-12-10,-16 12-1,-1-3 12,17-16 5,-17 17 10,-1 0 6,10-16 10,-10 16 8,-4 5 57,0-1 1,1-3 58,0 1-77,1 0-57,0-3-5,-1 4 14,0-1 44,-1 1 26,0-1 46,1 0 56,-1 0 61,0 3 398,0 0-402,0 0-57,0 0-62,0 0-50,0 0-38,0 0-41,0 0-62,0 0-38,0 0 14,0 5 23,0 16-23,0-16-120,0-4 17,1 3-25,0 1 14,1 1-44,0 0-43,-1-1-45,0-2-43,-1-1-45,0-1-46,0-1-45,0 0-51,0 0-64,0 0-82,0 0-100,0 0 74,1 0-60,0 0-209,5 1-547,3 0 257,-2 0 470,-2 0 333,-1-1 39,0 1 48,-1-1 56,-1 0 104,0 1 38,1-1-72,-2 0 79,-1 0 62</inkml:trace>
  <inkml:trace contextRef="#ctx0" brushRef="#br0" timeOffset="91808.537">6387 280 4114,'0'0'287,"0"0"-129,0 0 96,0 0 7,0-5 97,0-15 114,0 15 96,0 5 107,0 0 72,0 0 70,0 0-41,0 0-56,-5-5-106,-14-12-83,14 12-16,5 5-46,0 0-47,0 0-86,0 0-91,0 0-74,-5 0-77,-15 0-30,15 0-16,5 0-11,-5 4 3,-16 11-13,16-12 10,5-3-8,-5 6 30,-17 17 21,17-17 16,1 1 14,-12 19 2,12-19-3,0 0-13,-9 22-19,10-22-26,2 1-19,-3 21-13,5-15-6,8 14-8,-7-21 9,2-2-1,13 15-5,-12-15 19,2-2 7,0 0-22,-2-1-1,1 0-1,0 0 0,0 0 0,0-1 1,0 0-1,0 0 0,0 0 0,1-1-10,4 0 22,-1-1-1,0 0 0,0-1 0,1 0 1,3-2-22,-11 4 4,1-1 0,-1 0 0,1 0 0,-1-1-1,1 1 1,-1-1 0,0 0 0,2-1-4,3-1 6,-2 0 10,0 0 3,14-14 10,-15 14 3,-5 4 0,3-6 3,10-19 7,-9 19-7,-2-6 2,-4-3-32,2 11 1,0-2 13,-3-1 7,-9-19-7,9 19-3,3 7 0,-5-6 0,-15-17 3,15 17 7,5 6-2,-5-4 16,-16-12-2,16 12 7,5 4 9,-5-3 23,-17-8 22,17 8 23,5 3-2,-6 0-34,-44 0-36,45 0-82,-2 3-8,-17 12-64,18-12-12,6-2-74,0-1-98,0 0-107,0 0 153,0 0-36,0 0-44,0 0-50,0 0-57,0 0-55,0 0-53,0 0-49,0 0-51,0 0-70,0 0-89,0 0-113,0 0 92,-1 0-63,-2 7-1903,-3 6 1001,-6 12-771</inkml:trace>
  <inkml:trace contextRef="#ctx0" brushRef="#br0" timeOffset="92543.5959">6263 355 3201,'2'-6'590,"10"-16"-67,-9 17 27,-3 5 74,0 0 61,0 0-23,0 0-94,0 0-333,0 0-35,0 0 110,0 0-97,0 0-58,0 0-14,0 0-13,5-4-16,-4 3-61,2 0-45,5-2-54,-2-1 92,-4 2 21,0 0 37,0-1 45,-1 1 52,1 7-119,2 17 21,-3-16 41,-1-6 29,-2 5 7,1-1-132,-1 2 45,-5 17 329,3-13-275,2-3-83,1-4-76,0-1-39,-1 3 119,2-5-18,0 0-16,0 0-13,0 0-3,0 0 3,-1 11 19,-3-1-24,2-5-2,0 0 30,2-5-34,0 0-45,0 0-92,0 0-99,0 0-109,0 0 121,0 0-37,0 0-39,0 0-42,0 0-42,0 0-44,1 0-48,-1-1-64,2-2-83,1-2-102,1-3-40,8-13-1171,-8 14 1140,-2 2 166,0 2 53,-1 2-65,-1 0-260</inkml:trace>
  <inkml:trace contextRef="#ctx0" brushRef="#br0" timeOffset="113824.166">11210 1168 1441,'0'0'597,"0"-1"-344,0-4-34,0-20 144,0 19-48,0 6 11,0 0 36,0 0 12,0 0-43,0 0-83,0 0-112,0 0-80,-5-5-37,-16-12-14,16 13 3,5 4-13,0 0 45,0 0 36,0 0 56,0 0 66,0 0 65,0-1 63,-5-3 50,-17-17 464,16 16-13,6 5-477,0 0-51,0 0-45,0 0-41,0 0-40,0 0-34,0 0 58,0 0-82,0 0-59,-5 0-24,-19 0-13,18 0-3,6 0 0,0 0 0,0 0 2,0 0 17,0 0 34,0 0 51,0 0 38,0 0 66,0 0 11,0 0-25,-5 0-26,4 0-93,-1 1-88,-5 0-100,4-1 107,0 0 58,1 0 47,-1 0 68,1-1 80,0 0 91,-2 4-213,1 2-64,-3 9 1,6-12-32,-3 2 191,3 43 446,-2 0-101,-1-1-91,-1 1-83,0-12-151,0 0-38,-5 35 123,-1-1-106,0 1-75,-16 115 133,17-106-122,-28 222-18,-9-1 39,-64 296 270,55-307-220,3-11 162,-30 160 285,55-292-494,1 0-38,5-24-64,0 0-42,1 1-49,0-1-56,-6 60 138,1 1-83,-7 92-118,1 0-98,-31 262-289,39-359 362,-3 0 38,-4 15-110,17-111 96,-2 9-98,7-45 59,1 0-41,1-8-3,-1 0-37,1 0-40,0 0-45,-1 0-47,1 1-53,-1-1-54,1 0-60,2-13 142,1-1-57,-1 1-52,2 0-49,-1-1-44,0 1-39,-1 24-735,1-18 431,0-1-35,-8 58-2051,6-52 1788,1-19 657,1-1 34,0 4-41,-1-1 63,1 0 71,0 1 79,1-5 152,1 0 44,0 0 40,0 1 34,0 3 18,0 0 33,0 39 15,1-58 38</inkml:trace>
  <inkml:trace contextRef="#ctx0" brushRef="#br0" timeOffset="116141.284">1048 1163 400,'0'0'195,"0"0"21,0 0 45,0 0 12,0 0-9,0 0-21,-5 3 45,-15 5 69,15-6 86,5-2 53,0 0-8,0 0 25,0 0 95,0 0 115,0 0 117,1-5 54,5-13-172,-6 16-646,1-2 270,0 3-36,-1 1-35,0 0-35,0 0 174,0 0 23,0-5 78,0-15 83,0 14 26,0 6-59,0 0-326,0 0-40,0 0-45,0 0-36,0 0 40,0 0-94,0 0-32,-5 7-16,-26 55 21,9-6 67,18-46-79,-1 6 11,-4 11 90,-1 11 19,1 0 1,-1 15-146,2 8 184,2 15-184,3 65 75,5 2-110,-1-4-109,-1-111 95,0 38-30,0 0 41,-8 248 62,1-194-19,-17 247 3,14-244-44,-2-2-37,-11 72 49,-40 255 42,41-311-58,-2-1-51,-3 16-89,-2-1-106,15-75 97,-2-1-36,1 0-37,-1 0-41,1-4 55,0 0 41,-14 70-108,10-49 160,-34 168-205,32-149 181,2-12-23,1 1-58,0 1-85,1 1-98,0-1-118,9-50 230,1 0-35,0-9-127,0 3-68,1 0-55,0-1-80,0 0-102,2-14 197,1 1-63,-1 0-71,1 2-78,1-1 107,1-11 266,0 10-111,0-17 322,0 0 40,-2 6-16,0-2 81,-2 3 54,-3 8 50</inkml:trace>
  <inkml:trace contextRef="#ctx0" brushRef="#br0" timeOffset="120435.093">455 7844 2993,'0'0'659,"0"0"-258,0 0 25,0 0-68,0 0-47,0 0-38,0 0 181,0 0-99,0 0-78,0 0-56,0 0-61,-5 4-63,-17 10-52,16-10-5,6-4-19,-6 1-5,5 0 139,0-1-86,-1 0-90,0 0-95,-2 1-134,1-1 168,2 0 93,0 1 35,0-1 41,-1 0 49,1 1 17,0-1 42,-1 1 45,1-1 48,0 1 52,-1-1 55,1 1 59,-1 0 63,10 4-4,21 15-44,-14-13-101,-6-5-272,-3 0-50,2 0 13,2 0 26,5 1 48,62 8-30,7-5-64,178-1-53,-222-5 25,78-6 57,-1-8 81,-21 3 69,290-32 973,-69 7-306,-158 20-485,-1 1-35,-51 6-160,0 0-39,106-10 67,-59 5-131,-1 1-40,563-44 72,-228 25 159,0 3-98,-1 5-95,1 5-90,310 2-140,-532 16-20,-133 1 20,0 1-47,-22 0-12,0 0-43,-1 1-48,1 0-51,0 0-56,-1 1-61,1 0-66,-1 0-69,-61-1 237,-1-1-40,1 0-42,-1-1-42,6 1-109,0 0-54,0 1-54,0-1-56,-30 0 430,1 0-32,23-1-430,10 0-266,30-2-642,-29 2 563,-19-1 400,-7 1 150,1 0 35,5 1 100,1 0 99,8 2 33,25 2-24,-52-3 245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28:59.3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240 127 4578,'0'2'1127,"-2"3"-480,0 4-221,-8 19 676,7-17-759,0-3-110,1-1-66,0-2-81,1-2-98,-26 71 2089,16-42-1234,2-8-280,1-1-81,0-1-104,5-12-235,-1 1-35,-8 19 200,1-1-48,2-3-40,-1 0-38,-2 10 14,-3 3-48,-5 14-19,-22 50 8,33-82-127,7-16-23,2-5-16,0 0-9,0 0-39,0 0 2,0 0-34,0 0-39,0 0-37,0 0-282,0 0-88,0 0-94,-1-3 310,0 0 73,0 1 64,1-1 54,0 0 25,1-1 46,0-4-58,0 6 40,-1 0-72,0-3-335,0 5-61,0 0-73,0 0-54,1-2 324,-1 1 41,1-1 40,-1 1 37,2-1-147,-2 0 120,1 0 77,0 0 114,-1 0 88,1 0 102,-1 0-48,0 1-75,0 0-52,1-1-66,-1 1-37,1 0-63,0-1-71,-1 0-81,1 1-1,0-1-66,0 0-71,0 0-74,0-1-81,0 1-84,1-1-89,-1 0-95,6-11 907,8-14 29</inkml:trace>
  <inkml:trace contextRef="#ctx0" brushRef="#br0" timeOffset="466.322">284 99 3089,'0'0'1353,"0"0"-94,0 0 6,0 0 85,0 0 37,0 0-66,0 0-706,0 0-38,0 0-43,0 0-51,0 0-52,0 0-38,0 0 325,0 0-86,0 0-53,0 0-21,0 0 31,0 0 33,0 0 10,0 0-34,1 5-83,7 17-81,-7-16-57,2 1-28,3 14 36,2 2-45,0 1-43,1 2-36,6 19 100,1 2-71,1 10-7,4 26 80,-11-24-133,-7-26-124,-2-11-45,4-7-45,5 21 19,4 27-8,-13-54-24,-2 36 15,5-19-32,-2-20 12,-1-1-14,-1-5-26,0 0-76,0 0-101,0 0-98,0 0 103,0 0-50,0 0-60,0 0-72,0 0-82,0 0-84,0 0-84,0 0-82,0 0-78,0 0-64,-1-1-49,-1-3-37,0 1 762,1 0-112,-1 0-96,1-1-80,-1 0-51,0 0-45,-3-9-1429,3 7 1187,0 1 73,1 3 422,0 0 40,0-1 4,0 1 75,1 1 83,-1-1 94,0-1-829,1 0 89,-1 0 83,0 0 78,1 1 73,-1-1 67,1 1 64,0 0 58,0 0-1,0-1 69,0 2 57,0-1 51,0 0 20,0 0 45,1-3-94,0 3 58,-1 1 35,0-1-34,0 1-116,0-1-94,0-2-98,0 2 114,0 0 42,0 2-24</inkml:trace>
  <inkml:trace contextRef="#ctx0" brushRef="#br0" timeOffset="677.696">61 552 9012,'0'0'682,"0"0"-256,0 0-104,0 0-39,0 0 4,0 0-65,0 0-51,0 0-40,0 0 55,0 0-71,0 0 53,0 0-39,0 0 49,0 0 53,0 0 56,0 0 423,7-3 18,1 1-562,2 0 80,34-3 773,-26 3-652,-9 1-233,-1 1-50,-1 0-59,-1 0-71,61-4 617,-25-1-258,-7-2-118,0-1-78,-14 3-91,0-1-43,-1 0-44,1-1-51,-1 1-54,1-1-59,-1 0-62,1-1-67,-17 7 239,0 0-59,0-1-56,1 0-50,0 0-49,0 0-43,0 0-40,1 0-35,5-2-521,0 0-96,1-1-204,16-6-1790,-19 7 2006,-3 1 285,0 1 45,0-1 56,-2 1 65,0 0-427,-2 1 565,-1 0 39,1 1 41,-1-1 45,1 1 47,1-1 51,3 0-39,1-1 110,3-1 73,7-2 69</inkml:trace>
  <inkml:trace contextRef="#ctx0" brushRef="#br0" timeOffset="1416.7829">1095 48 7684,'0'0'589,"0"0"-242,0 0 339,0 0-313,0 0 62,0 0 69,0 0 78,0 1-59,0 5 317,1 0-34,-1 1-65,0 0-61,0 0-58,1 0-55,-1 0-52,1 0-48,-1 1-46,1 5 222,0 1-114,0 0-98,-1 0-78,0-2-89,0 0-37,-3 27 410,0-24-333,1-7-90,1-2-43,0 0-39,0 0-33,1 4 33,2 2-82,-1-3 0,-1-2 46,0 21 215,0 0-47,-1 11 39,1-2-87,2-2-77,3-3-70,-5-30-66,1 0 1,-1 1-1,1-1 0,-1 0 1,0 0-1,0 1 1,0-1-1,0 0 0,0 0 1,0 1-1,-1-1 0,1 0 1,-1 0-4,1 0 1,-1 1 1,1-1-1,0 0 1,0 0-1,0 1 0,0-1 1,0 0-1,0 1 1,0-1-1,1 0 1,-1 0-1,1 0 0,0 1 1,0-1-2,10 70-13,-9-58 19,-2-5 47,-9-16 19,0-4-115,3 6-27,1-2 1,-17-21 0,16 21 28,1 0 17,-19-20 27,19 20-6,-2 2 22,-19-16-11,19 16 6,1 2 7,-20-9 22,19 10 10,2 2 22,-15 0 7,15 0 6,5 0-16,-6 3 0,2-1-53,-10 5 1,2 8 56,-14 33 85,19-34-140,-3 7 49,3 0-46,1 1 7,-4 21-18,3 22-14,5-9-78,2-49 13,7-4-33,20 10-53,-12-10-88,2-3 113,0-2-82,1-2-78,-1 0-75,1-1-73,0-1-68,1-1-65,-1-1-63,0 0-59,0-1-56,1 0-53,-2 0-50,1 0-46,-1-1-43,0 1-40,0 0-37,1-1-181,0 0-39,14-7-1333,-28 15 1667,0 0-52,1-1-42,3-2-35,15-9-720,23-14-817</inkml:trace>
  <inkml:trace contextRef="#ctx0" brushRef="#br0" timeOffset="2032.616">1757 0 11749,'-17'0'753,"9"0"-353,5 0-220,1 0-49,2 0 30,0 0 2,0 0-55,0 0 5,0 0 100,0 0 79,0 0 71,0 0 66,0 6 563,0-2-825,0 0 34,0 5 193,0 14 595,0-16-723,0-1-42,0-1-71,0-1-55,0 0-66,0-2-75,0 8 333,-1 0-43,0 8 139,-2 1-61,-1 9 31,1-13-145,1-3-39,0-3 1,1 2 37,-2 10 67,-1 18 162,-1 2-69,2 0-90,2-2-115,-2 32-20,0 44-82,-1-88-50,4-27-14,-1 0 1,1 0-1,0 0 0,-1 0 1,1-1-1,0 1 0,-1 0 1,1 0-1,-1 0 0,1-1 1,0 1-1,-1 0 0,1 0 1,0-1-1,0 1 0,-1 0 1,1-1-1,0 1 0,0 0 1,-1-1-1,1 1 0,0 0 1,0-1-1,0 1 0,0 0 1,0-1-1,-1 1 0,1-1 1,0 1-1,0 0 0,0-1 1,0 1 0,-16-57-125,3 3 19,10 39 102,-2 2-6,-5-12 23,1 7 15,0 8-29,1 3 19,1-4 30,1 8 30,-17-8 55,17 8 30,1 3 21,-19 0-5,19 0 26,-2 5 83,4-2-238,-1-1-25,-3 3-11,1 0 47,-1 3 59,0 2 90,1-4-147,-2 5-1,-1 8 14,5-12-115,-3 6-30,1 7-16,3-13 41,2-5 33,0 1 0,0-1 0,0 1-1,1 0 1,-1-1 0,1 1 0,-1 0-1,1-1 1,0 1 0,0 0 0,0-1 0,0 3 11,-1 4 20,1 6 4,1-5 22,0 3 34,-1-6 1,0 1-20,1 0 8,2 1 25,2 2 47,-2-4-71,2 6 43,8 3-120,-9-9-20,5 4 5,-2-5-33,3 2-46,16 11 63,-10-11 52,29 1-62,-26-6-17,0-1-68,-2-2-48,1 0-79,-2-2-96,1-1-109,-11 2 353,1-1-51,-1 0-48,1 0-43,0 1-42,0-2-37,8-1-434,-6 1 252,0 1-36,9-4-632,30-13-2620,-43 17 3348,0-1-40,5 0-599,-1-1-117,1 1-89,1-1-309,16-7-2237,-18 7 2707,1-1 46,-6 2 695,1 1 42,6-5-248,2-1 24,7-5-129,-20 13 701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29:02.8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286 371 2033,'22'-28'728,"-18"23"-82,-4 5 34,0-5 67,0-16 139,0 16 74,0 5 84,0-6-15,0 5-1157,0 0 55,0 0 52,0-1 48,0 0 43,-1 0 40,1-2 212,0 0-51,-1 1 37,1-1 69,-2-12 1221,2 12-1217,-1 0-50,0 0-92,1 1-63,-1 0-76,1 1-87,-2-4 571,2 6-69,0 0-101,0 0-65,0 0-53,0-5-73,-1 1-112,-1 1-77,-2-1-63,2 2 32,0 0 45,1 0 21,0 0 38,0 0 18,0 0 35,1 0 41,0-1 44,-5 0-146,-17-8-1,16 8 9,6 3 0,0 0 31,0 0 22,-5-2 11,-19-4-5,18 5 2,6 1-11,-5 1 27,-19 5 19,19-4 48,-2 3 42,-5 4-121,0 0 38,6-4 302,-1 3-93,3-5-346,-1 1-6,-3 3 16,1 1 19,0 2 44,-1 5 79,1-6-168,2-2-36,1 1 22,-1 4 29,-2 4 47,4-9-116,-22 52 66,2 7 90,6 7 90,14-52-80,1 1 1,1 15-170,2 8 14,7-4-20,-6-32 21,3-3 26,-1 2 17,5 7 31,9 2 66,-12-10-111,-1 0 20,2-2-52,1 1-41,5 1-52,6 1 44,57 15-278,-46-18 257,-15-5-33,0 0-98,29-7-662,-38 5 705,0 1 41,-1-1 51,6 0-380,-2 0 84,-2 0 74,-1 0 65,0 0 27,-2 1 61,1-1 29,0 0 1,-1 0 8,-2 1-4,1 0-15,1 0-35,6-3-468,-2 1 122,-1 0 108,-1 1 91,0-1 45,-2 0 87,0 1 45,1-2 14,-2 2 2,0 0-12,-1 0-22,1 1-46,2-2-199,0 0 38,-1 1 34,0 0 34,2-2-175,-1 1 107,1-1 50,-3 1 99,1 0 54,0-1 11,-1 1 6,-1 0-13,0 2-25,1-1-55,1-2-244,0 1 46,0 0 43,-1 0 41,0 1 38,-1 0 35,3-3-152,-3 3 215,0 0 34,1-2-64,0 0 66,0-1 15,-1 2 31,0 0-71,-1 1-2,1 0-63,1-2-248,0 1 46,0 0 44,-1 0 40,0 0 40,0 0 35,1-1-183,-1 2 243,-1-1 36,2-1-92,-1 0 69,1-1 26,-1 0 9,0 1-18,0 0-50,1 0-99,9-14-856,6-9-717</inkml:trace>
  <inkml:trace contextRef="#ctx0" brushRef="#br0" timeOffset="574.71">662 156 5090,'0'0'859,"0"0"-333,0 0-60,0 0 156,0 0 358,-5-2-31,3 2-828,1 0-37,-1-1-20,0 0-15,-2 0 0,2 0 20,0 0 36,-1 1 63,1-1 32,-1 0 65,0 0 76,0 0 87,3 1 583,0 0-32,0 0-48,0 0-91,0 0-77,0 0-85,0 0-70,0 0-56,0 0-29,0 0-32,0 0 3,0 0-3,0 0-22,-6 7-10,-14 19-32,13-11-53,6-10-305,-1-1-24,0 3 3,0 1 40,-1 2 56,0 6 88,-5 22 6,-14 82 450,16-83-535,1-3-68,2-22-57,0 0 1,2 8 28,1 28-35,0 31-12,0-73-20,0-1-4,0 17 4,0-16-25,0-6 14,0 0 5,0 0 0,6 0-6,21 0-23,-21 0-22,0-4-29,15-9-42,-15 10-68,1-4-15,3-4 137,2-2-60,1-1-57,1-3-52,0 0-47,2-3-43,0 0-37,1-2-34,-1 2 206,-12 15 70,2-2 49,19-19 57,-19 19 11,0 4 26,17-12 1,-17 11 15,-6 4 46,0 0 66,0 0 83,5 5 51,17 14 13,-15-8-21,-4 1-118,4 27 283,-5-30-354,-1-4-67,0 6 105,0-3-38,-1-3-23,-1 1-23,0 4 22,1-2 6,2 2 33,-1-1-54,1 5 4,7 32 78,-4-19-100,-4-22-26,-1-5-17,3 5-4,-3-5-128,1 1 87,0 0 69,-1 0 53,4 3 270,-3-2-217,0 0-82,0-1-39,-1 0-45,1 1-56,0-1-27,-1 0-50,1 1-53,-1-1-60,0 0-64,0 1-69,1-1-74,-1 0-79,6-1-336,20 0-83,-19 0-90,-7 0-75,0 0 528,0 0-50,1 0-58,0-1 344,3 0-34,-4 0 32,1 1 106,0 0 95,0 0 85,-1 0 72,1 0 62,0 0 51,0 0 39,2-1 510,-2 1-476,0 0-38,1-1-66,-1 1-99,0-1-8,0 1-36,-1 0-39,1-1-44,0 1-45,0-1-49,0 0 10,0 1-39,0-1-39,0 1-43,0-1-43,0 0-47,0 0-47,0 0-50,0 0-51,0 0-53,0 0-56,0 0-57,0 0-59,1 0-61,-1 0-62,0-1-66,2 0 888,0-1 34,4-4-51,2-3 82,7-6 80</inkml:trace>
  <inkml:trace contextRef="#ctx0" brushRef="#br0" timeOffset="821.672">1161 349 11909,'-1'3'188,"0"0"-42,0 0-11,0 1 16,-1 1 18,1-2-22,1 0 21,-1 1 59,1 0 20,-1 1 62,1 0 71,0 1 83,0 1-228,-1 2 71,-2 24 859,1-19-754,1-8-258,0-1-52,1-1-61,-1-2-72,-1 8 403,1-2-87,-1-1-75,1-2-63,0 1-9,0 7-41,1-9-44,0 1 37,0 0 12,0 0 33,0 2 40,0 1 45,0 0-109,0 3-9,0-3-34,0 4 47,0 5 68,0 35-70,2-14-110,3-15 2,-1-13 27,-4-10-31,4 11 123,-1-3-57,-1-2-41,0 0-38,2 2 36,-2-1 95,-2-7-162,0 0-89,0 0-68,0 0-70,0 0-77,0 0-85,0 0-94,0 0-83,1 0-76,3 2-79,-3-2 534,-1 1 73,1 0 59,0-1 43,4 4 2,-3-3-4,-1 0-8,0 0-34,1 0-40,-1-1-49,0 1-10,1-1-44,-1 1-48,0-1-51,1 0-57,-1 1-60,0-1-66,1 0-68,-2 0-107,0-1-64,2 0-87,1-3-108,-1 2 325,1-2-35,12-11-2587,-12 11 2184,-2 3 579,0 0 36,-1 0 39,1 0 45,-1-1 50,1 0 55,0 0 95,0-1 34,1-2-49,0-3 80,3-5 78</inkml:trace>
  <inkml:trace contextRef="#ctx0" brushRef="#br0" timeOffset="974.814">1172 209 15255,'0'0'283,"0"0"-204,0 0-38,0 0-20,0 0-34,0 0 34,0 0 9,0 0-33,0 0-44,0 0-77,0 0 20,0 0-33,0 0-37,0 0-40,0 0-45,0 0-45,0 0-49,0 0-49,0 0-53,0 0-53,0 0-56,0 0-57,0 0-59,0 0-60,0 0-62,0 0-63,0 0-61,0 0-54,5 0-1097,4 0 347,9 0-918</inkml:trace>
  <inkml:trace contextRef="#ctx0" brushRef="#br0" timeOffset="1806.1529">645 305 1665,'0'0'923,"0"0"-8,0 0-434,0 0 41,0 0 53,0 0 37,0 0 656,0 0-28,0 0-670,0 0-54,0 0-65,0 0-64,0 0-60,0 0-51,0 0-45,0 0-36,0 0 120,0 0-45,0 0 23,0 0 57,0 0 50,0 0 35,0 0-22,0 0-53,0 0-74,0 0-30,0 0-3,0 0 52,0 0 57,0 0 36,6-5 18,19-14 14,-19 15 5,0 3-139,-2 1-114,0-1-74,1-2-64,0 0-2,0 0 51,1 1 55,1 0 86,5-1-63,14-5 207,-15 5-243,-3 0-53,-3 2-80,8-3 150,-4 1-70,-4 1-44,6-1-9,-3 0 30,6-2 67,-5 2-91,5-1 1,6-5 55,-12 6-77,4-3-3,7-6 39,7-7-5,-19 14-5,-7 5 19,3-7 8,8-19 10,-8 19-5,-6 2-32,-8-19-10,0 12-22,2 4-17,-5-5-5,-11 0-38,22 10 20,-1 0 27,-3-1 4,0 1-52,-3-1-55,-4-1-80,8 4 88,1-2 67,-3 0 3,4 2-25,-1-1-42,-1 1-25,0 0-44,-2-1-50,0 0-59,5 1 152,1 1 40,0-1 27,-1 0 26,-2-1 15,1 1-40,0 0-56,-1 0-83,0 1-50,-1-1-90,-1 1-103,-1 0-119,7 0 718,-1 0-106,0 0-98,-1 0-90,0 0-85,0 0-75,-1 0-70,1 0-62,-1 0-4,0 0-40,-3 0-562,-1 0-232,-9 0-1801,13 0 2038,-1 0-2309,5 0 2658,0 0 41,0 0 148,0 0 38,-1 0 39,1 1 42,-2 0 40,1 1 43,-2 0 42,0 1 44,-2 3 7,-2 0 61,-7 7 14,-9 10 85</inkml:trace>
  <inkml:trace contextRef="#ctx0" brushRef="#br0" timeOffset="2776.647">1368 476 2113,'0'0'928,"0"0"-77,0 0-56,0 0 35,6-1 8,17-4 45,-17 4-45,-6 1-62,0 0-69,6-5-16,18-15-35,-17 15 3,-3 0-29,13-16-35,-12 16-75,0-1-56,19-17-50,-19 17-59,2-1-57,3-4-220,2-2 36,14-20 212,2-2 114,-5 1 91,-20 29-248,0-1-16,9-21-40,-9 21-41,-3 0-52,0-8-53,0-25 183,0 28-217,-5 6 38,-12-16 38,13 16 26,4 5 38,-8-5 24,-21-14 24,22 15 5,1 4-6,-17 0-20,17 0-11,1 2-25,-17 7-17,17-7-12,0 4 3,-1-1-106,0 1-32,1 1 24,1 1 33,-2 5 51,3-4-73,-2 5 9,1-4-3,-2 5 34,2-3-64,-24 67 78,15-23-79,7-5 3,1 25-27,5-57-15,1 0 1,1 0 0,1 4 14,-3-21-3,1 1 1,-1 0-1,1 0 1,-1-1-1,1 1 1,0 0-1,0-1 1,0 1-1,0 0 1,1-1-1,-1 0 1,1 1 2,2 4-10,-1-1-44,4 1-12,21 19-79,-19-17-75,-2-4 82,0-2 47,-1-2 16,-3 0 24,0 0-35,29 7-1125,-14-6 470,-4-2 225,-9-1 306,0 1 39,-2 0 50,0 0 44,2 0-446,0 0 118,-1 0 102,0 0 86,-1-1 58,0 1 66,4-1-10,-4 0 17,-1 0-15,0 0-53,0 0-1,0 0-42,0 0-47,0 0-51,1 0-57,0 0-62,0 0-68,1 0-72,1-1-76,2-1-40,0 1-37,-2 0-36,-1 1-37,-2 0-45,-2 1-60,1 0-70,0-1-1067,1 0 1187,1-1 283,0 1 56,4-3-66,2-1 99,4-1 3,7-5-123</inkml:trace>
  <inkml:trace contextRef="#ctx0" brushRef="#br0" timeOffset="3423.611">1969 97 6963,'0'0'896,"0"0"-327,0 0-126,0 0-38,0 0 37,0 0-67,0 0-59,0 0-51,0 0-43,0 0-35,0 0 117,0 0 192,0 0 32,0 0-199,0 0 38,0 0 428,0 0 22,0 1-447,1 4-36,-1 0-202,1 1 55,2 17 579,-3-13-477,1-3-94,-1-4-151,0-1-46,0 10 373,0-1-56,0-2-46,0 1-38,-1 1 30,-1 22 372,0-17-326,0 0 24,-1 2 81,2-13-326,-1 1-27,0 2 2,1 2 51,0 2 72,1-5-50,0 3 33,0 10-14,0 2 37,0 56 467,0-33-344,0-24-194,0 0-35,0 4-41,0-3-95,1-9 66,7 12-14,-6-19-6,-2-6 28,0 0-1,0 0 6,0 0-9,0 0 1,0 0 8,0 0-9,2-6-2,8-17 0,-9 21-15,0 1 0,0-1 0,-1 1 0,1-1 0,-1 0 0,1 1 0,-1-1 0,0 0 0,0 0 0,1 1 0,-1-1 0,0 0 0,-1 0 0,1 1 0,0-1 0,0 0 0,-1-1-1,0-2 2,-1-6 11,-3-10 3,0 10 0,-12-21 0,-8 5-10,20 22-33,-2 4 30,-22-5 5,21 4 21,2 6 24,-20 9 30,19-10-8,0 9 11,-3-5-48,-2 2-22,1 9 44,8-14-55,0 1 5,0 0 0,1 1 1,-1-1-1,1 0 0,0 1 0,0 0 0,1-1 1,-1 1-1,1 0 0,1 0 0,-1 3-10,2 20 24,-1-25-23,1 0-1,0 0 0,0 0 1,0-1-1,0 1 1,0 0-1,2 2 0,4 7-18,-3-8 22,-1-1 0,1 1 0,0-1-1,0 0 1,0 0 0,1-1 0,1 2-4,14 6-13,1-4-42,2-4-59,-21-3 32,1 0 35,-1 0 25,2 1 36,1 1 31,-1-2-55,1 0-57,1 0-74,0-1-51,2 0-81,0-1-94,2-1-105,-7 3 282,0-1 35,3 0-70,-1 0 91,8-1-106,-9 1 136,1 0-37,0 1-49,0-1-63,-1 0 42,0 0-37,0 0-43,0 1-45,-1-1 17,1 0-37,0 0-40,0 0-41,1 0-45,-1 0-46,1 0-49,0 0-51,10-4-1592,0-1 76,-5 1 779,0 0 66,-1 1 275,-1-1 62,0 1 69,-1 0 76,-1 1 287,-1 0 45,-1 0 47,1 1 49,0 0-13,-1-1 46,1 1 43,-1 0 37,1-1-15,0 1 38,8-4-382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29:08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93 282 4274,'0'0'897,"0"0"-345,0 0-61,0 0 173,0 0 384,0 0-53,0 0-7,0 0-60,2-5-42,-2 1-962,1 1 78,0 0 74,0 1 68,-1 0 64,1 0 59,0 1 54,-1 0 51,1 0 314,-1 1 96,1 0-143,-1 1 35,1 1 747,-1 3 685,0-1-747,0 1-303,0-1-105,0 0-262,0 0-115,0-2-336,-1 0-36,1-1-39,0 1-40,0 1-28,0-1-81,0 1-87,0-1-94,0 0-98,0 0-105,0 0-110,0-1-116,-3 13 751,-1-6-109,-2 5 7,3-3 1,-1 3 33,2-4-56,-2 5 4,-3 9 73,4-13-87,-1 5 1,-5 8 33,7-19-116,0 2 35,-2 3 38,-1 2 41,-4 12 72,2-7-75,1-2-63,1-1-72,1-2-58,1-1-81,0-1-92,1 0-107,5-22 260,7-27-406,-8 30 462,-1 5 85,5-17-310,-1 3 40,-1 2 48,0 2 52,-1 4 62,-1 2 63,7-38-811,-7 22 365,-2 7 170,0 4 107,0 6 144,0 0-152,0 1 46,0 1 41,1 2 35,-1-1 15,1 2 36,1-4-16,0 0 12,-1 3 12,0 0-34,-1-1-15,0-1-34,0-1-40,0-1-43,0 1 113,0-6-22,0 4 18,0-4-91,0 4 55,0-1-43,0 4 131,0-8-23,0 6 23,0-4-45,0-6-75,0-2 85,0-13 42,0 1 48,0 12 54,0 15 4,0 5 25,0 0 37,0 0 23,0 0 22,0 0-8,0 0-16,0 0-23,0 0-47,0 0-15,0 0 0,0 0 13,0 0 37,0 0 40,0 0 43,0 0 47,0 0 37,2 7 327,-2-5-574,0 1 44,1 6 163,0 0 21,1 13 385,-2-14-430,1-1-32,-1-1-67,0-1 78,0 0-33,1 3 55,0-2-75,2-1-68,0 0-8,-1 1 47,0 1 54,0 3 86,0 4-100,8 35 233,-5-29-264,1 0-37,1-1-64,10 9 20,6-7 6,-18-17-3,-5-4 16,6-1-5,25-5 15,-23 1-28,1-1-21,-5 4 0,0 0 1,-1 0 0,1-1-1,-1 1 1,1-1 0,-1 0-1,0 0 1,0 0 0,1-2-2,4-3 0,21-25-3,-1-5-29,3-5 13,31-58 65,-58 96-30,-4 5 2,0 0 12,0 0 2,0 0-3,0 0-10,0 0-1,0 0 17,0 0 37,0 0 69,0 0 62,0 0 35,0 0 4,0 0-39,0 0-13,0 0-6,0 0 24,-1 7-49,1-3-63,0 0-38,-2 1-35,0 1 1,0 0 26,0 1 27,0 2 44,0 2-71,-1 5 5,1-6 5,-2 5 37,1-5-62,-1 6 6,-2 9 75,3-15-91,-1 5 5,-2 10 72,4-14-80,-1 5 1,-3 9 47,3-16-57,-6 30 24,4-2-37,4 0-13,1-10-6,0-9-14,0 0 18,0-12-14,2 0-8,5 16-43,-5-17-107,-2-5-112,1 1 94,1 5-43,3 4 13,2 6-168,-5-10 12,-1-5-72,-1-1-94,0 0-97,0 0-96,0 0-111,0 0 381,0 0-35,2 1-41,1 1-44,-3-1 195,1-1 90,0 0 81,-1 1 72,1-1 52,0 1 77,0-1 96,0 1 90,1 0 158,-1 0-152,0-1-112,0 1-65,0-1-34,0 1-122,-1-1 40,1 1-35,-1-1-37,1 0-41,-1 1-43,1-1-45,-1 1 18,1-1-34,0 1-37,-1-1-39,1 0-39,-1 1-42,1-1-43,-1 1-44,1-1-46,-1 1-48,1-1-50,0 1-50,-1 0-52,1-1-54,-1 1-56,1-1-57,-1 0 50,0 0 53,0 0-129,0 0-460</inkml:trace>
  <inkml:trace contextRef="#ctx0" brushRef="#br0" timeOffset="1707.179">907 357 3554,'0'0'1350,"0"0"-11,2-6-91,-2 5-1464,0 0 85,0 0 77,1-1 74,-1 1 65,0-1 61,1 0 53,-1 0 48,0-1 138,1 0 57,0-2 392,0-8 1223,0 9-1491,-1 0-73,1 1-132,-1 0-93,0 1-110,0 0-125,0 1-35,0-4 827,0 5-81,-4-6-67,3 4-535,-1-1-76,-4-4 18,3 4-20,1 0 44,1 0 26,0 0 49,0-1 58,0 1 66,1 3 352,-6-4-43,-19-12-87,19 12-105,-3 4-182,2 0-109,2 0-78,-7 0-32,7 0 33,-8 3 102,2 4-75,-23 13 190,26-15-220,3-2-38,-7 4 96,3-1-44,-3 6-6,4-4-15,-4 2 51,4-2-38,-3 7-12,5-6-12,-12 14 67,9-6-69,4-6-11,-7 9 16,2 3-14,3 1 8,-11 49-51,16-66-10,2 0-3,0 20 2,0-20 12,0-7 2,5 5 0,14 16 0,-14-16 5,1-4 19,22 2-16,-18-5-3,1-1-47,30-17-391,-38 18 407,23-13-533,-4-2 122,-4 2 128,-11 9 212,-1 0 34,-1 1 37,-2 2 33,13-10-166,-6 4 95,-2-2 73,4-8-59,7-10 50,-4-5 13,-13 29 69,-1 1-56,3-12-139,-3 9 114,0 2 50,-1 1 45,1-1 68,-1 0 79,0-1 92,0 1 104,-4 12-343,-28 57 18,29-59-79,2 2-6,-5 21-15,4-21-22,2-1 5,0 19 0,0-19-7,0-6 7,4 5 3,9 16 5,-10-16 17,-3-5-9,6 2 24,17 7-2,-12-8-8,9-5 23,-9 1 82,-3 1-54,-1-1-39,-1 0-38,2 0 35,-1 0 89,-7 3-116,6-3-63,22-12-82,-21 11 2,-2-1 4,15-15 34,-15 15-46,1-2-106,16-17 75,-17 17-86,-1 0 115,10-20 58,-10 20 12,-2 0 28,5-21 46,-5 21 38,-2 7-4,0 0-2,0 0 0,-2-5-2,-2-4-13,1 4 64,-2 3 162,2 6-72,1 1-96,0 0-55,1 1-55,1-5 42,-2 6 51,2-7-18,0 6 8,0 19 11,0-19-6,2 0 6,5 15-8,-5-15-6,-2-6-10,2 6-1,8 19 4,-7-19-25,-3-6 8,4 5-10,12 14 16,-12-14 5,-2-4-14,1 0-1,-1 1 1,0-1 0,0 1 0,0-1 0,0 1-1,0 0 1,0 0 0,1 2-2,2 1 2,0 0 12,-5-5 2,0 0 2,0 0 14,0 0 24,0 0 56,0 0 57,3 5 23,-2-3-128,0 1-53,3 3-22,-1 0 82,-2-1 102,-1-2-33,1 0 44,-3 8-81,-3 2-78,2-8-4,2 1 38,1-6-19,0 0 0,-3 6-19,1-1-24,-2 1 29,2 0-38,0 0-38,2 0-55,5-5 121,19 5-5,-19-4-30,2-7-53,2 0 31,-2 1 24,0-1-23,0-2-29,2-3-46,0-1 26,18-23-230,-21 27 252,-2 2 43,16-25-394,-11 12 181,-3 6 83,-2 2 49,-1 2 61,3-4-132,-3 5 93,-1 3 42,1-6 10,-2 2-17,2-6-69,3-13 37,1-6 48,-6 27 45,-1 6 16,-2-5 1,-3-15-12,3 15-10,2 5-29,0 0 2,-2 0 19,0 0 0,1 0-1,-1 0 1,0 0 0,0 1-1,0-1 1,1 1-1,-1-1 1,0 1 0,1 0-1,-2 0 1,-2 1 4,-1 0 20,6-2 30,-4 5-4,-1 3-34,0 0-1,0 0 1,0 1-1,1-1 1,-1 6-16,4-9-14,1-5-2,1 6 3,3 17 13,2-12 11,13 10-3,-15-16 16,3-2-8,19 10-11,-19-9 3,-2-1-13,17 8 15,11 5-4,-28-14-4,0 1-18,23 11 22,1 3-1,-21-7 6,2 13-3,-7-17 16,-3-6-3,0 0 8,0 5-2,0 15-19,0-15 5,0-5-2,0 0-24,0 0-17,0 0-2,0 0 3,0 0 16,0 0 26,0 0 16,11 2 7,1 3-28,-6-3-1,-6-1-6,0-1-1,1 0 1,-1 0 0,1 0-1,-1 0 1,0 0 0,1 0-1,-1 1 1,1-1 0,-1 0-1,0 0 1,1 0 0,-1 0-1,1-1 1,-1 1 0,0 0-1,1 0 1,-1 0 0,0 0-1,1 0 1,-1 0 0,1-1-1,-1 1 1,0 0 0,1 0-1,-1 0 1,0-1 0,0 1-1,1 0 1,-1-1 0,0 1-1,1 0 0,-1-1 0,56-43-39,-34 24-19,-1 1-45,-14 13 70,-2 1 25,0 0-26,2-2-30,1-4-45,-1 4 66,2-4-7,-3 3-9,3-3-40,9-16 22,-13 21 21,1-1 32,15-17 5,-15 17-15,-6 7-20,0 0 25,0 0 48,0 0 61,0 7 56,0 17 18,-3-12-1,-3-1-60,-10 25 250,13-28-276,1-3-50,-3 6 108,3-3-50,0-3-32,1 1-26,-1 4 23,-1 4 57,-4 41-49,7-50-58,1 0-9,3 16-10,-3-16-1,-1-5 12,0 0 7,6 3 19,17 10-13,-17-9-65,-2-5 18,0 1-37,4-2-187,-1-1-35,0 0-53,16-9-957,-14 7 811,-5 3 289,-1-1 36,0 1 42,0 1 50,-1-1 57,0 1 92,5-3-817,-6 3-79,0 0-67,5-5-96,-4 3 697,0 1 100,0 0 59,0 0 54,1-2 12,-2 2 20,1 1-37,-1-1-18,0 1-38,1-1-46,0 0-51,0 0-1,0 0-44,0 0-48,1 0-50,-1-1-54,1 0-59,0 0-62,1 0-65,0-1-48,12-11-1339,-10 9 1183,-3 3 184,-1 1 37,-1 1-1105</inkml:trace>
  <inkml:trace contextRef="#ctx0" brushRef="#br0" timeOffset="1905.541">1793 228 14231,'0'0'625,"0"0"-261,0 0-8,0 0-87,0 0-58,0 0-46,0 0 62,0 0-67,0 0-51,0 0-64,0 0-54,0 0-38,0 0-51,0 0-49,0 0-42,0 0-41,0 0-44,0 0-47,0 0-47,0 0-48,1-1-50,4-2-55,-1 0 265,5-3-225,-1 0-68,-4 4 151,-3 1-34,0 1-526,-1 0 435,0 0-37,0 0-44,0 0-51,0 0-60,0 0-60,0 0-63,0 0-62,0 0-704,1 0 940,1 0-13,0 0 97,2 0 121,1 0 105,2 0 31,5 0-48</inkml:trace>
  <inkml:trace contextRef="#ctx0" brushRef="#br0" timeOffset="2410.5479">2044 390 5779,'0'0'1005,"0"0"-399,0 0-273,0 0-37,0 0-38,0 0-38,0 0 64,0 0 67,0 0 287,0 0 79,0 0 127,0 0-442,0 0-49,0 0-67,0 0-60,0 0-48,0 0-36,0 0 69,0 0-65,0 0 14,0 0 51,0 0 109,0 0 70,6 1 85,18 7 66,-17-6-132,-1-8-33,4-2-273,6-6 4,-9 9 27,-2-1-25,17-19-15,-17 19 34,-4 4-22,1-3-4,-1 5-1,-1-1-46,2-2-45,2-2-104,-2 2 78,-1 0 57,1 0 95,-1 0 74,0 0 109,-1 1-113,1 1 35,-1-1 36,0 0 40,0-1 43,0-1-80,0 1-71,0 1-59,0 0-54,0 0-35,0-1-12,0-3 8,0 4 3,0 0 46,0-3 162,0 4-40,0 1 119,0 0-110,-1 0-164,-5-3-55,-23-12-133,11 9-6,5 7 36,9 0 40,-1 0 6,-2 1 28,-28 15 40,21-11-12,-3 3 5,-5 9 62,13-12-48,-5 5 16,6-3 8,-3 5 40,3-6-54,-5 5 13,7-2 1,-3 3 36,3-5-64,-4 6 5,-1 10 25,-3 16-35,10-28-25,3-10-3,0 1-1,0 0 1,1 0 0,-1 0 0,0 0 0,1 0-1,0 0 1,0 0 0,0-1 0,0 1 0,0 0 0,1 0-1,0 3 2,-2 0-8,2 9-3,8 2-31,-6-10 32,-3-5 7,1 0 0,0 0 0,0 0 0,1 0 1,-1 0-1,0-1 0,1 1 0,-1 0 0,1-1 0,-1 1 0,1-1 0,0 1 0,0-1 0,0 1 3,30 22-37,-21-17 9,-2 0 39,-1-3-47,3-1-53,4 1-79,-10-2 55,0 0 92,0-1 32,-2 0-36,1 0-38,1 0-53,0 0-33,1 0-57,2 0-64,1 1-74,-6-2 171,-1 1 63,1 0 45,0 0 51,2 0 28,-1 0-75,0 0-86,-1-1 29,-1 0-35,4 1-194,-3-1 125,1 0-35,-1 0-39,1 0-40,1 0-43,0 0-47,3 0-159,3 0-58,0 0-73,-2 0-90,-6 0-36,1 0 67,-1 0 63,-1 1 60,1-1 58,-1 0 54,1 0 51,-1 1 49,0-1-29,0 1 60,0-1 56,-1 1 49,2 0-71,-1-1 84,-1 1 64,1 0 48,4 2-342,-3-2 214,-1-1 79,0 0-55,0 0-66,1 0-77,6-1-562,1-2 63,1-1-125,5-3-458</inkml:trace>
  <inkml:trace contextRef="#ctx0" brushRef="#br0" timeOffset="2992.005">2660 385 5314,'0'0'1241,"0"0"-158,-5-5-2,-6-6-493,1 0 40,5 5 703,5 6-685,0 0-35,-1 0-41,-4-5-51,-11-8 50,7 6-261,3 2 450,2 5-455,-1 0-67,2 0-57,0 0-50,0 0-33,0 0-37,-8 0 62,7 0 21,-9 3 447,7 0-443,-1 1 58,-20 11 615,16-8-521,6-5-185,1 1-38,1-2-43,0 1-51,-8 4 262,0 1-40,-8 7 102,9-5-178,1-2-35,-3 4-2,3-1-41,1-3-11,-6 6 50,5-5-42,-10 13-4,7-5 9,5-8-27,4-5-21,0 0 0,0 1 0,1-1 0,-1 1 0,1 0 0,0 0 0,0 0 0,-1 2-3,-21 53-40,23-54 10,2 0 1,-1-3 25,0-1 3,0 1 0,0 0-1,0-1 1,0 1 0,0 0 0,0-1 0,1 1 0,-1 0 0,1-1 0,-1 1-1,1-1 1,0 1 0,0 0 1,6 2 22,26 10 18,-29-13-37,-1 0 0,1 0 0,0-1 1,-1 0-1,1 0 0,-1 0 0,1 0 1,-1 0-1,3-1-3,7-2 5,1 0-33,41-16-239,-53 18 255,13-5-188,-4 2 79,-2-1 50,-2-1 38,-2 2 1,0 1-20,20-13-173,-3 0 85,0-1 56,2-3 55,-15 12 24,16-13-5,-1-2 0,14-18 10,-32 35-1,13-17-77,-9 3 13,-4 6 5,2-4-89,4-21-375,-10 30 416,0 2 69,-1 4 56,1-11-122,0 4 48,-2 2 32,-1 0 33,-1-1-19,2-5 51,-2-4-56,0 14 61,0-1 60,0 1 7,-4 1 109,-17-8 46,17 8 11,6 3-38,-7 8-40,-21 24-13,18-19-52,3-4-54,3 0-35,1 0-26,1 1 34,-5 5 61,3-4-47,1-1-31,3 0-26,-1 1 24,-4 19 52,6-10-69,0-9-5,3 36 7,-2-36-21,3 7-15,11 17-14,-5-19-31,2-3-25,0 0-66,-7-7-87,3-1-106,-7-4 180,0 0 62,-1 1 45,2 0 56,1 1 42,0-1-85,-1 0-93,-1-1 21,1 1-37,2 0-202,-2-1 127,0 0-39,0 0-41,1 0-44,0 0-46,1 0-50,-3 0 37,0 0 78,1 0 63,0 0 51,1 0-36,9 3-281,-9-2 330,0-1-48,2 0-100,-1 0-97,1-1-118,-3 1 235,0-1-37,2 0-338,1 0-123,-4 0 368,1 0-36,0 0-36,0-1-38,0 1-40,0 0-40,0-1-44,0 1-43,0-1-45,1 0-48,-1 0-48,0 0-50,1 0 653,0 0 36,6-2-150,2 0 103,0-1 73,10-2-46</inkml:trace>
  <inkml:trace contextRef="#ctx0" brushRef="#br0" timeOffset="4186.262">2762 0 2513,'0'0'990,"0"0"-391,0 0-168,0 0 169,0 0 67,0 0 58,0 0 60,0 0-114,0 0 381,0 0 707,0 0-931,0 0-58,0 0-70,0 0-69,0 0-67,0 0-58,0 0-49,0 0-39,0 0 326,0 0-82,0 0-54,0 0-53,0 0-77,0 0-94,0 0-88,0 0-53,0 0-33,0 0-25,-3 5-49,-7 17-30,8-16-39,2 1-30,0 2-27,-1 26-1,-1-27-11,-2 29-17,3-19 8,-1-2-34,0-2-54,0 1-81,-1-4-49,1 0-89,-1-1-102,1-2-117,1-4-3,0-2 224,1-1-38,0 1-43,0 0-48,1 1-52,-1 1-59,0-1 183,1 1-38,-1 0-35,0 0-34,1 5-570,-2 1-106,1 3-345,-1-1-93,-1-1 104,-5 12-2049,6-21 3088,0 0 35,0 0-324,1-1-28,0-1-248</inkml:trace>
  <inkml:trace contextRef="#ctx0" brushRef="#br0" timeOffset="6517.41">3102 184 3602,'0'0'949,"0"0"-111,0 0-349,0 0-127,0 0 164,0 0 63,0 0 43,0 0 44,0 0 748,0 0-773,0 0-69,0 0-71,0 0-86,0 0-96,0 0-76,0-1-52,1-4-45,3-16 55,-3 15-61,-1 6-14,3-5 21,9-15 22,-10 14 21,-2 6 0,4-5 16,12-19 3,-12 18 24,-4 6-9,6-1-27,-1-1-96,-1-1-68,4-3-19,-5 4 34,2-1 124,0 1-41,17-5 40,-16 5 129,-1 4-59,1 0-130,18 10 405,-15-7-345,-2-1-109,-4-3-80,-2 0-36,4 3 143,1 0-35,14 13-27,-15-12-2,-1 0 8,12 17 2,-12-16 51,-4-6 61,-2 7 46,2-5-155,0 3-23,0 2-9,-2 1 47,-1 0 63,-2 2 98,-10 15-152,11-19-16,3-4-49,-4 3-36,-6 6-38,-9 9-79,1-3-4,11-10 81,8-7 69,-22 16-42,20-14 43,-1 0 1,1 0 0,0 0-1,0 0 1,0 0 0,0 0-1,0 1 1,1-1 0,-1 1 0,1-1-1,-1 2-1,-5 6-47,1 0-88,1 1-76,-1-1-62,1 2-94,0 0-48,-7 27-1068,10-21 891,1-7 281,1-1 42,0-7-181,0-1-35,0-2-50,0 0-63,0 0-76,0 1-89,0 1-98,0 2-109,0 1-112,0 2-79,0 5-1243,0-7 546,0-3-825</inkml:trace>
  <inkml:trace contextRef="#ctx0" brushRef="#br0" timeOffset="6784.421">3147 655 15127,'0'0'657,"0"0"-252,0 0-105,0 0-45,0 0-55,0 0-49,0 0 6,0 0-57,0 0 4,0 0-48,0 0 19,0 0 2,0 0 46,0 0 48,0 0 37,0 0 253,0 0-37,0 0-266,0 0-49,0 0-48,0 0-36,0 0-28,0 0-13,0 0-3,0 0-7,0 0 4,0 0-39,0 0-28,0 0-52,0 0-59,0 0-85,0 0-107,0 0-110,0 0 209,0 0-35,0 0-42,0 0-50,0 0-57,0 0-58,0 0-58,0 0-57,0 0-61,0 0-88,0 0-115,0 0 404,0 0-40,0 0-415,0 0-82,0 0-2282,0 0 2520,0-1 35,1 1 50,-1-1 62,0 1 262,1-1 38,0 0 42,0-1 46,0 1 49,0-1 44,1 0 41,0-1 34,0 0 18,0 0 35,6-8 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29:19.6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 35 1761,'0'0'1182,"0"0"-8,0 0-1,0 0-49,0 0-97,0 0-53,0 0-94,0 0-34,0 0 29,0 0 10,0 0-28,0 0 26,0 0-384,0 0 37,0 0 587,0 0 0,0 1-590,2 7-52,2 11-77,-1-1-74,-1-9-63,-3 1-46,-10 48 1101,-15 45-1322,5-30 542,5-21-193,0-1-45,4-16-119,2 0-35,8-30-46,2 2-35,1-1-50,0 7-1,-3-1 60,5-8-48,12 15-9,-11-14 8,1-3 3,15 3 0,-19-4-30,1 0 0,-1-1 0,0 1 0,1-1 0,-1 0 0,1 0 0,-1 1 0,1-1 0,-1 0 0,1 0-1,-1 0 1,0 0 0,1-1 0,-1 1 0,1 0 0,-1-1 0,1 1-2,-1 0 1,1-1 1,-1 1-1,1 0 1,-1-1-1,1 1 1,-1 0-1,1 0 1,-1 0-1,1 0 1,-1 1-1,1-1 0,-1 0 1,1 1-1,-1-1 1,1 0-1,0 1-1,5 1 1,49 13 20,-43-12-8,9 1-24,10 6-21,-26-8 11,-6-2-12,0 0-17,0 0-63,0 0-57,0 0-54,0 0-69,0 0-83,0 0-94,0 0-99,0 0-89,0 0-75,0 0-73,0 0-87,0 0 399,0 0-43,0 0-48,0 0-46,0 0-43,0 0-40,0 0-40,1 0-62,1-1-84,2-1-111,2 0-77,1-1-87,7-3-1509,-8 3 649,-5 3-948</inkml:trace>
  <inkml:trace contextRef="#ctx0" brushRef="#br0" timeOffset="351.658">90 86 4258,'0'0'415,"0"0"-187,0 0-35,0 0-71,0 0 70,0 0-50,0 0 71,0 0 90,0 0 90,0 0 83,0 0 72,0 0 688,0 0-17,0 0-674,0 0-55,0 0-57,0 0-47,0 0 300,0 0-54,0 0-10,0 0-25,0 0-71,0 0-91,0 0-72,7 0-25,19 0-10,-20 0-37,-6 0-48,7-1-88,2-1-119,4-1 3,7 2 38,8-1-34,50-22-46,-66 20-70,-4 2 47,5-2 62,-8 3-64,-2 0-29,1 0-42,4-2-114,4-1-114,-11 4 415,0-1-39,0 1-37,1 0-35,2-2-118,0 1-111,0 0 19,-1 0-39,5-1-364,16-5-1749,-19 6 1929,-2 1 57,2-1-816,-5 1 562,0 0-42,0 0-49,0 0-53,0 0-58,0 0-63,2 0-1424,0 0 1614,1 0 74,1 0 96,2 0 83,1 0-13,6 0-155</inkml:trace>
  <inkml:trace contextRef="#ctx0" brushRef="#br0" timeOffset="651.623">66 346 3265,'0'0'1700,"0"0"-19,0 0-890,0 0-35,0 0-32,0 0-45,0 0-56,0 0-58,0 0-56,0 0-47,1 0-42,5 2-40,7 3-40,0-1-40,-8-2-39,-4-2-36,6-1 127,2 0-301,0 0 80,23-3 76,-9 1-176,9-2-35,-27 4-87,5 0 105,-4 0-10,-1 0-49,-1 0-41,0 1-59,0-1-30,-1 1-58,1-1-66,-1 1-73,1 0 0,-1-1-60,0 1-66,0 0-69,0 0-75,0-1-78,0 1-84,0 0-88,-3 0 43,4-1-1686,1-2 1488,1 1 237,2-1 51,3-2-101,8-3-374</inkml:trace>
  <inkml:trace contextRef="#ctx0" brushRef="#br0" timeOffset="1351.257">519 296 7892,'0'0'1139,"0"0"-448,0 0-306,0 0-37,0 0 258,0 0-97,0 0-71,0 0 352,0 0 69,0 0 51,0 0 34,0 0-518,0 0-38,0 0-33,0 0-43,0 1-55,5 4-42,13 20 148,-14-21-206,-2 0-35,1 3 39,-1-1-74,-2 0-42,-1-4-9,2 0 36,0 4 91,-1-2-37,2 2 39,-2-1-78,-1 0-45,1-1 10,-1 2 72,1-1 20,0 2 63,0 0-94,0 23 335,0-18-287,0-4-80,0-3-86,0 11 156,1-13-97,0-2-34,2 6-6,-2 9 27,-1 15 58,0-23-83,0-8 0,0 25 2,0-20-4,0-5 4,0 0 12,0 0 2,0 0 2,0 0 12,0 0 2,0 0-3,0 0-18,0 0-46,0 0-61,0 0-64,0 0-62,1-7-44,0 3 192,-2 0 26,1-3 3,2-1-53,0 0-66,2-4-104,2-2 111,8-17-226,-8 19 241,-2 2 61,-1 4 100,4-8-154,-2 5 49,-2 3 32,2 0 26,3-5-13,3-3-39,26-37 21,-31 45 14,-1 1-126,0 0 67,19-14-80,-19 15 104,21 4 91,-21 0 82,-5 5 5,1-1-40,0-1-27,2 0-21,1 2-3,-1 0 23,-1 1 28,1 2 45,3 44 122,-5-37-218,-1 10 34,0-1-31,0 26 35,-6 19-69,5-63-31,1-6-26,0 1-83,-1 4-85,-1 7-98,0 1-112,1-8-126,1-4-129,0-1 299,0 0-33,0 0-34,0 0-33,0 0-598,0 0-119,0 0-109,0 0 611,0 0-40,0 0-46,0 0-52,0 0-56,0 0-62,0 0-1500,0 0 1695,0 0 72,0 0 92,0 0 80,0 0-28,0 0-192</inkml:trace>
  <inkml:trace contextRef="#ctx0" brushRef="#br0" timeOffset="1680.381">1117 0 8676,'0'0'1100,"0"0"-463,0 1-129,-2 6 94,1-2-416,0 0-71,0-1-63,0-1 12,0 0 30,0 2 51,0-1 28,-1 1 54,0 2 65,0 0 72,1-2-178,1-3-127,-1 1-13,0 1 0,0-1 18,1 1 33,-2 0 58,1 0 31,-1 2 60,0 0 71,-1 2 80,2-3-214,-1 1-61,0-2-61,1-1 7,0 1 28,-1 1 49,1 0 25,-1 1 52,0 1 62,-1 1 69,2-2-220,-1-1-31,0 3 7,0 1 52,-1 2 84,1-4-70,-1 2 40,2-4-146,-2 1-12,0 1 3,1 2 22,0 3 40,-1 4 72,0-6-136,0 7 7,2 9 71,1 16-79,0-11-58,0-24-21,2 5-40,-3 0 21,0-5-10,1-2-92,0-4-83,0-1-94,0 0-99,0 0-100,0 0-104,0 0-105,0 0-96,0 0-88,0 0-92,0 0-98,0 0-98,0 0-104,0 0 603,0 0-39,0 0-46,0 1-46,1 0-50,0 3-52,1 3-467,0-1 517,0-1 234,-2-3 369,1-1 34,-1 1 39,1-1 36,-1 1-80,1-1 74,-1-1 49</inkml:trace>
  <inkml:trace contextRef="#ctx0" brushRef="#br0" timeOffset="1899.807">978 298 4386,'0'0'454,"8"-2"-100,-4 2-270,1 0-47,2-1-7,1 0 89,-4 0-25,1-1 36,0 0 39,2-1 46,-3 2-88,1-2-59,1 1 5,-3 0-5,1 1 41,0-1 21,1 1 44,1-1 50,1-1 57,-3 2-166,0-1-24,3-1 11,-1 1 40,3-1 72,-3 1-63,1 0 34,-2 1-222,1-1 68,2 0 57,14-3 178,-13 4-205,-2-1-43,0 1-35,0 0-41,-1 0-50,3-1-147,-4 2 77,-1-1-37,-1 1-41,1 0-42,-1 0-47,0-1-48,-1 1-144,0 0 51,0 0 48,0 0 45,-1 0 43,1 0 40,0-1 36,-1 1 34,1 0-7,-1-1 40,2 0-110,1 0 65,0-1-11,-2 1 60,0 0 14,-1 1-20,1-1-60,1 0-155,-1 1 89,-1 0 21,0 0-59</inkml:trace>
  <inkml:trace contextRef="#ctx0" brushRef="#br0" timeOffset="2530.391">1263 447 3426,'0'0'333,"0"0"-146,0 0-48,0 0 10,0 0 59,0 0 37,0 0 70,0 0 48,0 0 27,5 1 50,-3-1-253,-1 0-89,0 1-72,1 0-107,1 0-97,-1-1 149,-1 1 63,0-1 37,1 0 42,-1 1 49,0-1 15,0 0 42,0 0 46,0 0 50,1 0 52,-1 0 58,0 0 59,1 0 65,4-3 417,6-3-533,1-1-42,-8 4-46,-4 3-47,-1 0-43,0 0-40,0 0 118,0 0-79,5-5-68,17-14-26,-17 14-8,-5 5 25,0 0 39,0 0 61,0 0 30,0 0 18,0 0-20,0 0-28,0 0-2,0 0 8,0 0-11,0 0-19,-5-3-31,-19-10-41,19 9-21,5 4-13,-7 5-8,-17 12-22,18-12-10,1 2-25,-3 4-57,-9 15 34,-7 52 17,20-62-54,3 1-35,2 36-131,3-35 109,-3-12-3,-1-6-10,7 3-24,17 12-50,-18-11-31,1-4 4,19 0 2,-19 0 38,0-4 8,-4 2 92,58-35-135,-38 19 121,-3-2 36,13-18-13,1-1 0,-3-1 3,13-15 29,-37 48-30,-3 2-4,3 0 23,17-16 11,-18 16 59,-6 5 58,3 0-7,0 0-44,1-1-5,-1-1-94,2-1-99,-4 1 99,1 1 51,0-1 74,1 1 94,-1 1-9,0-1 58,0 1 63,1 0 71,2 4-49,16 12-50,-16-12-25,-4 2-42,2 7-130,-1 4 70,6 50 572,-7-40-499,1-8-55,2-1-45,0-4-49,1-2-55,-2-5-61,-2-2 39,-1-4 20,0-1 156,7 5-94,17 14 53,-18-15-180,-6-4-93,2 1-120,0-1 48,0 1 42,-1-1 38,1 1 19,-1 0 37,3 0 22,-2 1 9,0-2-76,0 1-74,0-1-112,0 1-59,0-1-113,-1 0 180,0 0-34,1 0-37,-1 0-38,0 0-552,1 0 99,-1 0 91,1-1 85,-1 1 80,1-1 71,-1 1 67,0-1 59,0 0 84,1 1 39,0-2-165,-1 1 188,1 0 35,2-2-373,-3 2 291,0 0 8,0 0-64,0 1-82,-1 0-100,4-3-1648,-3 3 778,0 0 303,-1 0 94,0 0 110,0 0 96,0 0-67,0 0-324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29:35.9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264 79 1505,'0'0'541,"0"0"-79,0 0-49,0 0-26,0 0 24,0 0-35,0 0-34,0 0-70,0 0-75,0 0-45,-5-3-5,4 2 6,0 0-83,-1 0-72,0-1-111,0 0-88,0 0 149,0 0 124,0 2 17,1-1 43,0 0 15,0 0 37,0 1 40,0-1 43,-1 0 46,1 0 50,-1 0 52,1 1 56,-3-1-430,1 0 0,0 1-1,-1 0 1,1-1 0,-1 1 0,1 1 0,0-1 0,-1 0 0,1 1-1,0 0 1,-3 0-41,-1 1 53,2 0-49,4-2-33,-4 1 93,5-1 16,0 0 17,0 0 15,0 0 21,-6 3 38,-16 11 23,17-11 33,5-3 43,0 0 31,0 0 19,0 0 14,0 0-6,-5 4-29,-17 14-11,16-14-51,6-4-15,0 0-11,0 0-3,-5 6 2,-17 15 1,17-15-37,5-6-6,0 0-19,-4 5-8,-12 17-2,12-16 29,4-6 14,-3 5 15,-7 15-15,7-15-12,3-5-23,-2 6-16,-8 16-1,7-17 12,2 0 2,0 0-153,-1 2 72,-2 22 311,4-19-306,0-4 23,-2 0-19,-6 19 5,7-19 3,1 0 0,0 7-21,0 32 222,0-28-204,1 16 118,0-13-92,1-6-54,-1-5-44,0-2 61,-1 5 31,0 5-47,0-11 38,2-1-2,6 14 49,13 29 236,-15-36-313,3-1-43,-4-5-2,-1 0 27,-4-6-14,4 5 15,0 2-27,4 3-2,7 3 92,7 3-88,-17-12 0,-5-4 0,6 5-2,50 31 7,-50-33-13,-6-3-11,5 2 22,53 12 24,-51-13-25,-7-1-18,6 0 16,20 0-18,-19 0 12,-1 0 6,19 0 0,-19 0 3,0 0 5,-1 1-20,-3 0-2,0-1-1,0 0 1,0 0-1,1 0 1,-1 0-1,0 0 1,0 0-1,0 0 1,0-1-1,0 1 1,-1-1 0,1 1-1,1-1-1,17-5 27,-4 2-15,1-4 13,-1 0-22,10-7 7,7-5 9,-27 17-11,-1-1-16,17-12 8,-17 12 13,-5 4 3,6-6-2,16-16-9,-17 17 8,-5 5 3,3-7-2,30-51-1,-30 53-24,1-2 1,10-17 20,-7 11 4,5-12-9,-9 19 3,-1 0-16,10-25 5,-2 2 6,-7 17 10,5-11-2,-5 11-19,10-35 6,-6 18 1,-7 7 48,0 22-46,0-29 15,0 1 1,0 23 1,2-7 12,-2 1-29,-4-3 56,-5-9-49,5 12 8,-5-10 11,7 16-8,2 3-18,-1 1 0,1-1 0,-1 0 1,1 1-1,-1-1 0,0 0 0,0 1 1,0-1-1,0 1 0,0-1 0,0 1 1,0 0-1,-1-2-1,0 1 2,-1-3 12,-2-1 2,-12-18 0,16 22-15,-1 0 1,0-1-1,0 1 0,1 0 1,-1 0-1,0 0 1,-1 0-1,1 0 1,0 1-1,-3-2-1,-1-1-1,1-1-7,-1 2 16,-20-8-3,19 8 3,2 2-13,-17-2 16,-15-5 10,31 7-2,-1 1-22,-20 0 14,13 0 2,-21 1-13,1 8-13,-24 9 18,53-16 0,-2 1-10,-19 7 10,19-7-10,-22 2 18,24-4-5,-1-1-13,-16 0 10,-4 4-5,20-2 0,0-1-10,6-1-14,-10 0-92,-3 6 44,11-5 25,-3 0-76,5 0-34,0-1-40,0 0-41,0 0-45,0 0-45,-1 0-49,-4 3-52,-2 1 142,-3 1-76,2-1-41,3-1-259,4-3-106,1 0-116,0 0 393,0 0-39,0 0-40,0 0-44,0 0-47,0 0-48,0 0-53,-1 1-58,-1 1-61,-1 2-67,-11 12-1483,9-11 1673,1 0 76,1-2 99,1-1 87,1-1-17,1 0-164</inkml:trace>
  <inkml:trace contextRef="#ctx0" brushRef="#br0" timeOffset="750.073">353 9 5987,'0'0'812,"0"0"-312,0 0 51,0 0-61,0 0 406,0 0-87,0 0-62,0 0-78,0 0-103,0 0-337,0 0-37,0 0 105,0 0-81,0 0-40,0 0-24,0 0 10,0 0 25,0 0 5,0 0-2,0 0-17,0 0-21,0 0 27,0 1-51,-3 4 35,-8 15 264,8-15 104,3-5 26,0 6-63,0 15-91,0-15-75,0-1-43,0 0-220,-1 1 35,-1 18 321,1-15-277,0-1-74,1-5-76,-1-1-33,0 4 157,1 1-4,0 41 181,0 66 272,1-100-466,2-6-64,-1 0-12,-1 6 55,-1-2-23,0 24 182,0-27-205,0-4-49,0 2 81,0-1-2,0 16-2,0-17-12,0-5-4,-1 5-14,-4 17-14,4-16 1,1-6 8,0 5-11,0-5-352,0 1 47,0-1 45,0 0 42,0 1 40,0-1 38,0 0 36,0 1 34,0-1 30,0 0 42,0 1 37,0-1 34,0 1 99,0-1 55,0 1 356,0 1 422,0-2-712,1 1-40,-1-1-85,0 1-45,0 0-55,0-1-61,0 1-58,0-1-53,0 1-59,0-1-62,0 1-68,0-1-73,0 1-78,0-1-81,0 1 18,0-1-63,0 1-66,0-1-68,0 1-72,0 0-74,-1-1-77,1 1-79,0-1-83,0 1-85,0 0-88,0-1-90,0 1-94,0 0-97,0 0-98,0-1-102,0 0 977,0 0 56,0 0-86,0 0-328</inkml:trace>
  <inkml:trace contextRef="#ctx0" brushRef="#br0" timeOffset="1385.6726">9 298 3362,'0'0'667,"0"0"-17,0 0 44,6-1 98,-4 0-748,1 0 74,0 0 65,0 1 54,4-2 345,9 0 990,-11 1-1146,-1 0-76,0 1-100,-2 0-175,0 0-39,-1 0-42,1 0-46,-1-1-50,0 1-54,5 0 620,-6 0-123,6 0-60,-3 1-295,1-1 48,7 0 102,17 3 276,-20-2-341,-2 0-59,0 0 41,4-1 25,-1 0-52,-3 0-5,-1 0 41,1 0-9,-1 0-42,3 1 45,18 2 262,-16-1-208,-6-1-76,-1-1-35,3 2 220,-1-2-14,19 0-28,-19 0-28,2 2-10,17 5-19,-18-5 2,1-2-7,6 0-44,27 0 205,-31 0-242,-4 0-60,2 0 82,0-1-19,19-4-7,11-3-9,-31 6-8,-6 2-2,5 0-16,16 0 15,-16 0 6,-5 0-5,5-1-22,15-7-5,-15 6-5,-5 2-40,0 0-10,0 0-53,0 0-76,0 0-83,0 0-82,0 0-76,0 0-72,0 0-89,0 0-100,0 0-82,0 0-67,0 0-99,0 0 424,0 0-48,0 0-62,0 0-74,0 0-46,3-1-1094,-1 0 1236,1-1 157,1 0 35,4-3-346,3-1-5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12:23.1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351 902 4642,'0'0'801,"0"0"-313,0 0 37,0 0-69,0 0 372,0 0-73,0 0-104,0 0-59,0 0 0,0 0-37,0 0-16,0-7-32,0-20-56,0 20-48,0 7-35,2-8-27,-1 6-391,0-2 57,0 0 49,0-2 40,1-2 74,4-17 415,-4 15-363,0 2-80,-1 2-79,1-1 207,-2-1-41,0 0-178,0-40 284,0 31-262,-1-1 4,-4 6-55,-2 0-8,2-4 28,3 7-28,-2-6 4,-4-8 35,7 19-16,0-1-43,0-4-21,-2 1 78,-2-1 83,1 3-25,0 0 34,-13-20 78,13 20-24,-2 5-63,-1-2-104,-18-1 49,10 6-39,0 4-36,8-3 3,-6 5 28,5-3-26,-6 5 1,-4 12 37,-5 15-5,2 0 0,1 1 0,2 1 0,-12 39-42,12-20 86,-8 44-86,20-65-4,1-1 1,2 1-1,1 18 4,3-41-14,1 1 0,0-1 0,1 0 1,1 0-1,1 3 14,5 2-56,16 17 0,-11-21-14,19 9 9,-15-15-19,22 4 5,-20-10-90,-16-3 59,1 0 51,26-1 39,-24-1-46,1 0-62,3-1-110,-6 1 72,0 0-36,0-1-37,1 0-42,1-1-44,-1 1-48,4-3 24,2-1-38,3-1-137,-3 1-59,-7 4-38,-1 0 57,0 1 55,0-1 51,-1 1 48,0-1 44,-1 1 42,0 0 39,0 0-11,0 0 46,0 0 39,-1 0 35,3-2-137,2-2-12,-2 1 23,-1 1 5,0 0-44,2 0-113,28-21-2117,-25 18 1777,-3 2 81,-1 1 103,-2 2 89,-1 1-19,-2 1-171</inkml:trace>
  <inkml:trace contextRef="#ctx0" brushRef="#br0" timeOffset="1130.561">720 889 4914,'0'0'1230,"0"0"-96,0 0-91,0 0 30,0 0 20,0 0 52,6-5-89,6-5-577,0-1-45,-7 7-52,-4 3-44,-1 0-34,1-4-37,6-21 171,-5 19-62,-1-1-53,1 2-272,1-8 98,0-5 101,-2-2 114,-5-2 124,2 18-409,-1-3 62,-8-19 502,6 15-411,3 8-152,0-1-36,0 2-42,1 1-52,-3-5 319,4 7-26,-7-6-19,-22-18-18,22 18-25,0 6-18,-20 0-54,14 3-24,6 0-67,-6 4-1,-4 11 34,8-10-42,6-5-6,0 0 1,-1 0 0,1 1-1,0-1 1,1 1-1,-1 0 1,1 0-1,0 0 1,0 0-1,0 0 1,-1 2-4,-25 50 23,2 2 0,3 0 0,-3 18-23,20-51-7,2 0 0,0 0 0,1 1 0,2 0 1,1 18 6,-2-33-10,1 10-2,6 7-44,4 5 5,-7-25-13,6 1-25,-2 1 52,0 0 7,2-1-51,-2-7 25,1 1 45,6 1 1,-1-2-36,-4-6 17,0 2 11,7-4-6,-7 0-26,3-2-39,-8 6 48,1 0 25,3-2 2,-1-1-46,1-2-56,2-3-83,-6 5 133,1 1 32,2-2-1,0-1-58,1-2-71,2-6-111,-6 11 198,2-1 31,1-2-2,-1-2-56,1-2-74,-3 4 46,1-2-33,-1 3 87,0 1 31,2-4 0,-1-1-59,1-3-78,-3 5 48,1-3-34,1-8 30,2-5-48,17-73-536,-14 54 475,-4 22 160,0 1 36,-2 2 41,1 2 48,-3 14-34,0-1 1,-1 0-1,1 0 0,-1 0 1,0 0-1,0 0 1,0 0-1,0 0 0,0 1 1,0-3-3,-1-2 5,1 1 11,0 6 5,0 0 27,0 0 27,0 0 5,0 0 0,0 0-5,0 0-24,-3 8-17,-2 1-23,-1 6 2,0 11 25,-1 6-23,-12 99 125,16-97-117,2-9-7,-2-19 3,-1 4 1,2 49-11,2-25-11,0-33 1,0-1 0,0 1 1,0 0-1,0-1 0,0 1 0,0 0 1,0-1-1,0 1 0,0-1 0,0 1 1,0 0-1,1-1 0,-1 1 1,0-1-1,1 1 0,-1-1 0,0 1 1,1-1-1,-1 1 0,0-1 0,1 1 1,-1-1 0,19 24-30,-14-18-2,-5-6 0,6 3 6,20 9 28,-12-9 33,15-3-8,-16-3 10,49-38 22,-58 38-55,1 0-1,-1-1 1,0 1 0,0-1 0,0 0 0,0 0 0,0-1-4,3-4 2,7-5 7,8-12-4,-3-6 5,-13 23-15,19-31 7,-5 7 30,-4 6 24,-3 1 35,2-8 19,0-1-86,-1 1-74,-2 0-62,1-8-89,-1 0-52,-3 3-181,-2-2 0,0-9 434,-3 34-74,0-1 9,-3-7-33,-1-14 84,0-7 54,0 38 14,0 7 45,0 0 58,-7-6 51,-22-20 37,21 20-7,8 6-30,-7 0-35,-12 0-78,12 0-31,-1 0 50,1 5-216,-24 15 62,18-7-77,7-6 104,-4 7 15,-1 11 67,6-14-48,-3 6 5,-1 13 40,-4 25 28,2-1 1,0 23-95,3 9 116,1 37-116,8-91 0,1 1 0,2 5 0,-1-17-22,2 0 0,0 0 1,5 14 21,0-12-46,-2-7 26,-2-6 3,-2-2-44,4 0 31,9 6 73,5 2 34,12-3 91,-20-14-109,-6 0-52,-4 0-5,-1 1 0,0-1-1,0 1 1,0-1 0,0 0 0,0 0 0,-1 0 0,1-1 0,0 1 0,0-1 0,-1 1-1,2-2-1,7-2-7,-2 1 20,0-1-40,2-3-38,4-5-54,-2 4 79,-4 2 39,1-2-38,3-2-41,4-6-62,53-55-2,-48 48 54,-1-2-1,12-18 91,-6 0-70,-1-3-50,3-11-74,11-32-149,-9-4 5,-15 31 154,-6 11 74,-4 0 55,-4 38 49,-2 5-3,0-54 27,0 54 25,0-9-97,0 11 98,0-2 107,0 4-22,0-1 43,-5 0 186,-14-18 15,15 18-55,-4 9-116,-21 7-41,16-1-52,5-4-66,-4 6 14,5-1 5,-3 4 40,-17 32 11,1 3 39,2 0 124,3 0 1,-3 15-277,-1 24 252,7 0-75,11-29-123,4-1-66,2-18 11,1-20-6,0 0 0,0 0 0,2 1 7,0-8-18,1 1-1,1-1 0,2 9 19,-3-10-10,2 8-3,9 5-33,5 4-7,-5-11-12,0-10 36,-7-5 8,10 8-85,-6-5 49,-4-4-2,0 1-66,0-3-51,9 0-59,-1 0-64,-7 0-71,1-4-95,-7 3 288,1 0 64,-1 0 41,2 0 45,0-1 17,0 0-67,-1 1-80,0-1 36,-1 1-34,3-2-189,-2 2 125,0-1-32,1 0-37,-1 0-39,1 0-40,1-1-44,-2 1 74,-1 1 113,1 0 71,0-1 71,2 0 25,-3 1-3,0 0-42,0 0-26,0 0-45,1-1-55,-1 1-61,0-1-4,1 0-53,0 0-56,0 0-62,0 0-66,0-1-70,1 1-74,0-1-80,-4 3 754,5-5-847,13-9-1193,-11 9 1446,0 0 33,1-2-97,1 0 61,2-2-57,5-5-257,-15 13 826</inkml:trace>
  <inkml:trace contextRef="#ctx0" brushRef="#br0" timeOffset="1757.832">1847 977 3153,'0'0'732,"0"0"-327,0 0-207,0 0-40,0 0 76,0 0 83,0 0-21,0 0-90,0 0 52,0 0 52,0 0 45,0 0 448,0 0 2,0 0-79,0 0-115,0 0-48,0 0-21,0 0-28,0 0-17,0 0-20,0 0-18,0 0 16,0 0 8,0 0 8,0 0-16,0 0-48,0 0-75,0 0-75,0 0-55,0 0-57,0 0-34,0 0-22,0 0-24,0 0-4,0-7 4,0 5 8,0 0-61,0-16-144,0 12 180,0 2 15,0 1 42,0-2 72,0 1 69,0 0 78,0 0 87,0 0 98,0 0 105,0 0 114,0 0 125,-6 2-806,-16-5-19,16 6-16,6 1-13,-5 6-3,-17 22-6,16-21-15,6-7 10,0 0-15,0 0-6,0 0-3,0 0-13,0 0-16,0 0-13,0 0-6,0 0-11,0 0 1,0 0 18,0 0 33,0 0 4,0 0 33,7-2 13,22-7-13,-21 7 13,-8 2-6,6-7 1,18-18 13,-18 18 13,-6 7 1,0 0-9,0 0 9,0-6 2,0-20 0,0 20 8,0 6 42,0 0 62,0 0 56,0 0 19,-7-5-16,-21-14-46,22 14-55,6 5-38,-7 2-29,-18 5-19,18-5-11,1 6 3,-1 0-19,-7 7-2,1 12 34,8-16-31,2-5-1,0 0 0,1 0 0,-1 0-1,1 0 1,1 1 0,-1 2-5,-10 41 5,8-33-3,2-10 0,1 1-1,0-1 1,0 0-1,1 1 1,0-1-1,0 4-1,0 40-8,-1-32 6,0-14 0,1 1 0,0-1 0,0 0 0,0 0-1,1 1 1,-1-1 0,1 0 0,1 2 2,-1 3-6,2 6-2,4 8-42,-4-17 26,2 1 40,-2-1-49,-2 0-53,0 1-78,0-8-47,4 6-84,7 7-93,0 0-100,-6-8-105,0-4-102,-3-1 507,1 0-92,0 0-80,1-1-65,0 1-42,0-1-36,11-1-1232,-9 1 1028,0 0 63,-4 1 362,-1-1 34,1 1 4,0-1 61,-1 1 71,-1 0 79,3-1-910,0 0 97,0 0 92,-1 0 86,1 0 80,-2 0 74,1 0 68,0 0 62,-1 0-4,1 0 71,-1 0 60,0 0 51,2-1-74,3-4-210,-4 4 271,0 0-76,1 0-107,-3 1 151,1-1-38,20-13-1555,12-10-765</inkml:trace>
  <inkml:trace contextRef="#ctx0" brushRef="#br0" timeOffset="2331.092">2354 977 4482,'-8'0'710,"6"0"-525,0 0-91,0 0-67,1 0-35,-5 0-95,3 0 103,0 0 83,2 0 1,-1 0 36,1 0 20,-1 0 36,0 0 38,0 0 43,0 0 45,0 0 49,-1 0 53,1 0 55,-1-1 17,0 1-102,1 0-88,-1-1-77,1 0-42,0 0-72,0-1-47,0 0-32,-1-1 39,1 2 66,0 0 61,0 0 96,0 0 43,-1 1 94,0-1 107,0 1 118,-2-6 184,-17-20 11,16 19-5,0 2 26,4 4-682,1 0-67,-1-1-44,1 0-76,-2-2-68,0 1 91,0 1 101,1 1-6,0-1 40,1 1 11,-1 0 35,-1 0 37,1-1 42,-1 1 44,0 0 48,0-1 50,0 1 54,1-1-372,-1 0-43,-5-3 20,1 1 35,0 2 76,3 2-47,1 0 37,-4 0 67,1 0-105,1 0-69,-4 0-23,6 0 17,-3 0 168,-2 6-54,-2 0-122,-7 5 10,8-2 1,-1 4 39,3-5-61,-3 4 10,-4 11 82,7-14-103,-3 7 7,-2 10 27,-3 18-37,10-30-23,3-10-5,1 1 1,0-1-1,0 1 1,0-1-1,0 1 1,1-1 0,0 1-1,0-1 1,0 4 1,-1 3-6,0-7 2,1 1 0,0-1 0,0 1 0,0-1 0,0 1 0,1-1 0,0 1 0,0 1 4,4 23-42,-3-22-6,2 1-3,15 21-13,-14-22-8,8-5-2,1 6 51,-9-5 5,7-2-30,3-6-2,-1 0 0,0-1 1,11-8 49,-8 4-96,-6 2 34,6-9-15,-7 7 13,12-10-135,-5 3 76,17-27-67,-15 16 24,14-19-64,-3-2 38,22-54-96,-11-1 94,-25 50 79,-2 1 1,-2-2 0,3-36 114,-8 13-134,-5 0-40,-1 57 329,2 7-63,0 6-8,-2 1 254,-1 7 52,0 0-22,0 0-90,0 0-65,0 0 32,-5 9 81,-4 14-115,-10 50 372,14-50-433,0 1-37,1-6-55,-4 25 24,0 1-60,-4 31-82,5-14-219,1 54 279,7-61-28,3-1 70,-2-38-21,9 29 150,-5-25-125,-1-3-59,1 0-74,-2-3-65,0 0-87,0-2-102,-1 1-116,-1-8 52,-1-1-75,1 0-95,3 3-113,-2-2 263,1 1-39,1 0-43,0 1-43,-2-1 47,1 0-35,0-1-34,-1-1-36,0 2-534,0-2-83,0-2 74,8 0-1593,2-1 851,-4 0 1005,-1 0 59,-3 0 315,0 0 36,0 0 40,-1 0 44,-1 0 46,0 0 44,-1 0 39,0 0 33,-1 0-8,0 0 33,-1 0-297</inkml:trace>
  <inkml:trace contextRef="#ctx0" brushRef="#br0" timeOffset="3694.647">3386 425 3698,'0'0'623,"0"0"-238,0 0 39,-3-5-50,-11-17 320,10 16 69,1-1 98,1 3-811,1 0 56,-1 0 50,-1-1 45,-1-4 219,-1-1 82,-14-27 1351,11 21-1130,3 8-408,1 0-52,-1 0-59,1 0-72,2 5-30,-1-1-33,-1-1 4,1-2 55,-1-1 79,1 3-57,0-2 36,0 3-111,1 0-23,-1-2 3,0 0 38,-1-3 55,-2-3 91,-8-17 52,11 21 64,-3 1 42,-16-20 62,17 20-14,5 7-52,-8-3-79,-23-11-52,24 11-78,0 3-56,-18 0-43,18 0-18,-1 8 0,-2 1-43,-6 7 8,-5 12 67,12-17-76,-5 7 3,-4 14 61,10-18-60,-5 8 8,-2 14 47,-5 18-18,13-37-53,5-13-11,1 0 0,-1 0 0,1 1 0,0-1 0,0 0 0,0 0 0,0 1-1,1-1 1,0 0 0,0 1 0,0 1 0,-1 5-5,0-7 2,1 0 0,-1 0 0,1 1 0,0-1 0,0 0 0,1 0 0,-1 0 1,1 0-1,0 0 0,1 3 3,-1 4-9,-1-7 6,1-1 0,-1 1-1,1 0 1,0 0 0,0-1-1,0 1 1,0 0-1,1-1 1,-1 1 0,1-1-1,2 3 4,0 5-5,-3-7 2,1 1 0,-1-1-1,1 0 1,0 0 0,1 0 0,-1 0 0,1 0-1,0-1 1,0 1 0,1 1 3,3 5-11,-4-4 7,0-1 1,1-1-1,0 1 0,0 0 0,0-1 0,1 0 1,4 4 3,46 41-30,-42-39 27,35 32 4,7 14-12,-17-15 0,-2 6-2,-26-35 12,-8-10 2,0 0 0,0 0 0,0 1 0,0-1 1,-1 1-1,1-1 0,-1 1 0,0-1 1,1 1-1,-1 0 0,-1 0 0,2 1-1,0 1 7,4 9-4,-7 5 51,-4 12-19,3-23 8,-3-2-3,-15 20 13,15-20-13,-1-1 3,-18 16-11,18-16-14,-1-1 4,-20 9 15,20-9-13,-1-3-3,-23 4-55,19-3-128,4-2 58,-7-5-46,9 3 22,0 1-144,5 1-62,0-1-59,-5-3-52,-19-13-558,18 13-80,7 0 665,0 1 76,0 0 67,-1 0 60,0 0 25,0 1 61,0 0 36,-2-1 29,1 0 13,0 0-29,1 0-45,0-1-76,0 0-39,0 0-81,1-2-92,0 0-104,0 3 369,0-1-51,0 0-43,1 0-36,0-5-345,1-14-972,-1 16 1143,0 1 52,0 0 64,-1 1 94,1 2 113,-1 1 113,0 1 37,2-4-592,-1 0 67,-1 1 63,1 0 57,0 0 55,0 1 48,0 0 44,-1 0 40,1-1-74,1 1 86,-1-1 46,3-4-115,-2 5 118,0-1-75,0-1-94,4-5-99,1 0 46,1-2-28,6-6-144</inkml:trace>
  <inkml:trace contextRef="#ctx0" brushRef="#br0" timeOffset="3953.773">3568 222 4226,'-2'1'609,"-2"1"-250,-3 2-127,-10 6 195,11-6 107,6-4-220,0 0 60,0 0 71,0 0 73,0 0-51,-3 8 283,1-5-598,1-1-43,0 0-22,0 1-13,-2 1 2,2-1 16,-1 1 44,1 1 77,-1 0 40,0 1 82,0 2 95,-1 2 107,-6 28 229,-11 67 1141,13-64-1285,2-7-165,0 0-75,1-1-93,0-1-112,1 2 21,1-1-55,-3 34 33,4-52-148,-1 53 40,-3-9-65,4-51-103,1-1 85,0 1 55,0 10 111,0-7-133,0-5-64,0 0-49,0 0-62,0 0-70,0-2 3,0 0-50,0 1-55,0-1-59,0-2-93,0 0 67,-1-1 63,1 1 59,0-1 55,0 0 48,0 1 46,0-1 40,-1 1 5,1-1 90,-1 1 58,-1 1 200,1-1-180,1-1-64,-1 0-58,1 0-73,-1 0-87,1 1-104,-1-1-119,1 0 169,0-1-36,0 1-37,-1 0-40,1 0-190,0 0-78,0 1-82,0-1-87,0 1-91,-1-1-96,1 1-101,0 0-104,0-2 349,0 0 44,0 0-122,0 0-422</inkml:trace>
  <inkml:trace contextRef="#ctx0" brushRef="#br0" timeOffset="4201.717">3486 603 8228,'0'0'404,"0"0"-187,0 0-69,0 0-15,0 0 13,0 0-20,0 0 87,0 0 73,0 0 34,0 0-35,0 0-71,7 0-105,-6 0-192,1 1 56,1-1 88,2 2 106,-2-2-126,0 0-54,1 0-90,0-1-73,1 0-100,0 0-117,-2 0 148,0 0-37,1-1-86,0 0 83,9-4-367,-9 4 447,1 0-43,-1 0-60,1 0-78,-2 1 77,1-1-47,-1 1-53,1-1-58,-1 1 31,0 0-48,1 0-49,-1 0-53,1-1-55,-1 1-59,1 0-62,0 0-64,0 0 563,1-1 103,3 0 69,5-2 66</inkml:trace>
  <inkml:trace contextRef="#ctx0" brushRef="#br0" timeOffset="4711.542">3670 933 1137,'0'0'242,"7"-2"-68,30-7-65,-31 5-208,18-15 43,-18 14-58,-6 4 96,6-6 38,-2 2 15,0 0-35,3-2-4,-1-2 62,0-1 63,3-5 93,-6 12-124,0-1-46,2-2-7,-3 2 12,1 0 36,-1 0 21,0-2 38,0 0 46,0-2 50,0 4-131,0-1-33,1-3 7,0 0 61,-1-3 88,-1 3-64,0 0 42,0 3-134,1-1-21,0-3 1,-1 0 38,-1-2 59,1-5 96,-1 11-173,1 0-52,-1-3-11,0 0 92,0 3-18,-1-1 33,1-1 39,-2-1 44,2 7-37,0-1-54,0 0-40,-1-1-41,0-7-47,0 4 42,0 3 23,1 0 35,-1-1 55,0 0 60,0 0 71,0 0 79,0 0 146,1 2-201,-1 0 33,1 0 34,-1-1 38,0 1 37,1 0 41,-1 0 42,0 0 43,0 0 45,1 0 47,-1 0 50,0 0 49,0 0 53,0 1 54,-6 1-663,-22 0-55,29 0-139,-1-1 1,1 1 0,-1 0-1,1 0 1,0 0-1,-1 0 1,1 0 0,0 0-1,-1 0 1,1 0-1,0 1 1,-1-1 0,1 0-1,0 0 1,-1 0-1,1 0 1,0 0 0,-1 1-1,1-1 1,0 0-1,-1 0 1,1 0 0,0 1-1,0-1 1,-1 0-1,1 0 1,0 1 0,0-1-1,-1 0 1,1 1-1,0-1 1,0 0 0,0 1-1,0-1 1,0 0-1,-1 1 1,1-1 0,0 0-1,0 1 1,0-1-4,-5 9 51,-1 5 14,2-3 3,-1 5 41,-12 47-70,8-12 65,1-1 0,1 50-104,5-3 65,2-63-81,3-18-2,-1-7 16,0-1-25,1 0 37,2 1 36,3 2 49,10 15-44,-13-19 91,2-7-113,22 0-18,-21 0 10,-1-4 22,22-10-1,-22 11-18,-1-4 6,16-22-30,-16 21-104,0 1 37,1 0 33,-4 5 25,-1-1 0,1 1-1,-1-1 1,1 0 0,-1 1-1,0-1 1,0 0 0,-1-1-1,1 1 1,0 0 0,0-3 9,19-38 18,-4 11-7,-13 25-16,1 1 10,12-18-16,-16 22 10,0 1 0,1 0 0,-1 0 0,0 0 0,1 1 0,0-1 0,-1 0 0,1 1 0,0-1 0,0 1-1,0-1 1,0 1 0,0 0 0,0 0 0,2-1 1,3-2-2,0 0-12,-7 4-2,17-4-14,-8 1 13,0 2-26,-3 9 123,16 23 24,-16-24-5,-5 2-9,1 2-65,1 6 2,2 7 33,3 9-44,6 5-26,3-4-88,-12-26 22,-2-2-141,-2-5 59,-1-1-35,0 0-39,0 0-40,0 0-44,0 0-46,0 0-50,0 0-55,2 1-63,2 2-70,1 0-76,2 1-84,-1 0-94,-1 0-103,-2-2 116,-1-1-57,-1 0-232,-1-1-621,1 0 32,0-1 1187,0 1 35,0 0 114,1-1 34,1 0 39,0 0 44,0 0 47,1 0 44,1-1 38,0 1 35,2-1 16,1 0 35,15-6 13</inkml:trace>
  <inkml:trace contextRef="#ctx0" brushRef="#br0" timeOffset="5373.852">4267 832 6723,'0'0'994,"0"0"-433,0 0-278,0 0-50,0 0 129,0 0-133,0 0 60,-4 8 140,2-5-336,-1 2-42,0 2 3,-1 0 70,1-1 86,1-2-56,0 0 38,2-4 254,0 0-22,0 0-53,0 0-41,0 0 4,2 4-176,0-1-33,3 3 41,1-1-73,3 1-46,-6-4-11,0 0 43,3 4 284,-6-6-35,7-4-64,22-10-45,-22 11-62,1-5-60,2 1-69,7-7 7,1-10 43,-12 17-63,-3 4-9,-1 0 1,0 0-1,1-1 1,-1 1-1,0-1 1,-1 1-1,1-1 1,0-2-7,3-2 8,-3 5-4,0 0 1,-1-1-1,1 1 1,0-1-1,-1 0 0,0 1 1,0-1-1,0 0 1,0-2-5,2-2 9,1-7 2,-3-8 33,-1 9-25,0-40 122,0 46-5,0 2-95,-1 1-63,-1-3-97,0 3 129,1 3 71,0-1 79,-1 1 13,1 0 58,0 0 63,-1-1 71,-4-2-90,-20-18-107,20 18-80,6 5-35,-6 6-5,-1 0-31,-7 6 2,1 11 78,6-12-62,-2 5 10,4-4 17,-2 5 42,-8 33 24,-10 54 211,19-60-227,3-31-82,0 0 1,3 7 20,0 28-38,0-27-50,1 0-1,4 18 38,-4-34-37,3 2-22,9 19-13,-9-20-56,-3-6 17,4 1-42,-3 0 44,1 1 82,3 1 17,-3-3-38,1 1-48,0-1-33,0 0-54,1-1-62,1 0-74,-3 1 190,-2 0 41,1 0 25,1 0 27,1 0 13,0 0-39,-1 0-54,2-1-88,-1-1-51,1 0-93,2 0-108,0-1-122,-4 2 353,0 0 76,-1 0 46,2 0 46,0 0 14,0 0-67,0-1-89,-1 1 50,-1 0-41,1 0-2,0-1-34,0 1-37,0-1-39,1 0-44,-1 0-44,2 0-49,-1-1-52,0 1 122,0 1 81,0-2 26,3 0-19,6-3-109,-8 4 218,0-1-45,-1 1-8,1 0-51,0-1-59,0 0-66,-1 1 9,1-1-58,-1 0-62,1 0-67,1-1-72,-1 1-77,1-1-82,0 0-88,8-7 106,16-10-288,-17 12 658</inkml:trace>
  <inkml:trace contextRef="#ctx0" brushRef="#br0" timeOffset="5738.0776">4720 814 2129,'0'0'691,"-1"-6"-61,1 4-401,-1 1-109,1-1-90,-1 0-136,0-2-117,0 3 183,1-1 40,-1 1 39,1-1 43,0 1 53,0-1 59,-1 1 18,1 0 50,0-1 57,0 1 58,0-1 65,0 0 68,0 1 73,0-1 77,-6-3 314,-15-11-210,18 13-639,-3-1 255,6 3-35,0 1 282,0 0-43,-8 3 54,5-2-498,-2 1-56,-3 1-5,5-1-6,-1-1 48,1-1 27,-1 1 51,0-1 61,0 0 69,-2 7 418,3-4-607,-1 1-42,-2 2 6,3-3-31,0 1 40,1 0 19,-1 1 43,-1 0 49,1 2 56,0-1-184,-4 5 134,4-5-119,0 0 1,1 0 0,0 0-1,0 0 1,0 1-1,0 0-111,1 12 174,1 0-114,0-2-18,0 14 34,4-18-60,-1-4-19,-2-7 0,1 1 1,-1 0-1,0 0 0,1 0 1,0-1-1,-1 1 1,1-1-1,0 1 1,2 1 2,28 20 13,-19-20 8,4-4-2,2 0 26,16-4-2,-26 2-36,-6 2-7,0-1 0,0 0 1,0 0-1,0 0 0,0-1 1,0 1-1,-1-1 0,1 1 0,0-1 1,-1 0-1,1 0 0,-1 0 1,2-3-1,4-1-2,5-4 3,4-8-35,-9 13 22,5-8 2,-7 4-31,1-4-35,-5 10 41,1-2 23,2-2 6,-1-1-46,0-2-53,-1-4-80,-1 9 115,0 0 37,2-3 6,-2-2-75,-1-1-90,-1 3 46,0 0-39,0-32-330,-4 20-45,3 15 457,0-2 23,-2-4-8,-1 1-51,-2-2-81,2 5 61,-2-1-39,-16-24-114,10 19 123,-15-6 71,12 13 35,-16 1 25,16 5 36,6 0 21,7 0 2,-1 0 0,1 1 0,-1-1 0,0 0 0,1 1 0,-1-1 0,1 1 0,-1 0 0,1 0 0,-1 0 0,1 0 0,0 0 0,-1 1 0,1-1 0,0 1-1,-27 15 16,16-6 0,-11 23-3,17-23-12,5-8-3,0 0 1,0 0 0,1 1 0,-1-1-1,1 0 1,-1 1 0,1-1-1,0 1 1,1-1 0,-1 1 0,0 0-1,1-1 1,0 2 1,-2 6-11,-2 7-3,4 11-94,0-10 11,0 0-52,0-11-98,0-1 48,1-2 40,0 0 36,1 3-69,2 0 22,-1-5 50,-2 1-76,1 0-138,-1-1 32,1 3-210,0-1 109,0-1 94,0 0 41,-1-1 86,1 0 42,1 0-8,-2-1 42,1 0-53,-1-1 8,0 1-47,3 4-790,-4-5-51,1 0-76,3 4-110,5 4 124,-4-5 653,1 0-3,1-2 74,-1-1 89,1-1 79,2-3 32,4-2-3</inkml:trace>
  <inkml:trace contextRef="#ctx0" brushRef="#br0" timeOffset="6000.393">5153 1 5779,'-20'11'589,"10"-5"-245,5-4-59,4-1 92,1 0-32,-1 6 65,0-4-288,1-1-37,0 0-21,-1 0-13,1 2 2,-1-1 23,1 0 38,-1 1 67,0 1 34,0 1 69,0 1 80,0 1 92,-13 79 1031,5-27-529,2-9-191,0 0-35,1-7-156,0 0-34,0 0-39,1 0-42,0-8-114,0 1-35,1 0-37,0-1-41,0 1-43,0-1-45,0-1-47,0 1-51,1 17 33,4 27-44,-1-34-51,0-36-4,1-3-17,0-6-96,-1 0 36,0 0-3,1 1 113,-1 0 63,1-1 37,0 3 227,-1-2-269,1 0-45,-1-1-50,0 1-50,1-1-60,-1 1-66,0 0-26,0-1-57,0 1-62,1 0-69,-1-1-72,0 1-77,0 0-83,0 1-88,0-3 213,1 0-48,5 0-681,0-1 682,1 0-68,1 0-62,0 0-50,1-2-205,0 1-44,14-7-2103,-19 7 2010,-2 1 586,-1 0 35,1 0 40,-1 0 45,1-1 52,0 0 55,2-2 8,1-1 84,0-1 70,1-1 52,8-8 31</inkml:trace>
  <inkml:trace contextRef="#ctx0" brushRef="#br0" timeOffset="7217.288">5022 603 7091,'0'0'619,"0"0"-253,0 0 6,0 0-69,0 0-40,0 0-33,0 0 160,0 0 29,0 0 13,0 0-21,0 0-244,0 0-33,0 0 32,0 0-102,0 0-27,0 0 14,0 0 23,0 0 4,7-5-14,18-16-16,-18 16-16,-1 5-14,18 0-2,-18 0 11,-6 0 40,6 0-9,20 0-33,-20 0-9,-6 0 5,4 6 32,9 16 67,-9-16 102,-4 2-6,1-1-76,0-2-47,2 1-43,1 1 1,-2 1 61,-1 3 73,-1 3 115,0-8-217,0-2-40,0 4 15,0 1 38,0 4 67,0 5 109,0-6-190,0-2-38,0 0 13,0 4 33,0 7 58,0-9-108,0 8 11,0 15 53,-1-24-87,-1 11 2,8 7 25,5 14-30,1-8-25,-9-29-13,-3-6-32,3 6-19,-1-3 4,1 0 83,3 4 53,-4-4-89,-1 0-46,1 0-36,-1 0-50,1 1-59,-1 0-68,-1-4-2,6 0-47,8 0-48,0 0-40,-7 0-506,1-6-98,-6 4 890,0 1 38,1 0 9,0-1 44,3 0-6,-2 0-23,0-1-48,0 0-78,1-1-46,0-1-86,0-1-99,2-1-114,-5 5 388,-1 0 43,2 0 6,-1 0 49,3-1-14,-2 0-20,0 0-51,1-2-87,-1 0-49,1-1-94,0-1-110,-1 3 195,-1 0-34,1-1 91,-1 2 126,0 0 36,1-1-26,-1 0 4,1 0-25,-1-1-56,1-1-25,0 0-59,0-2-69,0-2-78,0 4 291,0 1 36,5-14-104,-5 6 75,2-4-48,-2 7 144,1 2-14,-2-1 43,-1-2 39,-1-3 54,0 0 39,0 0 70,0 8 84,0 6 77,1-1 70,0-6 69,4-22 667,-4 22-11,-1 7-497,0 0-265,0 0-47,0 0 122,0 0-41,0 0-187,0 0 7,0 0-49,0 0-33,0 0-34,0 0 48,0 0-99,0 0-53,0 0-27,0 0 8,0 0 13,0 0 6,0 0 8,0 0-11,0 0-14,0 0-4,0 0-12,-3 6-2,-11 18 0,11-18 3,1 1 10,-5 20 1,5-20-12,2-7-2,0 0 0,0 0 0,0 0 3,-1 11 14,-4 1-26,3-7-2,0 0 11,2-5 3,0 0 11,0 0-1,0 0-8,0 0 6,0 0-8,0 0-3,0 0 0,0 0-6,3 7-18,9 19 11,-9-20 24,-3-6 2,1 6-10,4 18-3,-3-18 2,-2-6 9,0 0-8,0 0-3,0 0 0,0 0 0,0 0 2,0 0 12,0 0 4,0 0 6,0 0-13,0 0 13,0 0-8,0 0-11,0 0 9,0 0-1,0 0-10,0 0-3,0 0 2,0 0 4,0 0-30,0 0 0,0 0 29,0 0 3,0 0 16,0 0 0,0 0 19,0 0 8,0 0 7,5 6-2,15 18 19,-15-18 2,-5-6-7,0 0 7,0 0-2,0 0-24,0 0-17,0 0-2,6 3-2,18 9-12,-18-9-2,-6-3 3,0 0 5,0 0-19,0 0-5,6 2-2,1-2-7,0 1-25,-2 0 35,0 0 34,1 2 49,1-6-65,25-9-1,-28 6-17,15-19-1,-10 12-3,8-24-8,-12 27-1,-4 7-2,0 1 0,0 0 0,0 0 0,0-1 0,-1 1 0,1-1 0,-1 1 0,1-1 0,-1 1 0,0-1 0,0 1 0,0-1 0,0 0-2,2-31 16,2 20-11,-1 0 4,-2-3 30,-1-9 1,0 20-5,0 6-1,0 0 6,0 0-24,0 0-18,0 0 39,0 0 75,-2 6 80,0-3-129,0-1-43,-2 5-4,1 0 66,2 2 85,0-3-37,1 0 38,0-1-82,1 0-40,0 2 0,-2 1 72,0 3 91,0-3-53,0 1 39,-6 55 643,3 1 0,3 10-838,2 0 502,0-1-82,0-8-140,0-2-116,-2-6-4,0 0-34,-6 59 53,3-76-107,-2-1 1,-2 0-1,-1 0 1,-10 21-73,12-46 37,-23 33 6,23-39-39,-1 1 0,0-2 0,0 1 0,-3 1-4,-29 20-86,26-21-85,4-4 68,1-1 42,-1-3 33,0 1-30,-4 2-58,4-2 40,-8-4-36,11 1 29,-2 0-79,3-2 25,3 2 33,0 0 53,-6-1 19,6 0-25,-1 0-52,1-1-31,-1 0-56,0-1-65,-1-1-75,2 2 190,-1 0 45,-2-3-3,3 3 27,0-1-42,0 0-24,0-1-46,0-1-55,-1-2-63,1 4 207,-1-1 18,-2-4-8,2-1-33,-1-3-65,1-5-115,-4-28 105,7 35 165,0-1 1,1 0-1,0 1 0,1-1 0,0 1 1,3-12 32,8-20-288,-3 17 35,1 0 1,9-15 252,-2 10-260,-7 15 77,0 0-38,0 0-44,1 1-53,-1 1 9,-1 2-44,1-1-49,1 0-51,-1 0-57,1 0-59,0 0-63,0 0-68,1 0-71,0 0-75,0 0-79,0 0-83,1-1-86,0 1-91,0-1-94,0 0-97,-6 8 1155,0-2 61,2-1 52,1-2 42,3-2 26,7-8 29</inkml:trace>
  <inkml:trace contextRef="#ctx0" brushRef="#br0" timeOffset="7548.42">5852 799 6467,'0'0'945,"0"0"-350,0 0-139,0 0-48,0 0-57,0 1-49,-1 0 13,-2 7 104,-16 31 694,18-38-1037,0 1 0,1-1 0,-1 0 0,1 0 0,-1 1 0,1-1 0,0 0 0,-1 1 0,1-1 0,0 0 0,0 1 0,0-1 0,0 1 0,0-1-76,0 3 124,0-1-35,0-1-17,1 2-10,-1 0 2,1 1 12,-1-1 33,-1 2 61,1 0 30,0 1 65,-1 2 74,0 2 84,-4 81 1081,4-44-814,0 2-58,1-14-218,0 1-44,-1 1-48,0-1-54,-1 0-58,-1 0-65,-2 0-68,0-1-75,-4 58 133,7-66-97,0-1 0,-2 1-1,-3 9-37,2-19-47,4 0 86,1-13-63,0 1-62,-2 4-90,-2 5-117,1-2-71,0 0-101,1-8-103,2-4-105,0-1-108,0 0-89,0 0-83,0 0 434,0 0-40,0 0-44,0 0-47,0 0-47,0 0-47,0 0-50,0 0-52,0 0-59,0 0-64,0 0-1921,0 0 2309,0 0 37,0 0-110,0 0 69,0 0-48,0 0-243</inkml:trace>
  <inkml:trace contextRef="#ctx0" brushRef="#br0" timeOffset="7882.826">5845 964 1521,'0'-4'106,"1"1"-39,-1-1-24,1-1-19,-1-1 5,1 3 29,-1-1 33,1 1 52,0 0 25,-1-1 53,1 0 60,0 0 67,0 4 144,2-6 35,15-18 602,-14 18-11,-4 6-601,0 0-47,0 0-59,0 0-49,0 0 265,0 0-104,7-4-56,22-11-35,-22 11-31,0 4-23,18 0 15,-18 0-15,2 0-44,27 0-73,-27 0-109,-2 3-85,22 7-59,-22-7-21,-7-3-6,6 7-10,16 22-6,-17-22-10,-5-7-3,0 8 2,0 21 12,0-22-6,0-7-43,0 0-80,-7 5-141,1-1 281,1 0-50,-2 1-44,-1 0-44,-1 1-42,-1-1-40,-1-1-39,-1 0-36,-1-1-36,12-3 358,-2 0-36,-6 1-122,-1 0-78,-15 1-381,19-2 466,1 0 46,-1 0-396,2 2 194,1-1 92,1 0 80,-1 0 64,0 0 60,-2-1 119,3 0-95,-1 0-46,1 0-53,-1 0-69,0 0-83,0 1-97,-1-1-113,2 1 176,-1-1-35,1 1-35,-1-1-37,1 0 187,1 1 97,-1-1 75,-2 1 94,0 1-9,1-2-116,1 1-94,1-1 26,0 1-36,-1-1-188,1 0 124,1 0-34,-1 0-35,0 0-39,1 0-40,-1 1-42,21-1 346,26 0-162,-40-1 32,-2 1 48,3-1-30,-3 0 104,3-3-24,-3 2-13,0-1-90,-2 2 52,2-1-36,-1 0-39,1 0-45,7-2 130,10-4 83</inkml:trace>
  <inkml:trace contextRef="#ctx0" brushRef="#br0" timeOffset="8129.058">6352 879 1889,'7'-5'611,"22"-12"-3,-22 13-42,0-2 26,22-16 62,-21 16 87,-8 6 25,0 0 61,0 0-96,0 0-51,0-3-394,-1 1-62,1-1-54,-1 0-47,0 0-26,-1 1-41,-1-5 0,1 5-6,1 0 76,-1-4 402,2 6 27,-5 0-265,1 0-61,1 0-53,-1 0-46,1 0-27,0 0-35,-7 0 117,6 0-24,-4 0 612,1 5 12,-24 14-52,23-15-71,1 4-56,4-4-501,-2 1-28,-3 2 5,2 1 53,-1 2 81,3-4-60,-1 2 38,3-4-130,-1 0-14,-1 2 1,1 0 24,-1 3 38,-2 3 68,3-4-142,-11 34 175,10-27-160,3-9-20,1 1 1,0 22-30,0-21-21,0-8-13,3 6-6,11 22-13,-11-21-37,-2-7-7,4 3-75,1 0 32,1 0-37,4 3-193,-7-5 115,-2 0-42,1 0-47,1-1-55,2 0-62,1 0-63,1 0-67,-2 0-68,-2 0-73,-1-1-92,1-1-114,-1 1 417,1-1-37,3-2-361,6-4-564,1 0-189,-6 4 593,-1 0-110,-5 3 644,0 0 41,-1-1 45,1 1 51,0-1 55,0-1 60,1 0 50,1-1 63,1 0 52,0-1 45,2-3 21,5-4 42</inkml:trace>
  <inkml:trace contextRef="#ctx0" brushRef="#br0" timeOffset="8491.834">4984 266 5090,'0'0'673,"-6"1"15,-7 3-313,0-1 42,7-1 554,6-2 70,0 0 45,0 0-589,0 0-42,-1 1-38,-3 4-47,-5 7-51,-1 0-38,5-6 210,5-6-85,0 0-6,0 0 19,0 0 21,0 0-5,5 6-16,12 18-62,-17-23-345,0-1 0,0 1 0,1-1 0,-1 0 0,0 1-1,1-1 1,-1 1 0,0-1 0,1 0 0,-1 1 0,1-1-1,-1 0 1,0 1 0,1-1 0,-1 0 0,1 0 0,-1 1 0,1-1-1,-1 0 1,1 0 0,-1 0 0,1 0 0,-1 0 0,1 0-1,0 0-11,7 3 78,-3-1-43,3-1 18,1 0 30,6-1 53,0 0-101,65-1 91,-20-7 33,13-6-99,-23 3-61,-8 2-69,-1-1-96,-6 2-69,0 0-105,-18 4 125,1 0-34,-1-1-35,0 1-38,0 0-56,1 0-46,-1 0-49,1 0-51,-10 2 259,1 0-36,-1 1-35,1-1-34,-1 1-35,0 0-35,0 0-34,1 0-35,0 0-115,1-1-45,0 1-45,0 0-46,1-1-44,0 0-45,1-1-45,0 0-45,-1 1 340,-1-1 41,1-1 45,0 1 46,-1-1 60,0 1 49,0 0 51,-2 1 53,-1 1 88,-1 0 34,4 0-49,0 2 78,4 1 74</inkml:trace>
  <inkml:trace contextRef="#ctx0" brushRef="#br0" timeOffset="9486.134">1214 2509 5651,'0'0'374,"0"0"-153,0 0-39,-5 6 44,4-5-71,0 0-71,-1 1-61,0-1-85,-2 2-123,1 0 129,2-2 73,0 0 33,-1 1 39,1 0 46,0 0 16,0 0 40,-1 0 42,1 0 47,0 1 51,-1-1 53,1 1 57,-1 1 62,2-3-257,0 0-60,-1-1-53,1 1-48,0 0-38,-1 0-50,1 1-74,-1-1-56,0 1-105,1 0 114,-1 0 73,0-1 74,1 0 66,-1 1 79,1-1 92,-1 1 103,0-1 29,1 1 88,-1-1 97,0 1 103,0-1 110,0 1 119,1 0 126,-1-1-468,1 0 35,6-4-426,0 0-147,7-3-6,-6 0 25,3-3 38,-2 2-73,5-4-14,5-13 77,-10 13-41,5-6 7,6-12 57,-11 18-75,5-7 5,4-12 31,-10 18-46,5-7 4,1-13 40,21-75 26,-12 25 48,-21 76-49,-1 6 50,0 0 78,0 0 80,0 0 16,0 0-56,0 0-91,0 0-80,0 0-6,0 0 60,0 7 82,0 9-58,0 20 231,0-22-246,0-2-54,0-6-86,0 12 151,0-6-70,0-5-43,0 7-6,0-3 21,0 7 56,-1-8-82,-1 8 4,7 7 47,16 39-60,-18-58-50,-3-6-6,5 6-29,-2-2 43,6 8-47,-1-2-41,-3-4-97,-5-6-84,0 0-88,0 0-108,0 0 195,0 0-35,0 0-37,0 0-39,0 0-42,1 0-48,2-1-56,3-1-62,-5 2 833,1-1-46,-1 0-115,2 0-107,-1 1-100,0-1-92,1 0-84,0-1-77,0 1-69,0 0-50,0 0-51,0-1-45,1 1-37,2-3-705,11-4-1951,-12 5 2334,0 0 53,0-1 56,0 1 97,0-1 119,-3 2 374,0 0 37,6-5-490,1-1 106,0-2-22,6-6-207,-15 16 845</inkml:trace>
  <inkml:trace contextRef="#ctx0" brushRef="#br0" timeOffset="9726.823">1673 1875 12038,'0'0'638,"0"0"-255,0 0 16,0 0-72,0 0-49,0 0-44,0 0-43,0 0-38,0 0 58,0 0-104,-7 2-62,-21 5-58,22-5-30,6-2-24,0 0-88,0 0-103,0 0 83,0 0-36,0 0-44,0 0-48,0 0-55,0 0-57,0 0-57,0 0-60,0 0-63,0 0-69,0 0-79,0 0-89,0 0 100,-1 0-52,0 3-470,-2 2-63,-2 7-273,0-3 614,1-1 270,3-5 402,-1 0 38,1-1 43,0 0 40,0 0-84,0 0 82,1-2 59</inkml:trace>
  <inkml:trace contextRef="#ctx0" brushRef="#br0" timeOffset="10028.635">1714 2058 5491,'0'6'899,"0"0"-689,0 1 84,4 21 895,-3-17-755,0-6-269,0-1-53,0-1-63,-1 0-75,2 4 763,-2-1-404,0-2-74,0 1-64,0-2-54,0 1-36,0-1-43,0 10 61,0-8 27,0 1 87,0-1-48,-1 0-43,1-2-37,-1 0-18,1 0-36,-3 2 5,0-1 9,1 1 60,0 2 63,-1 1 103,2-2-265,-1 3 111,-1 2 68,-4 16 350,5-20-421,0-2-39,1 0 312,0-3-92,1-1-101,0 2-87,-1-1-71,0 1-55,1-1-34,-4 9-249,3-8 259,1-2 81,-1-1 111,1-1-37,0 1 40,1-2 41,-1 1 47,1-1 49,-1-1 53,1 0 57,0-1 60,0 0 65,0-1 67,0 0-615,1 0-1,-1 0 0,1 1 0,0-1 0,0 0 1,0 1-1,1-1 0,0 0 1,3-5 1,3-7-10,0 0-1,1 0 1,8-8 9,-11 15-15,-2 2-17,2 0-8,22-25-34,-22 25-22,0 3-11,19-15 8,-20 14 8,-6 6 22,13-1-6,0 2 55,-5-1 6,-1 0-13,-2 7 40,15 19 25,-14-20-14,-7-4-20,1 0-1,0 0 1,0 1 0,1-1 0,-1 0 0,0 0 0,1 0-1,-1 0 1,1 0 0,0 0 0,0 0 0,0 2-4,10 31 34,-3 6 11,-3-7-32,-4-2-15,-1-29-14,0 0 0,0 0 0,0 0-1,0 0 1,1 0 0,-1 0 0,1 0 0,0 0 0,0 0 0,1 3 16,1 1-103,-2-3-22,-1-1-38,1-3-43,-1 0-47,0 0-52,0 0-60,0 0-66,0 0-77,0 0-85,0 0-99,0 0-114,0 0 356,0 0-34,0 1-363,0-1-76,0 2-259,2 5-687,1 5-15,-1-2 699,0-3 284,-1 0 111,0-3 130,0-1 113,-1-2-2,0 0-152</inkml:trace>
  <inkml:trace contextRef="#ctx0" brushRef="#br0" timeOffset="10607.438">2741 1852 7347,'-1'0'845,"0"1"-323,-1 0-132,-1 0-58,-2 1-66,-1 1-59,-1 0-18,-3 1 16,10-4-186,-1 0 0,1 1-1,-1-1 1,1 0 0,-1 0-1,1 1 1,-1-1 0,1 0-1,-1 1 1,1-1 0,-1 0-1,1 1 1,0-1 0,-1 1 0,1-1-1,0 0 1,-1 1 0,1-1-1,0 1 1,-1-1 0,1 1-1,0-1 1,0 1 0,0 0-19,-2 2 49,0 1 36,-1 5 171,-2 2 72,-5 15 516,7-20-620,1 1-42,0-2-38,1-1-103,-2 4 299,1-2-60,0 0-55,0-2-47,0 1-19,1-2-49,0 1-27,0 0-23,-1 0-13,1-1 12,-1 1 29,1 1 48,-1 0 26,0 1 52,-1 2 60,0 1 69,-13 40 517,1 5-127,1 4-127,2 3-127,4 0-126,5-1-125,4-1-126,7-4-125,6 4-25,-6-32-4,2-12 28,-4-7 6,-2-1-40,3 0-22,22 19 24,-15-19 16,18-3 37,16-11 32,7-14 17,6-13 2,2-13 0,-7-8 0,-13-6 23,-10-4-50,-9-3-52,-8-3-57,-7 0-56,-4-1-61,-3 0-61,-2 2-65,0 62 287,0-7-96,-1 4 54,0 2 32,-1-1 21,0-1-46,0 1-225,1 3-104,-1-8 153,-1 1-44,3 14 295,-1-7-353,1 6-62,0 1-68,0 0-69,0 0-75,0 0-86,0 0-93,0 0-76,0 0-998,0 0 959,0 0 33,0 0-815,0 0 631,0 0 247,0 0-846,0 0 1005,0 0 192,0 1 84,1 2 85,1 2 86,0 1 104,1 2 48,0 3 34,4 7 27</inkml:trace>
  <inkml:trace contextRef="#ctx0" brushRef="#br0" timeOffset="11415.09">3429 1963 6707,'0'0'837,"0"0"-332,0 0-68,0 0 145,0 8 389,0-6-837,0 1-43,0 0-8,0 4 41,0-4-31,0 1 58,0 0 49,0 2 75,0 1 87,0 1 102,1-3-273,-1-2-127,0 0-12,1 1-1,-1 0 13,0 0 32,0 1 56,0 0 31,-1 2 59,0 1 71,0 1 80,0-2-218,-1 0-64,0 3 3,2-5-25,-1 1 49,0 1 24,0 1 51,0 1 61,0 3 67,-2 18 15,0-1 22,-5 48 573,6-52-693,-1 0-40,1-3-67,-1-1-50,1 0-62,0-2-69,1 2 54,-2 27-10,-6 0-17,1-17-21,7-26-16,1-5-18,0 0-39,0 0-47,0 0-48,0 0-51,0 0-61,0 0-76,0 0-86,0 0-88,0 0-60,0 0-696,0 0-29,0-1 735,0-4 76,0-5 186,0-20-567,0 20 658,0 1 39,0-1 5,0 6 158,0 2 42,0-8-357,0 2 64,1 0 56,-1 2 51,1 0 16,-1 0 50,1 1 21,1-2 0,-1 0 7,0 2 4,0 0-18,0 0-41,1-21-740,0 0 59,1 0 62,0 1 61,0-1 64,0 1 63,0 1 66,0-1 65,0 1 67,1-1 67,-1 1 70,1 0 69,0-1 72,0 1 70,0-1 74,0 1 73,-3 21 99,-1 0-37,1-2 68,0 0-120,0-1-101,0 0-101,0-1-85,3-13-510,-3 13 495,0-1 98,0 5 92,-1-1 39,1 1 45,-1-1 51,1 0 133,0-1 111,0 1 123,-1 2-204,0-1 35,1 0 309,0-1 109,-1 1 116,1 0 124,-1 1-450,0 1 34,1-1 34,-1 1 35,0-1 36,1 1 38,-1-1 37,0 1 40,-1 8-640,-2 22 462,2-17-402,0-3-111,1-6-98,0-1-35,0 6 148,-1-3-38,1 1-11,-1-1-45,0 2-7,1-3 11,2 2 50,1 4 71,-1 0-100,8 30 208,-8-30-224,0-4 22,1 1-25,-2-1-22,5 9-9,-1-7 38,4 1 43,15 13 17,-18-17 19,0-3 37,17 3-13,-17-4-25,3-2-34,1 1-63,6-2 5,8-5 27,-16 5-47,-4 1-6,-1 1 0,0-1 0,1 0 0,-1-1-1,0 1 1,0 0 0,0-1 0,0 0 0,0 0-1,1-1-3,5-2 9,-2 2-16,1-2 30,1-2 31,4-2 43,-3 2-71,6-3-6,-7 2 32,4-4 43,23-23-63,1-8-30,-12 8 12,-1-2 20,-20 31-7,-4 6 0,0 0 47,0 0 1,0 0 34,0 0 204,0 0 39,0 0 5,0 0-31,0 0 2,0 12 113,-1 0-58,0 0-60,0 1-59,0-2-61,0-1-60,0-2-62,1-3-62,-9 64 639,0-4-81,-5 28 170,-1 0-96,13-85-599,0-1-19,-1-1 6,1 2 21,1 1 24,-2 5 43,2-1-80,-2 7 6,-3 11 76,3-21-101,-1 8 4,3 8 55,0-10-61,-7 38 124,4-36-111,5-6-44,0-6 0,-1 0-21,0-6-20,0 0-25,0 0-63,0 0-78,0 0-72,0 0-66,0 0-82,0 0-100,0 0-99,0 0-95,0 0-80,1 0-69,2-6-82,-2 5 661,0-1 96,1 1 61,-1-1 62,2-1 37,-2 2-6,0 0-38,0 0-24,0-1-41,0 1-50,0-1-56,-1 0-6,1 0-49,0 0-53,0 0-56,0-1-62,1 1-65,-1-1-69,0 0-75,3-7-515,11-19-1699,-10 21 2040,0-1 34,1-1-272,-3 6 598,0 1 38,-2 0 57,1 1 40,-1 0 38,0 1 39,0-1 37,0 0 36,0-1 35,0 0 34,2-3-9,0-2 57,6-11 16,-2 3 78</inkml:trace>
  <inkml:trace contextRef="#ctx0" brushRef="#br0" timeOffset="11814.223">4167 1821 3602,'-1'1'1004,"-4"2"-376,-19 10 786,19-10-676,4-2 37,1 9 820,0-7-1424,0-1-43,1 1-18,-1 0-4,1 2 8,-1-1 2,0 0 38,0 2 77,0 0 37,-1 0 81,0 3 96,0 0 109,-14 94 1724,5-30-812,1-9-282,4-31-635,1 0-37,-1-1-40,0 0-46,0 0-51,0-1-55,-3 35 279,6-1-66,1-23-233,2-1-56,-1 5-47,0-39-147,2 0-15,4 20-6,-4-20-10,-2-7-3,7 5-3,18 14 1,-18-15 34,1-5-8,59-14 17,-27 4-38,6-3-23,18-1 1,-4 3-15,12 3-25,-66 9 19,1 0-16,5 0-20,1 0-54,-7 0-73,-5 0-87,-1 0-98,0 0 142,0 0-33,0 0-35,0 0-37,0 0-39,0 0-38,0 0-40,0 0-42,0 0-42,0 0-44,0 0-46,0 0-55,0 0-62,0 0-72,0 0-82,0 0-89,0 0-100,0 0-107,0 0-378,0 0-1125,0 0 1571,0 0 104,0 0 46,0 0-152,0 0-515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30:15.6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5424 217 1905,'-97'-12'1523,"10"1"-176,30 3-551,9 0-242,24 4-326,1-1-37,-20-2 99,-1 1-89,-1 2-67,1 1-51,-48-4 12,19-1-77,1 1 93,-1-1 77,0 1 61,-27-4 161,-134-13 644,162 17-764,1-1-42,20 3-105,0-1-34,0 1-40,0-1-44,-299-24 153,233 25-48,0 3 103,-11 0-78,-82 2 168,140 3-254,1 3-42,-414 62-58,358-43 13,2 6 0,-99 39 18,-112 61 18,227-82 95,0 6-113,-43 33 73,18 0 197,-60 56-270,80-53 36,38-30-11,-2-1 41,-153 129 211,143-108-210,63-59-2,5-1-33,-6 9 39,23-28-68,-23 29 97,-14 24-100,11-5 19,4 2-16,4 1 5,5-10 80,9-28-57,4-11-22,-1 0 1,1 0-1,0 0 0,0 0 1,1 0-1,-1 0 0,1 0 1,0 0-1,0 4-9,-1 35 16,-2-24-11,-1 25 27,2-34-20,1 8 6,6 9 38,-3-16-61,12 31-20,4 2-20,3-4 61,9 6 0,-21-33-11,-5-8 0,-1 0 0,1-1 0,0 1 0,0-1 0,0 0 0,1 0 0,-1 0-5,5 4 17,3 3 7,9 7 84,-17-14-72,0 0-25,2 2-1,1 0 45,3 1 50,3 3 76,-8-6-123,0 0-23,1 1 4,2 1 41,2 0 54,5 4 85,-4-4-130,-4-1-47,1 0 23,3 2 35,5 3 58,77 49 110,-56-36-235,11 6 23,1-3-46,10 2-90,33 9 80,-16-11-9,2-2 90,-26-9 48,0-1 79,-16-4 16,1-1-49,-1 0-41,1 1-35,15 3-11,0 0-41,119 28 9,-98-24 23,15 0-79,0-5-1,41-1 1,27 4-2,-68-7 48,17 2 76,-10-2 48,-48-4-119,-23-2-64,0 1-40,93 11-85,0-4 100,235 7 153,-270-14-112,-1 0-36,64 3 352,1-2-102,-69-2-153,0 0-39,-1 1-44,1 0-48,174 6 125,37 2-25,-139-5 60,-1-1-55,540-16-113,-522-2 77,0-8 0,-1-6-1,145-45-1,-240 48-23,-1-2 0,-1-3-1,-2-3 1,46-30 23,-42 16 62,-38 23-35,-2-2 0,0-1 1,19-23-28,-12 6 53,-2-2 34,-8 6 18,-2-1 39,-2-2 43,-1-1 51,-1 0 58,-3-3 63,0 0 71,-2-1 78,-4 9-6,-2 1-95,-1-2-87,-1 1-78,-1 0-67,-3 0-58,0-1-49,-3 1-39,-4-26-43,0 38-13,-1-1 1,-1 1 0,-1 1-1,-8-19 27,-3-1 13,-5 1 50,4 14-89,-1 0 0,-1 2 0,-17-20 26,5 13-63,-2 1 1,-1 1 0,-2 2 0,-9-5 62,-59-35-99,-5 8 69,36 24 67,0 3 60,17 11-132,0 1 36,-118-38 99,69 30-56,34 12-61,13 4-40,-1 0-50,19 4-4,-1 1-33,-8-2-231,2 0-60,16 5 96,0 0-50,6 1 21,-1 1-47,1-1-51,-1 0-56,0 1-59,0-1-67,-1 0-71,0 0-77,-1 0-130,-1 1-93,-5 0-296,-19-3-766,1 0 52,19 3 727,6 0 277,0 0 77,-1-2 40,0-1 93,-5-2-74,-17-6-341,48 16 1166</inkml:trace>
  <inkml:trace contextRef="#ctx0" brushRef="#br0" timeOffset="1172.427">2971 322 6819,'0'0'855,"0"0"-315,0 0-123,0 0-41,0 0 27,0 0-66,0 0-48,0 0-35,0 0 113,0 0 141,0 0 381,0 0 130,0 0 8,0 0-45,0 0-544,0 0-39,0 0 303,0 0-75,0 0-54,0 0-60,0 0-68,0 0-74,0 0-67,0 0-58,0 0-41,0 0-47,0 0-57,0 0-40,0 0-37,0 0-2,0 0 39,0 0 94,-6 4 77,-17 10 35,14-4 2,3 2-127,-12 24 308,13-27-371,3-4-67,-11 21 219,2-3-85,0 0-54,1-1-51,2-5-12,-9 24-2,11-23-27,1 0 1,0 0-1,2 1 1,0-1-1,0 2 0,3-14 16,0 0 3,0 17 13,0-17 11,7-1 2,19 16 35,-11-10 25,-1-8-71,-7-2 0,5 1 41,24 4-5,-13-4-145,1-1 66,57-3 157,-46 0-138,-17 0-47,0 0-40,0 0-47,0 0-55,1-1-95,0 0-90,0 0-100,0 0-113,-1-1-122,-10 2 300,1 1-35,-1-1-36,1 0-38,-1 0-40,0 0-39,-6 2 79,0-1 42,-1 1 40,1 0 37,0-1 37,-1 1 35,2 0-220,-1-1 212,0 1 61,-1 0 55,1-1 50,-1 1 44,0 0 38,2 0 15,-1 0 84,2-1 101,-3 1-135,0-1-55,0 1-92,0-1-111,0 1 85,0-1-37,-1 1-39,1 0-44,0-1 16,0 1-33,-1-1-35,1 1-38,0-1-38,0 1-41,0-1-42,0 0-44,0 1-45,0-1-48,0 0-49,0 0-51,1 1-52,-1-1-54,0 0-57,1 0-57,-2 1 867,2-2-217,1 0 34,3-1-199,2-3 22,6-3-100</inkml:trace>
  <inkml:trace contextRef="#ctx0" brushRef="#br0" timeOffset="1456.298">2857 296 11157,'0'0'471,"0"0"-187,7 0 314,7 0-99,-1 1 45,31 7 1354,-25-4-1124,-1 0-131,1 0-108,-9-2-319,0-1-40,1 1-44,0-1-48,11 1 27,2 0 73,62 1 594,-47-3-528,-19 0-179,-1-1-50,0 1-60,0 0-71,-1 0-71,-1 0-81,0 0-92,-1 0-99,-14 0 298,0 0-36,3-1-288,-1 1-121,1-1-104,-2 1 42,1-1-54,0 0-47,-1 1-37,1-1-287,8-3-2052,-8 2 1830,0 1 197,0 0 81,-1-1 85,-1 2 522,0-1 36,-1 0 40,1 1 42,-1-1 47,0 0 49,0 1 64,0 0 46,0-1 49,0 1 50,0-1 55,0 1 54,-1 0 59,1 0 61,3-2-911,-1 1 100,-2 1-17,-1 0-191</inkml:trace>
  <inkml:trace contextRef="#ctx0" brushRef="#br0" timeOffset="1670.27">2884 497 1761,'8'-1'371,"-4"1"-315,1-1-18,2 1-3,1-1 29,2-1 43,5-2 68,-9 3-121,0 0-22,3 0 4,0-1 41,3-2 52,6 0 81,-11 2-246,0 0 43,3-1 44,6-1 73,12-4 59,-18 5-163,1 0-37,-2 1-32,0-1-37,0 1-43,0-1-49,-1 1-11,0 0-41,1-1-43,-1 1-47,0 0-51,0-1-53,1 1-56,-1-1-60,2 1 435,9-4 24,16-4 59</inkml:trace>
  <inkml:trace contextRef="#ctx0" brushRef="#br0" timeOffset="2390.183">2897 517 6211,'0'0'803,"0"0"-297,0 0-116,0 0-40,0 0 21,0 0-67,0 0-54,0 0-44,0 0 59,0 0 38,0 0 156,0 0-184,0 0 50,0 0 457,0 0 42,0 0-55,0 0-451,0 0-47,0 0-36,6 0-35,13 0 82,-1 0 57,45 0 936,-35 0-768,-11 0-249,1 0-47,1 0-49,2 0-79,0 0-94,0 0-107,2 0 94,-13 0-16,6 0-34,-13 0 5,-1 0 36,0 0 29,1-1 43,2 1 29,-2-1-63,1 1-54,1 1-68,-1-1-47,2 0-71,1 1-83,1 0-94,0 0 42,2 0-62,-1 0-81,-1 0-104,-5 0-137,-1-1 58,1 1 56,-1-1 53,0 0 51,0 1 48,0-1 46,-1 1 41,1-1-27,-1 1 53,1-1 48,-1 1 42,0 0-70,1 0 70,-1 0 55,0-1 40,2 3-303,-2-3 302,1 1-40,-1-1-2,1 1-49,0-1-56,0 0-65,5 0-633,0 0 48,2-2-153,5-2-520,-14 4 1631</inkml:trace>
  <inkml:trace contextRef="#ctx0" brushRef="#br0" timeOffset="3009.535">3552 491 8356,'0'0'835,"0"0"-314,0 0-127,0 0-50,0 0 4,0 0-82,0 0-69,0 0-53,0 0 8,0 0-34,0 0 47,0 0-14,0 0 56,0 0 46,1 5 35,5 17 350,-4-16 21,-3-6-382,0 5-37,1-2-217,-1 1 33,0 5 139,-1 3 72,-2 17 452,2-20-522,1-2-35,1 1-30,-1-3-87,1 4 192,-1-3-100,-1 0-66,-1-1-49,1-3 6,1 0 21,0 3 146,-1 2-54,1 1-105,0-5-32,-1 6 30,-2 5 31,-2 10 47,4-18-83,2-6-5,0 0 22,0 0 20,0 0 30,0 0 30,0 0 18,0 0 5,0 0-31,6-4-25,18-13-41,8-10-43,43-50-54,-50 46 42,-6 4 1,-2 5 12,-12 16 9,1 2 5,-4 2-37,39-26 58,-30 24-78,-2 3-41,-4 6 34,12 23 32,-16-24 8,0 0 0,0 0 0,-1 0 0,1 0 0,-1 0 0,0 0 0,0-1 0,-1 1 0,0 3 0,-12 39-13,-3 8-1,16-46 9,-2 18-80,3-19 34,-1-3-82,0-3-78,0 0-93,0 4-99,0-4 128,0 0 76,0-1 69,0 1 59,0 0 52,0 0 53,0 0 106,0 3 312,0-3-361,0 0-60,0 0-70,0 0-77,0 0-93,0 1-108,0-1-68,0 0-109,0 1-117,0-2 258,0 1-34,0 0-34,0 0-37,0 0-37,0-1-39,0 1-39,0 0-42,0 0-43,0 0-44,0-1-54,1 0-53,1 1-65,1 0-83,16 4-1974,-15-4 2352,-1 0 50,1 0-81,-2 0 95,-1-1-14,-1 0-162</inkml:trace>
  <inkml:trace contextRef="#ctx0" brushRef="#br0" timeOffset="3324.983">4127 248 10053,'0'0'664,"0"0"-251,0 0-103,0 0-41,0 0-1,0 0-67,0 0-54,0 0-40,0 0 12,0 0-11,0 0 82,0 0-25,0 0 48,0 0 37,0 0 39,0 0 405,4 6 45,13 17-29,-16-23-686,-1 1 1,0-1 0,1 0 0,-1 1 0,0-1-1,1 0 1,-1 1 0,0-1 0,0 1 0,0-1-1,1 1 1,-1-1 0,0 0 0,0 1 0,0-1-1,0 1 1,0-1 0,0 1 0,0-1 0,0 1-1,0-1 1,0 1 0,0-1 0,0 1 0,0-1-1,0 1 1,0-1-25,-2 6 152,1 2 54,-5 24 600,3-19-517,2-8-181,0 0-37,1-1-42,-1-2-52,-5 26 432,1-8-46,0-4-40,0 0-34,-4 17 82,-18 62 118,21-79-486,1 2-6,4 5-32,0-11 45,0 6-93,-1 2-93,0-4-92,1-11-57,1-4-105,0 1-151,0 0 100,0-1 91,0 1 84,0 0 78,0-1 69,0 0 62,0 1 55,0-1 69,0 1 89,0 0 57,0 1 304,0-2-247,0 0-155,0 0-66,0 1-92,0-1-115,0-1 50,0 1-37,0 0-38,0-1-42,0 1-51,0 0-48,0-1-52,0 1-53,0 0-56,0 0-60,0 0-61,0 0-65,0 0-67,0 0-69,0 0-74,0 0-74,0 1-78,0-1-81,0 0-83,0 1-86,0-2 360,0 0 41,0 0-147,0 0-491</inkml:trace>
  <inkml:trace contextRef="#ctx0" brushRef="#br0" timeOffset="3505.937">4011 515 10197,'0'0'952,"0"0"-365,0 0-150,0 0-66,0 0-14,0 0-105,0 0-78,0 0-55,1-1 28,5 0-78,26-8-31,14 3-75,-31 4-23,-6 0-41,-7 2-177,1-1 43,-1 1 40,0 0 36,1-1-59,0 1 114,-1 0 88,0 0 57,-1 0 35,3 2 308,-3-2-329,1 1-72,-1-1-96,-1 0 12,1 0-33,0 0-102,1 0-72,-1 0-80,1 0-86,-1 0 8,1-1-69,0 1-75,0-1-76,0 0-83,1 1-86,0-1-90,0 0-95,16-6-1154,-14 5 1684,0 0 36,0 1 47,-1-1 59,-2 2 122,0-1 39,1 0-105,-1 0 76,-2 1 34</inkml:trace>
  <inkml:trace contextRef="#ctx0" brushRef="#br0" timeOffset="4073.35">4211 677 8436,'0'0'827,"0"0"-318,0 0-133,0 0-58,0 0-18,0 0-92,0 0-72,0 0-49,0 0-5,0 0-30,6 1 1,-1 0-74,2 1 54,25 2 215,-21-3-191,-6-1 23,2-2 22,3 0-36,1-1 57,0 0 49,1-1 40,10-3 292,30-13 833,-37 12-969,1 1-59,1-2-45,-8 5-185,-1-1-42,-2 2 109,0-2-60,18-14-33,-17 14-7,-7 5-6,4-6 13,13-20-16,-12 19-5,-5 7-2,-1-5-14,-4-16-16,5 21-1,0 0 1,0 0 0,0 0-1,0-1 1,0 1 0,0 0 0,0 0-1,0-1 1,0 1 0,0 0 0,0 0-1,0 0 1,0-1 0,-1 1-1,1 0 1,0 0 0,0 0 0,0-1-1,0 1 1,0 0 0,-1 0-1,1 0 1,0 0 0,0 0 0,0-1-1,-1 1 1,1 0 0,0 0 0,0 0-1,0 0 1,-1 0 0,1 0-1,0 0 1,0 0 0,-1 0 0,1 0-1,0 0 1,0 0 0,-1 0-1,1 0 1,0 0 0,0 0 0,0 0-1,-1 0 1,1 0 0,0 0 0,0 0-1,-1 0 1,-3 0-5,-1-1 6,0 1 1,0 0-1,0 0 0,0 0 1,0 1-1,0-1 1,0 1-1,1 0 1,-1 1-1,0-1 1,0 1-1,1 0 1,-4 2-2,-5 5-26,-25 18-191,31-21 225,-4 5-128,-15 19 77,-1 6 27,4-1 0,11-5 2,0 24-95,11-38 88,1-9-8,0-7 7,6 6-4,0-1 19,-4-4 4,0 1 1,0-1-1,1 1 1,-2 0-1,1 0 1,0 0-1,0 0 1,0 0-1,-1 0 1,1 0-1,0 2 3,4-3-13,31 6 147,-2-4-76,-11-4-84,1-3-67,-3-1-45,1-3-63,2-2-71,1-4-79,-16 9 290,4-2-20,10-7-36,24-15 101,-38 23 21,27-19 33,28-18 50,-59 39-59,0 2 33,-4 1 25,2-1-106,3-2-92,-4 3 131,0 0 61,0 0 49,0 0 69,0 1 80,0 0 93,2 6-188,16 21-27,-16-21-42,-5 1-38,0 21-39,0-21-20,3 0-2,12 20-5,-14-24-13,0-1 1,0 0-1,0 0 1,0 0-1,0 0 0,1 0 1,-1-1-1,1 1 1,-1 0-1,1-1 0,0 1 1,0-1-1,-1 1 1,1-1-1,1 1 2,4 2-64,1 3-284,-2-3 111,-1-2 86,3 0-140,-5-2 125,-1 1-66,2 0-213,-2 0-95,2-1-104,2 0-117,-5 0 501,0 0 40,1 0 39,-1 0 32,0 1 9,0-1 37,1 0 0,0 1 44,3 0-71,-3-1 31,1 0-63,-1 0-34,1 0-71,-1 0-81,1 0-93,0 0-7,0-1-80,0 1-88,1-1-93,0 1-101,0-1-108,0 0-114,1 0-123,3-1 413,1-1 104,5 0-27,8-2-219</inkml:trace>
  <inkml:trace contextRef="#ctx0" brushRef="#br0" timeOffset="5105.668">987 1340 5090,'25'-56'697,"-21"47"-582,-1 4-41,0-1 200,-3 5 92,1 1 100,4-6 90,1-2-158,10-10 519,-11 11 511,-5 7-748,0 0-45,0 0-55,0 0-58,0 0-58,0 0-50,6-4 309,17-10-64,-17 10-14,-6 7-397,0-1-44,0 0-37,1-1-35,-1 1-13,1-1-35,-1 0-20,2 1-16,0 2 33,-1-2-11,-1 1 42,1-1 25,-1 1 45,0 1 55,1 1 61,-1 0-125,0 2 52,0 21 624,0-17-552,0-6-187,0-1-39,0-1-45,0-1-51,-1 17 393,0-2-66,0-1-59,-1-3-55,0-1-48,0-1-44,-2 5-9,-6 19 187,1-5-117,3-11-102,0-2-44,-5 15-84,-9 24-143,11-26 149,-4 12 53,-2 10 95,4-8-86,7-26 15,0 3-58,2-2-66,2-3-75,0-10-58,0-5-85,-1-1-94,1 2 169,-1 2-34,-2 5-223,0 1-76,2-4 184,-1-1-510,2-4-100,0-1 131,0 0-521,0 0-68,0 0 389,0 0 338,0 0-60,0 0-61,0 0-63,0 0-266,0 0-1667,0 0 1351,0 0-613</inkml:trace>
  <inkml:trace contextRef="#ctx0" brushRef="#br0" timeOffset="5425.161">1022 1211 7139,'1'-1'763,"0"-4"-299,0 4-305,-1-1-56,1 0-36,0 0-41,0-1-25,-1 0 50,1 1 62,0-1 93,0 1 55,0-1 99,1 0 114,-1 1-189,-1 1 35,8-5 397,21-17-10,-22 17-66,1 5-92,7-1-325,0-1-48,-1 4 54,0 4-104,29 10 237,-33-11-288,-4-2-42,22 10 303,-4 1-98,-5 0-85,-5-3-73,-5-3-62,10 8 89,-9-1-95,-6-7-1,-3-6-8,1 1 0,-1 0-1,1 0 1,-1-1 0,0 1-1,1 0 1,-1 0 0,0 0-1,0 0 1,-1 1 0,1-1-1,0 0 1,-1 0 0,1 0-1,-1 1-2,1 4 8,0-5-6,0 0 0,0-1 0,0 1 0,-1 0 0,1 0 0,-1 0 0,1 0 0,-1 0 0,0 0 0,0 0 0,0 1-1,0-1 1,0 0 0,-1 0 0,1 0 0,-1 1-2,0 3 7,0 14 31,-1-8-25,0-4-3,-4 4 25,3-5-22,1-4-7,0 0-1,0-1 1,0 1 0,0 0-1,0-1 1,0 1 0,-1-1-1,1 0 1,-2 1-6,-28 26 32,-15 1 11,32-22-26,5-1-25,0-3 35,-1 0 35,-6 1 53,7-1-80,1 0-36,-1-2 30,-1 0 39,-4-2 54,9 0-137,-17 0 110,13 0-135,1 0-67,1 0-89,-1 0-113,5 0 106,0 0-35,3 0-249,-3-3-115,2 2 489,-8-5-575,4 3 295,2 0-35,1 1-83,1 1-45,2 1-45,-1 0-44,1 0-45,0 0-57,0 0-70,0 0-85,0 0-46,1-4-1361,0 1 1535,1-1 61,-1-2 56,1-1-79,2-7-309</inkml:trace>
  <inkml:trace contextRef="#ctx0" brushRef="#br0" timeOffset="6140.515">1312 1717 5843,'0'0'650,"0"0"-284,0 0-182,0 0-34,0 0 76,0 0 103,0 0-129,0 0 48,0 0 48,0 0 48,0 0 446,0 0-27,0 0-96,0 0-107,7 0-45,20 0-16,-20 0-19,0 0-74,-3 0-339,0 0-19,2 1 3,1-1 34,2-1 54,3-1 89,-3 1-153,-3 0-45,1 0 22,2-2 31,4-1 54,-3 2-89,-3 1-32,1-2 23,2-1 31,4-3 47,-3 1-70,6-2 8,-6 2 10,4-3 43,-4 3-64,5-3 8,8-6 87,-10 5-110,34-28 259,-43 33-61,-2-2 59,10-24 21,-10 23-43,-3 1-119,0 2-65,0 1-49,0-5-22,0 5 22,0-2 38,0 6-18,0 0-6,-6-4-10,-19-13-6,19 12-10,-1 6 0,-1-1-13,6 0-4,0 0-1,-1 0 0,1 0 0,0 0 0,-1 0 0,1 1 0,0-1 1,-1 1-1,1-1 0,0 1 0,0 0 0,0 0 0,0 0 0,-1 0 1,0 1-2,-4 1 7,4-2-5,0 0 0,0 0 0,0 1 1,1-1-1,-1 1 0,0 0 0,1 0 0,-1 0 1,1 0-1,-1 1-2,-27 24 27,19-17-15,7-7-6,1 0-1,0 1 0,-1-1 1,1 1-1,0 0 1,1 0-1,-1 0 1,1 1-1,0-1-5,-23 40 16,1 9 0,3 2-3,15-40-12,4-12-3,1 0 0,0 0-1,0 0 1,0 1 0,0-1 0,0 1-1,1-1 1,-1 0 0,1 1 0,0-1-1,0 3 3,0 37-21,3-13 2,5-4-7,1-15 10,19 11 16,-28-22 0,1 1 1,-1-1-1,1 1 1,-1-1 0,1 1-1,-1-1 1,1 0-1,-1 1 1,1-1 0,0 0-1,-1 0 1,1 1-1,-1-1 1,1 0 0,0 0-1,-1 0 1,1 0 0,0 0-1,-1 0 1,1 0-1,0 0 1,-1 0-1,32-2 19,4-8 10,-4-8 6,0-9 7,1-3-10,1-3-13,9-16-14,-37 40-5,25-25 0,8-3 0,-9 11 16,-2 7 22,-23 16-12,1 0 14,17-5-2,-17 5 10,-6 3 13,5 4 6,16 13 16,-15-11 8,-2 0-42,-1 8-14,-2-11-8,2 7 45,0-3-33,1 10-8,-4-2 21,0-12-43,0 33 6,0-12-8,0 0-24,0 35 15,0-54-14,0 1-35,0 7-18,0-1-59,0-7-90,0-4 64,0-1-35,0 0-39,0 0-42,0 0-43,0 0-44,0 0-49,0 1-60,1 0-74,0 2-89,0 2-101,1 1-102,-1-1-101,1 0-102,-2-2-96,1-2-84,-1 0-67,0-1-49,0 0-602,0 0 1321,0 0 33,0 0 130,0 0 36,0 0 42,0 0 48,0 0 52,0 0 49,0 0 43,0 0 37,0 0 15,0 0 37,0 0-50</inkml:trace>
  <inkml:trace contextRef="#ctx0" brushRef="#br0" timeOffset="6701.0329">2309 1649 5058,'0'0'1497,"0"0"-51,0 0-51,-2-5 78,-2-6-775,1 1-38,1 6-32,2 3-42,0 1-58,0 0-77,-4 0-76,1-1-118,1 0-129,1 0-44,-2-1-10,-2-1-42,3 2 5,-1 1 36,1 0 26,-1 0 42,-1 1 49,0 0 59,-18 5 66,17-5 13,5-1-32,-6 4-71,-17 14-81,17-14-72,3 1-43,1-1-29,1-3-1,0 0 0,0 0 0,0 0 0,0 1 0,0-1 0,0 0 0,1 1 0,-1-1 0,1 1 0,-1-1 0,1 0 0,-1 1 0,1-1 0,0 1 0,0-1 0,0 1 0,0-1 0,0 1 0,0 0 1,0 21 11,0-17 5,3 1 0,10 19-5,-10-20-17,4 1 12,4 3-35,4 3-41,30 28-140,-16-13 151,-1 3 61,-9 0-10,-19-31 8,0 0 1,1 1-1,-1-1 0,0 0 0,0 1 0,1-1 1,-1 1-1,0-1 0,0 1 0,0-1 0,0 0 1,0 1-1,0-1 0,0 1 0,0-1 0,0 1 1,0-1-1,0 1 0,0-1 0,0 1 0,0-1 1,0 0-1,0 1 0,0-1 0,0 1 0,-1-1 1,1 1-1,-3 4 1,2-3 0,0 0 0,0 0 0,0 0 0,0 0-1,1 0 1,-1 0 0,0 0 0,1 0 0,0 0-1,-1 0 1,1 2-1,-8 3-13,0 2 17,2-2-15,-1 0 35,-3 0 34,-4 2 48,6-2-78,2-2-33,-1-1 32,-2 1 35,-5 2 50,-8 3-69,-23 11-54,39-19-2,0 0-27,3-1 216,0 0-126,1-1-117,0 1-109,0-1-99,0 0-90,1 0-81,-1 0-72,1 0 58,1 0-35,-1 0-585,0-1-326,2-1-798,0 0 907,1 0 76,-1 1 471,1-1 69,-1 1 176,1 0 65,-1-1 73,1 1 81,0 0 115,0-1 67,-1 1 72,1 0 75,0-1 80,0 1 86,0-1 90,0 1 94,0-1-621,0 1 35,1-2-113,-1 2 116,4-3-234,-4 3 210,0-1-34,1 1-82,-1 0 103,0 0-37,1 0-42,-1-1-45,1 1-50,0-1-54,1 1-59,0-1-62,2-1 408,1 0 68,2-2 47,7-2 38</inkml:trace>
  <inkml:trace contextRef="#ctx0" brushRef="#br0" timeOffset="7036.623">2670 1732 7716,'0'0'954,"0"0"-358,0 0-145,0 0-57,0 0 6,0 0-92,0 0-77,0 0-57,0 0-43,0 0-34,0 0 30,0 0 38,0 0-46,0 0 56,-1 1 67,-4 5 62,3-3-309,-1 0 59,0 1 54,-1 1 48,-2 3 195,-1 1 87,0 0 48,-9 16 713,6-10-539,5-7-376,1 1-51,-1-1-61,2 0-71,-1 1 5,-13 32 260,12-29-292,2-3-49,0 4 26,3 43-27,3-44-8,10 13 13,-4-16 3,15 5 3,-8-9 27,-1-6-42,-12 0-4,18-1 60,-5-4-65,-9 3 1,48-19 88,-21 3-64,-27 14-33,14-9 35,-10 3-25,-4 4-3,9-9 26,-7 3-29,-5 6 1,4-7 16,3-23-35,-7 25-15,-1 2 32,-2 1-44,-1-2-48,-1-4-71,-4-21-126,3 21 30,-1 4 108,0 3 69,-3 0 53,3 4-6,1 1-24,-4-10-113,2 5 69,-1 1 47,1 2 39,-2-1-41,-1-3-79,1 3 55,1 2 34,-2 2 20,2 0-33,2 0-70,1 1 34,-3-1-9,1 1 75,-3 1 36,4 1-44,1-1-42,0 1-63,0-1-75,-1 1-91,0-1-107,2 0-8,-1 0 41,0 0 38,1 0 37,-3 1-207,1 0 113,0 0 40,0 1 96,-5 2-305,7-3 398,-1 0-39,1 0-56,0 0-69,-3 0-597,2 0-76,1-1-71,1 0-65,0 1-851,-1-1 1181,-1 2-9,1-1 455,-1 1 36,-2 1-86,0 1 78,0 0 64,-1 0 52,-1 2 21,-4 2-56</inkml:trace>
  <inkml:trace contextRef="#ctx0" brushRef="#br0" timeOffset="7519.952">3047 1671 8484,'-4'11'628,"1"2"-33,-1 14 506,0 1-147,-3 3-76,6-27-756,-1 1-39,0 1 6,0 1 66,1-3-46,0 1 32,-1 1 39,0 1 43,1-2-149,-1 0-12,1 2 3,-1 1 20,-1 1 39,-1 5 69,1-6-145,-7 30 132,5-19-128,3-13-28,1 1 6,1-6 34,-1 1-35,0 0-35,1 0-39,-2 2-52,1-1 66,0-1 56,1 2 67,-1-2 50,1 1 72,0 1 84,0 0 95,5-3-231,-1 2-124,7 2 7,-1-3 35,-3-7-61,34-24 5,-10 2-46,-21 17 12,5-5-1,6-8-34,13-17 2,-21 23 31,1-1 4,6-1 33,-8 9-21,32-25 64,-39 31-48,-4 4 24,-1 0 164,0 0-95,0 0 95,0 1-165,1 5-73,-1-6 30,2 12-76,1 12-88,-6 2-4,-1-9 90,-6 17 30,-4 11 65,13-41-15,-8 21-7,5-13-25,4 12-52,0-23 247,0 1-38,0-1-35,0 1-35,0 2-41,0 0-125,0 2-112,0-1-104,0 1-94,0 0-82,0 0-13,0 0-52,0 0-45,0 0-37,0 5-701,0 9-1936,0-15 2323,0-2 55,0 1-1830,0-3 1911,0-1 455,0 0 34,0 0 40,0 0 36,0 0-167,0 0 41,0 0-54</inkml:trace>
  <inkml:trace contextRef="#ctx0" brushRef="#br0" timeOffset="8180.82">3628 1859 10741,'0'0'757,"0"0"-284,0-1-43,0-4 159,0-20 374,0 19 104,0 6 51,0 0-16,0 0-605,0 0-42,0-1-39,0-3-55,0-7-67,0 1-60,0 6-48,0 3-39,0 1 64,0 0-88,-6 4-30,0-2-55,-1 1-28,1 1 27,-1 2 33,-1 3 53,1-2-58,2-2-38,0 1 33,-2 3 42,-3 3 65,2-3-97,-3 6 15,4-5-16,-3 5 38,-15 28-22,2 5-58,1 26-59,21-68 5,1 0 6,0-3-11,0 6 79,0-5-78,0 2-81,0-3 15,0 1-33,6-1-80,16 12-39,-17-11-7,2-7 3,-4 1 197,1 1 29,3-1 2,-1-1-51,2-1-62,3-4-98,-7 6 172,1-1 28,1 0 0,1-2-48,1-2-64,3-3-97,-6 7 190,-1 0 19,3-2 1,-1-1-32,2-3-44,4-3-71,-3 3 116,-3 3 43,1-1-29,1-4-38,2-3-60,-6 9 98,0 0 33,2-3 2,0 0-56,1-3-63,2-4-96,-6 10 163,1 0 28,1-2-1,0-1-52,0-3-66,3-4-103,8-18 7,-12 24 98,-1 3 97,10-17 45,-10 17 18,-3 6-23,0 0 0,0 0-6,0 0 14,-1 7 26,-4 14 22,-6 20 93,9-32-96,-6 21 147,3-4-49,2-5-47,1-4-42,1-10-37,-1 20 46,2-10-47,1-6 0,-1-8-2,0 0 1,0 1-1,0-1 0,0 0 0,0 0 0,1 0 0,-1 1 0,1-1 0,0 0 0,0 0 0,1 1-1,1 5-1,-2-7 0,-1 1 0,1 0-1,0 0 1,-1 0 0,2 0 0,-1 0-1,0-1 1,0 1 0,1 0-1,-1-1 1,2 1 1,1 4-2,-3-5 2,0 1 0,0-1-1,1 1 1,-1-1 0,0 0 0,1 0-1,-1 0 1,1 0 0,0 0-1,0 0 1,0 0 0,0-1 0,3 4 0,-4-3 1,0-1-1,0 0 1,1 0-1,-1 1 1,0-1-1,0 0 1,1 0-1,-1 0 1,1 0-1,-1 0 1,1-1-1,-1 1 1,1 0-1,-1-1 1,1 1-1,0-1 1,-1 1-1,1-1 1,0 0-1,3 1 12,13 4 36,-3-6-30,-10 0-4,17-1 53,-6-6-45,-9 5-7,19-8 29,-9 1-25,-7 3-7,29-18-23,-19 11 18,-1-1 1,-1-1-1,0-1 0,-2-1 1,0 0-1,4-7-7,11-19-44,-4-2-71,-2-1-94,-14 24 61,0-1-34,5-14-93,-3 0 38,-2-1 44,-1 1 51,-3-1 57,-1-1 63,-1 0 69,-1 0 76,-4 36-186,1 0 58,-1-1 51,1 0 43,0-6 202,1-19 825,-2 25-911,0 0-41,0-1 703,0 6-492,0 0-59,0 0-65,0 0-69,0 0-83,-5 4-1,-17 10 19,10 1-7,-54 93 181,38-58-101,-6 21-190,9-6 48,4 1-35,8 2-39,9 0-42,4-48 50,1 1-59,1 0-77,-1 0-93,1-3-63,-1-1-98,0-1-110,-1-2-122,0-11 268,1 0-39,1 1-47,0 1-54,2 2 48,1 2-45,1 3-304,0-2-108,-3-4 46,-1-3-95,2-1-104,2 1-116,-5-3 909,1 1 33,0 0-162,1 0 40,0 0-30,2 2-80,-3-3 278,0 1-43,0 0-2,0 0-47,0 0-55,1 0-62,0-1 15,-1 1-53,1 0-57,1 0-63,0 0-67,0 1-70,0-1-77,1 0-79,-2 0 658,2 1 50,0-1 41,0 1 36,5 0 9,7 3 49</inkml:trace>
  <inkml:trace contextRef="#ctx0" brushRef="#br0" timeOffset="8789.181">5015 1421 5667,'0'0'987,"0"0"-363,0 0 93,0 0-52,0 0 602,0 0-2,0 0 2,0 0-72,0 0-661,0 0-62,0 0-69,0 0-51,0 0 307,0 0-303,0 0 38,0 0 507,-5 9 47,2-5-787,-1 1-28,-1 3 16,3-4-65,-1 1 36,1 0 14,0 1 38,-1 2 45,0 1 51,-2 7-373,-1 1 71,1 0 61,-1 0 51,-1 2 58,0 1 39,-16 45 501,12-37-420,5-11-136,-1 0-35,-3 9-37,5-14-70,0 1-34,-1 0-39,1 0-42,0 0-46,-1-1-48,-1 6-191,-1 0-117,4-9 222,0 0-33,1-1-35,-1 1-35,0 0-36,0-1-40,0 1-38,0-1-42,0 1-41,0-1-44,1 0-44,-1 1-46,1-4-136,2-3-72,1-1-83,0-1-94,0 0-350,-2 5-1057,-1 0 1482,-2 6-387,-2 5 83,-2 6-328</inkml:trace>
  <inkml:trace contextRef="#ctx0" brushRef="#br0" timeOffset="9060.511">4845 1471 8100,'21'-17'549,"-12"11"-258,1 0-1,0 0 1,0 1-1,0 0 0,3 0-290,15-5 647,0 4-24,1 0 62,9 2 145,-2 2-98,6 6 56,-31-1-570,0-1 0,0 1 1,0 1-1,-1 0 1,2 1-219,20 13 643,-2 4-115,-4 2-107,-4 4-101,-5 3-94,-5 2-86,-7 4-80,-7 1-72,-7 9-62,-6-3 56,5-19 41,-2 0 1,0-1-1,-2-1 1,-1 0-1,0-1 0,-2-1 1,-4 4-24,-6 5-10,-2-1-37,0-2-45,-1 0-56,-1-2-66,1-1-74,-1-1-84,1-1-95,16-12 133,-1-1-43,1 0-51,-1 0-60,0-1-69,0 0-78,1 0-88,-1-1-95,5-3 214,1 1-49,-1-1-52,1 0-55,0 0-57,-1 0-61,1 0-62,1-1-65,-1 0-1403,6-3 1679,-2 1 96,-1 0 152,-2 0 94,-4 1 15,-7 1-72,15-3 362</inkml:trace>
  <inkml:trace contextRef="#ctx0" brushRef="#br0" timeOffset="9668.027">5548 1800 5090,'0'0'1221,"0"0"-853,0 0-33,0 0 29,-1-1-54,-3-3 198,2 3-265,1 0-111,-1 0-87,0 0-125,-1-2-82,1 2 143,1 0 37,0 1 35,0-1 41,0 0 47,-1 0 56,1 0 13,0 0 48,0 0 50,0 0 55,0 0 59,-1-1 63,1 1 66,-1-1 72,-3 2 14,4 0-534,0 0-37,-1 0-16,-6-2-72,4 2 74,1 0 79,1 0 59,-1 1 93,0-1 109,2 1-150,0-1 35,-6 7 312,4-3-475,-2 0-41,-1 2 0,0 0 75,3-2-40,0 1 34,-2 1 41,1 1 46,1-2-139,0-1-24,-2 2 3,1 1 42,-2 3 64,-2 4 106,5-8-223,0 0-13,-2 2 4,0 1 22,-1 2 37,-2 6 63,3-6-110,-3 5 12,-4 12 62,6-17-114,3-6-16,0 0 0,1 1 0,0 0 0,0 0 0,0-1 0,0 7-5,-2-4-5,3-5 2,-1 0 0,1 0 1,0 0-1,0 0 0,1 1 1,-1-1-1,1 0 0,-1 0 1,1 0-1,0 1 0,1 2 3,-1 0-46,0 20 98,0-15-122,0-4-13,0-1-42,0 0-47,0-1-56,6 0 1,18 14 46,-17-14 37,0-9 26,2 1 82,5-3-8,6-9-84,-11 9 98,4-4-7,6-7-40,-2 0 58,-2 2 33,-4 3 20,3-3 26,1-10 33,13-24 61,-5 1-159,4-19 16,-25 60 13,-2 7-5,3-5-3,7-17-6,-7 17-20,-3 5-6,0 0 0,0 0-6,0 0-15,0 0 21,0 0 37,1 5 62,2-1-38,1 3-40,-2 0 41,-2 1 58,-1 2 88,0-4-127,0 1 36,-6 23 333,4-18-274,1-2-60,0-4-101,-1 6 117,0-4-36,0 2-1,-1 8-42,0 3 46,2-11-67,0-5-13,1-1-1,0 1 0,1 0 0,-1-1 0,1 1 1,0 0-1,0 4-2,3 55-24,0-55 5,-2-2 26,1-1-48,-1 0-42,2 0-35,1 4-190,8 8-547,-9-14 629,0 0 50,-1-2 80,-1 0 58,2 2-532,-2-3-93,-1-1-100,2 0 330,2 0-43,3 0-49,0 0-44,1 0-41,-2 0-34,-2 0-34,-2 0-42,-1 0-58,-1 0-69,0 0 114,1 0-40,8-7-1651,19-15-123,-7 7 1178</inkml:trace>
  <inkml:trace contextRef="#ctx0" brushRef="#br0" timeOffset="9917.04">6088 1528 8596,'0'0'745,"0"0"-276,0 0-111,0 0-39,0 0-46,0 0-40,0 0 6,0 0 70,-5 9 486,3-5-620,0-1-110,0-1-34,-2 2 3,2 0 20,0 0 37,-1 1 61,1 0 35,0 1 65,0 1 77,-1 2 86,2-4-218,0-3-130,0 1-9,0 1 3,0 0 11,0-1 30,0 2 55,-1 0 26,0 1 59,0 1 67,-1 1 76,2-2-217,-1 0-57,0 1 7,1-3-32,-1 1 44,0 0 22,0 2 47,-1 0 55,0 2 62,-19 56 662,6-18-365,2-6-153,0 1-67,2-7-129,1 1-71,-1-1-81,1-1-92,1-5-87,1 0-85,0-2-92,0-1-101,8-22 138,1-3-35,-1 0-38,1-1-39,-1 2-93,0 0 39,1-1 37,-1 1 34,-1 1-207,0 0 111,1 0 40,-1-1 102,0 1 39,0 0-38,0-1 65,0 0-77,1-1 23,0 1-68,-1 2-572,1-3-98,0 0-101,1-1-106,0 0-367,0 0-1109,0 0 1550,0 0 101,0 0 40,0 0-153,0 0-520</inkml:trace>
  <inkml:trace contextRef="#ctx0" brushRef="#br0" timeOffset="10108.53">5859 1865 12870,'0'0'610,"0"0"-273,0 0-175,0 0-35,0 0 40,1 0-93,6-3-22,7-5-39,10-3 65,64-17-23,-75 24-76,7-2 6,-8 3-42,6-2-55,-15 4 32,-1 1 36,1-1 28,0-1 37,2 1 22,-2-1-56,1 1-53,1 0-70,0 0-45,1 0-75,1 0-84,1-1-97,-7 2 125,0 0 71,0 0 66,0 0 57,0-1 43,0 1 62,0 0 84,1-1 72,0 1 146,-1-1-136,1 1-95,-1-1-94,1 1-90,-1 0-106,0 0 72,0 0-34,0 0-35,0 0-38,1-1-266,0 1-121,0 0 278,-1 0-33,0 0-36,0 0-37,1 0-37,-1 0-39,1 0-41,-1 0-41,1 0-44,-1 0-44,1 0-45,0 0-47,3 0 80,2 0 73,2 0-62,6 0-286</inkml:trace>
  <inkml:trace contextRef="#ctx0" brushRef="#br0" timeOffset="10551.797">6290 1922 11477,'0'0'743,"0"0"-296,0 0-62,0 0 113,2-5 289,4-15 38,-5 15 7,-1 5-66,0 0-420,0 0-36,0 0-46,0 0-45,0 0 101,0 0-107,-5-4-106,-17-9-11,22 13-92,-1 0-1,1 0 0,0-1 1,0 1-1,-1 0 1,1 0-1,0 0 1,-1-1-1,1 1 0,0 0 1,0 0-1,-1 0 1,1 0-1,0 0 1,-1 0-1,1 0 1,0 0-1,-1 0 0,1 0 1,0 0-1,-1 0 1,1 0-1,0 0 1,-1 0-1,1 0 0,0 0 1,-1 0-1,1 0 1,0 1-1,0-1 1,-1 0-1,1 0 0,0 0 1,-1 0-1,1 1-3,-12 5 97,-23 16 268,27-17-296,3-2-55,-13 11 173,3 0-65,0 2-41,-1 3-39,10-12-29,-5 7 11,-13 18-11,2 4-13,20-31-6,0 0-1,0 0 1,1 0-1,0 0 1,-1 0-1,1 0 1,1 1 6,-1 18-96,5-21 88,15 7 29,-18-10-20,-1 0 0,0 0 0,0 1 0,1-1 0,-1 0-1,0 0 1,1 0 0,-1 0 0,0 1 0,1-1 0,-1 0 0,0 0-1,1 0 1,-1 0 0,1 0 0,-1 0 0,0 0 0,1 0 0,-1 0-1,0 0 1,1 0 0,-1 0 0,0-1 0,1 1 0,-1 0 0,0 0-1,1 0 1,-1 0-1,46-20 77,-34 14-71,76-43 26,-46 24-11,-35 21 9,0 1 34,21-12 0,-21 11 37,-2 4 11,17 0-5,-17 0-27,4 6-30,-3-5-36,-5-1-13,0 0-1,0 0 0,1 0 1,-1 1-1,0-1 1,1 0-1,-1 1 0,0-1 1,0 1-1,0-1 1,0 1-1,1-1 0,-1 1 1,0 0-1,0 0 0,0-1 1,0 1-1,0 0 1,0 0-1,0 1 0,22 18-11,-17-15-26,0 1-19,6 7-14,1-1-71,-8-6-104,-4-6 78,-1 0-34,0 1-37,0-1-45,2 2-58,1 2-67,2 4-161,1 1-118,-2-3 95,-1-1-79,0-1-227,0-2-124,-2-1 462,1-1-33,0 0-35,0 0-35,0 0 225,0 0 77,-1 0 64,1 0 55,0 0-113,3 0-256,-3 0 370,0 0-76,-1 0 81,1 0-44,-1 0-48,1 0-55,0 0-96,1 0-77,0 0-86,-1 0-91,2 0-101,-1 0-106,1 0-116,0 0-122,-1 0 946,0 0 46,0 0 42,0 0 35,2 0 19,-1 0 35,12 0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30:30.9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0 114 1665,'0'0'216,"0"0"-107,0 0-69,6 0-26,-3 0 11,1 0 46,6-1 181,-1-1 93,11-3 542,-15 4-670,-2 0-59,2-2 410,-5 3-58,0 0-75,0 0-80,0 0-118,0 0-79,5-2-73,16-7-48,-16 7-18,-5 2-8,5-2-19,40-12 6,-37 14 4,-3-1 14,1-1 8,-3 1-116,2 0 51,0 0 45,2 0 38,2-1 49,0 1 33,19-3 336,-19 3-298,-1-1-33,-1 1-37,-1 0 78,-1 1-81,16 0-52,-10 0-24,21-1-21,18-3 7,-9 0 81,-2 0 92,41-2 356,-38 4-240,0 0-81,-1 0-66,1 0-48,105-5 88,-7 2-106,70 1-23,-73 2 8,0-2 70,63 0 130,-100 5-179,0 0-37,-8-1-39,0 1-34,-47-1-28,0 0 35,167 3 62,-135-2-102,-39 0-11,0-1-35,0 1-42,0-1-48,0 0-53,0 0-61,-2 1-190,-18 0 206,0 0-37,10 0-257,1 0-117,-15-1 303,1 0-36,0 0-39,0-1-41,30-3-1100,-29 2 1035,0 1 43,-6 0 215,-1 1 37,7 0-135,-2 2 116,2 1 50,7 3-5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30:36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0 10869,'0'0'886,"0"0"-334,0 0-136,0 0-53,0 0 1,0 0-88,0 0-72,0 0-56,0 0 36,0 0-101,0 0-29,0 0-13,0 0 22,0 0 75,0 0 65,1 1 57,0 6 51,3 9 50,0 0 49,-5 3 476,-8 19-328,2 2-48,-1 1-62,1 0-81,3-12-174,0-1-49,0 1-52,1 0-57,1-5-53,0 0-47,0-1-48,0 1-52,1-1-55,0 0-57,1-1-60,0 0-63,0-19-205,0 0 88,-1-1 81,1 1 75,0-1 68,0-1 64,0 1 56,0 0 51,-1 0 9,1 0 108,-1 0 68,0 1 161,0-2-184,1 0-35,-1 0-52,1-1-67,0 1-83,-1 0-97,1 0-111,0-1 157,0 1-34,0-1-36,0 1-36,0-1-39,0 1-40,0 0-211,-1 0-80,1 0-84,1 0-89,-1 0-92,0 1-97,0-1-101,0 1-106,0-2 451,0 0 39,0 1 300,-1-1 35,1 1 109,-1 1 34,0-1 36,0 1 41,0 0 94,-2 3-138,-1 1 115,-2 2 76,-2 6 73</inkml:trace>
  <inkml:trace contextRef="#ctx0" brushRef="#br0" timeOffset="268.9258">225 26 2913,'17'-3'444,"0"0"-70,20-5 350,-21 5-381,4 1 107,-1 2 107,-12 0-258,-1-1-73,11 1 293,-11 1-301,1 0 67,-1 0 24,1 1 79,1 1 97,1 0 111,-1 0-389,21 9 362,-19-8-236,-2 1-37,13 11 10,-8-7-137,-12-8-143,0 0-1,0-1 0,0 1 1,0 0-1,0 0 0,0 0 1,0 0-1,0 0 0,-1 0 1,1 0-1,0 1 1,-1-1-1,1 0 0,0 1-25,4 8 54,0-1 0,-1 1 0,-1 0 0,1 1-1,-1-1 1,-1 0 0,0 1 0,-1-1 0,0 1 0,0 0-1,-1 0-53,-3 15-65,-2-1 46,-1-1 39,-2 0 34,-14 27 157,11-31-50,-1 0-1,0-1 1,-2-1 0,-13 14-161,-6 3 154,1-6-103,-2-3-111,17-13-20,-1-1-39,0-1-41,0 0-46,0 0-49,-1-2-53,1 1-56,-1-2-59,1 0-63,-1-1-68,1 0-69,0-1-74,13-4 47,1-1 64,0 0 61,1 0 56,-1 0 53,1 0 50,0 0 46,1 0 42,-1-1-4,0 1 50,1 0 43,0-1 38,-1 1 11,1-1 34,-4 2-110,2-2 21,1 1-20,0 0-46,0 0-97,-4 0-360,3 0 80,0-1 106,2 1 314,0-1 38,-4 0-30,-1 0 83,-2 0 54,-7 0 53</inkml:trace>
  <inkml:trace contextRef="#ctx0" brushRef="#br0" timeOffset="830.9259">804 394 6819,'0'0'621,"0"0"-244,0 0-49,0-6 115,0 6-296,0-1-39,0-1 11,0 1-101,0 0-51,0-4-194,0 3 197,0 1 58,0 0 39,0 0 46,0 0 53,0-1 34,0 1 53,0 0 58,0-1 65,0 1 69,0-1 74,0 0 80,0 0 85,-1 2-538,-4-1-52,-16-5 13,15 4-46,-1 4 27,1-1-71,-1 0 17,-2 1 35,-1 0 48,-1 2 63,3-1-17,0 1 38,0 1 44,0 0 47,4-2-189,-1-1-38,-1 2 4,0 1 68,-2 1 93,3-1-63,-1 0 41,2-2-138,-1 0-14,-2 2 2,1 2 24,-2 1 45,-2 4 75,2-3-150,-3 4-2,-4 9 24,-6 14-71,9-10-22,1 11-74,10-31 10,2-1-58,-1-3 61,0-1 39,1 1 31,-1 0 45,2 1 35,-2 0-63,1-1-57,-1 1-72,1 0-52,-1-1-76,0 1-91,0 1-101,7-2-278,-4-1 630,5 3-145,4 0-95,-9-3 245,0 0-1,0-1 1,0 1-1,0-1 1,1 1-1,-1-1 1,0 0-1,0 0 1,0-1-1,0 1 1,0-1-1,0 1 1,0-1-1,3-1 86,-1-1-67,3 0-41,33-15-568,-32 13 546,-4 3 103,21-12-395,-6 0 105,-3 0 99,-5 3 92,-5 5 85,-4 4 17,-1 0 0,1 0-1,0 0 1,-1-1-1,1 1 1,-1-1 0,0 1-1,0-1 1,0 0-1,1-1 25,11-20-46,-8 18 49,-4 3 0,0 1-1,0-1 0,0 0 0,0 1 1,0-1-1,-1 0 0,1 0 1,-1 0-1,0-1 0,0 0-2,2-1 18,7-19-32,-5 12 36,-1-2 60,-2 1 85,-2 13 27,0 0 74,0 0-4,0 0 187,0 0 344,0 0-347,0 0-192,0 0-9,0 0-73,0 0-55,0 0-45,0 0-8,-5 3-28,-15 9 10,11-2 18,5-2-37,-3 5 9,4-3 13,-1 3 34,1-4-48,-1 5 7,-2 9 62,3-15-88,2-5-14,0 0 1,0 0-1,0 0 1,0 0-1,0 0 0,1 0 1,0 0-1,0 0 1,0 1-1,0-1 1,0 1-5,0 17 1,0 21-50,0-36-10,4-1-85,5 6 12,0 0-51,-5-6-59,-4-4-63,1-1-63,4 1-62,-5-1 303,1 1 37,1 0-2,4 2 34,-2-1-32,-1-2-101,1 1-71,-1-1-118,-1-1 138,1 1-37,-1 0-41,0-1-43,1 0 189,1 0-96,-1 0-83,1 0-67,0-1-44,0 0-37,10-3-1230,-9 2 1029,1 0 67,-3 2 360,0-1 35,0 1 8,0-1 66,0 0 73,-1 1 82,13-10-1107,7-5-648</inkml:trace>
  <inkml:trace contextRef="#ctx0" brushRef="#br0" timeOffset="1092.3936">1241 112 10677,'0'0'715,"0"0"-310,0 0-201,0 0-36,0 0 82,0 0-108,0 0 20,0 0-5,0 0-23,0 0 94,-5 3 72,-7 5 69,0-1 52,12-7-379,-1 1 0,1-1 0,-1 0 0,1 1 0,-1-1 0,1 1 0,-1-1 0,1 0 0,-1 1 0,1-1 0,-1 1 1,1 0-1,0-1 0,-1 1 0,1-1 0,0 1 0,-1-1 0,1 1 0,0 0 0,0-1 0,0 1-42,-2 4 154,0-1-48,-1 3 4,2-4-35,-1 1 39,1 1 18,-1 0 41,0 2 47,-1 1 54,-6 21-43,-7 25 135,4-15-159,3-7-95,2-3-81,-6 27-6,10-43-28,0 17-14,1-12 19,0 0-33,0-1-29,0 1-42,0-5-21,1-1-43,0-2-47,1-4-54,0-1-189,0-4 174,0-1-47,0 0-52,0 0-51,0 0-51,0 0-49,0 0-49,0 1-56,-1 0-61,0 2-70,1-2 508,0-1 43,-1 0 40,1 1 34,-1 0-54,1 0 86,-3 3-52,2-2 0,0-1 7,0 1-64,1-1-75,-1 0-88,1 1-14,-1-1-77,1 0-85,0 0-92,-1 1-101,1-1-106,0 0-115,0 1-121,0-2 655,0 0 44,0 0 41,-1 0 42,0 1 39,0 0 38,-1 0 39,-1 0 36,-2 3-25,-2 0 73,-3 2 48,-6 4 46</inkml:trace>
  <inkml:trace contextRef="#ctx0" brushRef="#br0" timeOffset="1260.051">1056 440 7011,'0'0'884,"0"0"-629,0 0-33,0 0-1,0 0-54,0 0 56,1 0-105,3-2 9,12-3 15,13-6 123,-18 7-210,1 1-34,2-1-191,-1 0 66,-3 2 46,9-2-21,-10 2-14,-2 0-92,-4 2 42,0-1-41,0 0-49,0 0-54,0 0-60,0 0-66,-1 0 98,1 0-35,-1 0-35,1 0-38,0 0-40,0-1-41,0 1-43,0-1-45,6-2-591,1-1-56,4-2-175</inkml:trace>
  <inkml:trace contextRef="#ctx0" brushRef="#br0" timeOffset="1730.211">1614 416 6867,'0'-21'1181,"0"11"-478,0 5-113,0 4 148,-4-5 388,-10-17 24,10 17-78,4 6-582,0 0-56,-1-1-78,-4-1-67,-8-5-54,1 0-51,6 4 64,-1 5-72,1-2-130,-10 1 6,7 3 18,-1 2 53,2-1-76,2-2-32,-1 1 26,-1 3 33,-4 3 51,2-1-75,3-3-38,-1 1 35,-1 2 42,-5 5 62,10-9-110,-2-1-20,-2 3-4,1 1 35,-2 4 43,-4 5 69,7-9-130,-3 4 41,-41 56 396,34-41-381,4-1-96,7-10-1,-10 38-82,14-48 49,2-1-22,-1-3 19,0-1 36,1 9 60,0-5-91,0-2-22,0-1-38,1 1-45,-1-1-51,7 0-47,21 7-57,-29-9 282,1 0 0,-1 0 1,0 1-1,1-1 1,-1 0-1,1 0 0,-1 0 1,1 0-1,-1 0 1,1 0-1,-1 0 0,1 0 1,-1 0-1,1 0 1,-1 0-1,1 0 0,-1 0 1,1 0-1,-1 0 1,1 0-1,-1-1 0,0 1 1,1 0-1,-1 0 1,1-1-1,-1 1 16,6-3-97,1-1-44,21-13-432,-17 10 372,-3 1 87,-4 4 106,-2 1 40,20-15-273,-2 0 93,-1-1 61,1-3 57,-12 12 21,21-24 28,-23 24-8,-1 2 45,1-1 10,19-17 22,-19 17 51,-6 7 40,0 0 42,0 0 27,5-4-5,16-12-8,-16 12-22,-5 4-7,0 0-14,3 7-19,10 19-31,-10-19-46,1 0-45,15 29-33,-6-16-26,2-2-107,-1-3-88,-4-5-73,-8-8 179,4 4-584,0-1 122,-1-1 105,-1-1 88,1 0 20,-1-1 74,6 2-393,-8-3 446,0 0-48,1 0-63,0 0-81,1 2-559,-1-2-104,1 0-310,4 1-785,3-1 400,-1 1 673,-3-1 270,1 0 104,-5-1 398,0 0 37,0 1 3,-1-1 50,0 0 44,-1 1 40,0-1 14,0 0 38,-1 0 18,0 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30:32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219 60 5475,'0'0'228,"0"0"-112,0 0-47,0 0-21,0 0 35,0 0 16,0 0 69,0 0 83,0 0 87,0 0 81,0 0 67,0 0 602,0 0 1,0 0-601,0 0-45,0 0 325,0 0-88,0 0-39,0 0-22,0 0 18,0 0 6,0 0-53,0 0-65,0 0 20,0 0-218,0 0 42,0 0 474,0 0 91,-2 8-46,2-3-744,0 0-33,0 3 7,-2 0 56,2-4-57,-2 1 35,1 2 40,-1 0 46,1-3-159,0 1-16,-1 1 5,0 1 25,0 3 48,0 4 82,-1 7-105,-4 30 89,-1-16-100,-1 10-36,3 1-43,-5 26-23,-10 62-37,17-117 23,-1 1-16,1 5-82,3-22-62,1 0 44,0 0 40,0 0 36,0 0 32,-1 0 38,1 0 67,0 0 45,-1 3 267,0-3-320,1 1-57,0-1-62,-1 1-64,1 0-75,0 0-85,0 0-31,0 0-72,0 1-81,-1-1-85,1 1-93,0 0-99,0 0-105,0 1-111,0-3 494,0 0 98,0-1 88,0 1 78,0 0 55,0 0 82,1 1 98,-1-1 94,0 2 143,0-1-154,0-1-116,0 0-54,0 0-37,0 0-140,0 0 56,0 0-38,0-1-39,0 1-42,0 0-46,0 0-48,0 0 22,0-1-37,0 1-38,0 0-41,0 0-41,0 0-44,0 0-45,0-1-47,0 1-49,0 0-49,0 0-52,0 0-54,0 0-54,-1 0-57,1 0-58,0 0-60,0-1 215,0 0 87,0 0-69,0 0-323</inkml:trace>
  <inkml:trace contextRef="#ctx0" brushRef="#br0" timeOffset="331.4579">16 193 6499,'-9'-26'485,"5"14"-231,2 6-92,2 4-31,1-4 35,5-21 66,-4 21 120,2-1 102,15-19-9,-14 19-55,3 3-89,-5 2-240,2-1-31,2-3-8,1 3 60,2-1 73,5 0 114,-11 3-171,1 0-53,2-2 0,-4 3 8,2-1 34,-1 0 20,2 0 38,1 0 42,1 0 49,14-1 59,2 1 79,70 2 1063,-53 4-890,-17-1-289,-2 1-69,23 6 186,-9-2-141,-1 1-82,0 1-86,-1 4-87,-27-12-14,-2 4-2,12 17 34,-12-12 35,-5 10 24,0-17-2,-8 2 2,0 2-42,-6 6 1,-10 1 33,15-10-42,5-3-3,0 0-1,0 0 1,0-1-1,0 0 1,-1 0 0,1 0-1,-1 0 1,-3 0-3,-26 11-23,9-4-20,2-2-32,1 1-50,2-2-29,0 0-52,0 1-63,0-1-70,3-1-3,1 0-59,-1-1-64,1 1-70,0 0-73,1-1-79,0 0-84,1 0-88,10-3 303,1 0 51,0 0 46,0-1 46,1 1 43,-1 0 39,1 0 37,0-1 34,0 1-10,0 0 41,-1 0-123,0 1 70,-1 0 16,0 1-3,1-2-17,0 1-72,1-2 126,0 1-41,0 0 10,0 0-35,-1-1-37,1 1-40,-1 0-42,0 0-46,0 0-48,-1 0-50,0 0 319,-1 0 95,-2 1 63,-4 1 61</inkml:trace>
  <inkml:trace contextRef="#ctx0" brushRef="#br0" timeOffset="846.405">421 436 3490,'0'0'561,"0"0"-261,0 0-162,0 0-36,0 0 24,2 6-30,7 19-61,-7-19-14,-2-6 11,5 6 16,17 17 13,-16-17 3,1-4-2,19 3-12,-14-4-14,0 0 0,0-1-1,0-1 1,0 0-1,0 0 1,5-2-36,-9 1 23,4-2 50,26-8 282,-29 8-265,-1 1 132,-2 1-68,0-1-18,-2 2-78,1-1-8,0-1 57,-2 2-21,1-1 34,1-1 39,1 0 46,17-11 259,-17 11-48,-1-3-2,19-19 34,-19 20-170,-5 4 36,1-2 16,-1-1-69,1 1-59,-1 1-52,1-2-25,1 2-46,2-6 31,-3 5-5,0 1 41,2-4 611,-3 6-336,0 0-172,0 0 11,0 0-42,-5-5 136,-12-16-132,12 16-86,-3 5-46,2 0-36,-14 0 39,7 4 83,1 3-60,-25 16 299,29-18-346,3-2-71,-7 4 112,5-2-55,-8 7-30,4 2 28,5-8-43,4-4-7,0 0 1,0 1-1,0-1 1,0 0-1,1 1 1,-1-1 0,1 1-1,-1 0 1,1 0-1,-1 2-3,2-4 0,-7 13 12,2-1-1,0 2 0,0-1 1,1 0-1,1 1 1,1 0-1,-1 5-11,6 40-8,-1-52 3,-1-6 3,-1 0 0,0 0 0,1 1 0,-1-1 0,1 0 0,0 0-1,0 0 1,-1 0 0,1 0 0,1 0 0,-1 0 0,0 0 0,1 1 2,2 2-5,-1 1-14,4 1-13,22 21-8,-28-27 34,1 1 0,-1-1 0,0 1 0,1-1 0,-1 0 0,1 1 0,0-1-1,-1 0 1,1 0 0,0 0 0,0 0 0,-1-1 0,1 1 0,0 0 0,0-1 0,0 1 0,0-1 6,5 1-49,-1 2 37,1-1-118,0 0-99,-1-1-83,0 0-25,-1-1-41,18 1-1540,-19-2 1589,-1 1 34,2 0-510,-4 0-490,1-1 727,0-1 58,-1 1 54,1-1 52,0 1 47,0 0 45,-1-1 40,1 1 38,0 0-3,0 0 43,2-1-91,0 1 115,3-1-112,-4 1 111,-1 0-88,0 0 16,0 1-72,4-4-1036,-4 3-777</inkml:trace>
  <inkml:trace contextRef="#ctx0" brushRef="#br0" timeOffset="1281.627">1035 370 5859,'0'0'1139,"-1"0"-620,-4 0-40,-18 0 409,17 0 24,6 0-42,-5 2-21,-17 5-97,16-5 6,1 1 10,-17 7-122,17-7-25,5-3-387,0 0-57,-6 5 77,-17 17-81,17-17-69,6-5-40,-3 7-29,-9 17-22,9-17-18,3-1 13,5 25-3,12 2 8,-12-27 3,-4-5-15,2 4-28,4 3-36,3 6-72,-2-4-6,-2-4 66,-1 0 46,0-2 51,1 3-23,-1-2 20,-2 1 8,1-1-13,2 2-33,-3-1 37,-1 0 40,0 1 57,-2-2 2,-1 0-47,-5 7 5,4-8-19,0 1 82,2-5-17,-6 3 255,-17 12-125,17-11 13,6-4-204,-7 2-19,-20 7-17,20-7-8,1-1-3,-19 5-15,19-4-36,6-2-5,0 0-39,-1 0-55,-4 0-57,-6 0-53,0 0-55,7 0-61,3 0-59,1 0-60,0 0-60,0 0-67,0 0-98,0 0 306,0 0-33,0 0-534,0 0-129,0 0 499,0 0-33,0 0-36,0 0-43,0 0-53,0 0-61,0 0 82,0 0-1046,0 0 759,0-1 268,0 1 111,0-1 371,0-1 33,0 0 35,0 0 37,0-3-28,0-2 79,0-3 53,0-6 51</inkml:trace>
  <inkml:trace contextRef="#ctx0" brushRef="#br0" timeOffset="1961.492">1157 429 5859,'0'0'890,"0"0"-361,0 0 12,0 0-100,0 0-55,0 0-36,0 0 309,0 0 53,0 0-15,0 0-377,0 0-35,0 0-44,0 0-44,0 0-41,0 0-40,0 0 9,0 0-79,0 0-17,0 0-8,0 0 14,0 0 21,0 0-5,0 0-6,-1 6-7,-4 16 2,4-17-19,1-5-5,0 0 0,0 0 0,0 0 3,0 0 7,0 0-7,0 0-3,0 0 3,0 0 10,0 0 0,0 0-10,0 0-3,0 0-11,0 0-50,0 0-59,0 0-69,0 0-4,0 0 28,0 0 74,0 0 89,0 0 18,0 0 2,0 0 20,0 0 44,0 0 65,0 0 69,0 0 35,0 0-3,0 0-48,0 0-72,0 0-8,0 0 51,0 0 104,-2 7 120,2-5-376,-1 1 33,-1 5 149,0 0 71,-3 12 475,4-14-556,-1 0-34,1-1-45,0-1-64,1-1-75,-1-1-91,-1 7 279,0-3-62,1-2-49,0-1-36,-1 6 2,2-4 21,0 5 56,0-5-85,0 5 7,0 9 42,4 14-65,14-2 5,-9-23 6,12 1 7,-9-7-10,-6-2-12,1 0-1,0 0-1,0 0 1,0 0 0,-1-1 0,1 0 0,0-1 0,0 1 0,-1-1 0,6-3-3,42-26 13,-48 28 8,-1-4 1,2 2-14,-5 3-6,1 0 1,-1 0 0,0 1-1,0-1 1,0-1 0,-1 1-1,1 0 1,0 0 0,-1-1-1,1 1 1,-1-1 0,0 1-1,1-3-2,2-7-2,1-2-51,6-23-212,-10 31 74,0 0 37,0-4-66,0 3 72,-3-1 30,2 3 10,-1 1-17,1-4-289,0 2 86,-1 0 73,0 2 65,0-1 31,0 1 57,-4-4-41,3 4 6,1 1-51,-2-5-230,1 2 85,0 0 77,1 2 67,-1 0 34,1 1 63,-1 0 39,0-1 30,1 2-6,0 0-18,0 0-22,0-1-33,-2-3-214,2 5 56,1 0 90,-5-5-42,-19-18-86,19 17 68,-1 9 81,0-1 67,0-1 44,-3-2 29,5 1-30,-2 1-55,-1 4 63,-1 0-59,2 0-49,-1 1-40,-6 3-258,-4 6-369,11-9 485,1-1 42,1 0 72,3-3-53,-3 2-174,2 0 55,-1-1 51,1 1 46,0-2 44,0 1 39,-1 1-99,1-1 124,0 0 65,-2 4-76,3-3 43,0-1 7,-1 0-55,1 1-66,-1 0-78,-1 1-90,1 1-102,-2 0-114,2-3 274,0 1-34,-3 6-105,-21 28-940</inkml:trace>
  <inkml:trace contextRef="#ctx0" brushRef="#br0" timeOffset="2481.081">1505 353 3217,'0'0'1156,"0"0"-519,0 0 44,0 0 770,3 6 8,2 1-982,3 9 367,-5-10-258,-3-1-54,-3 6 7,0 0-35,0 0-35,0 1-35,-1 0-34,1 1-33,-5 12 271,-1 0-124,1 0-118,-1-1-112,1-1-108,3-8-111,0-1-52,1-3 27,-3 9-10,5-14-17,1-1-24,0-2-65,0 1 123,0-1 34,0 0-57,0-1-45,1 1-55,0-1-41,-1 1-59,1 0-67,0 1-77,6-4-67,15 0-99,-15-1 197,-1-3-38,-1 0 166,2-2-109,2-1-120,11-10-615,-13 11 703,-2 2 120,-1 1 56,0 0 69,-2 2 82,8-8-392,-1 1 71,-1 0 62,0 0 56,0-1 26,0 0 55,-1 0 35,3-3 33,-3 2 1,9-9-5,-4 4 33,6-6 22,-6 9-15,29-32 151,-35 39-40,-5 5 63,0 0 30,0 0 18,0 0-18,0 0-21,0 0-17,0 0 27,6 0-23,-2 1-72,1 1-46,1 1-28,-2 0 43,2-1 155,-7 19-49,1 10 143,-1-1-39,1-11-189,1-3-109,-1 0-110,1-3-80,0 0-106,1 1-119,-1-8 164,0 1-34,0-4-406,-1 1 79,1-2 72,-1 1 69,0-1 62,1 1 58,-1-2 52,0 1 47,0 1-109,0-1 105,0 1 15,0 1-58,0-3 144,-1 1-104,1 0 93,0-1-37,0 0-42,0 1-48,0 0-53,-1 0-57,1 1-240,0-2 283,0 1-34,0 0-35,0 0-35,0 0-39,0 1-39,0-2 381,0 1 34,0 3-51,0 1 82,0 5 80</inkml:trace>
  <inkml:trace contextRef="#ctx0" brushRef="#br0" timeOffset="3791.965">2204 462 6099,'0'0'968,"0"0"-630,0 0 125,0 0 297,0 0-329,0 0 45,0 0 42,-3-6 47,-7-17 684,8 17-3,2 6-32,0 0-660,0 0-36,-1 0-28,-1-5-38,-3-5-48,0 0-37,2 5 278,3 5-130,0 0-77,-6-1-162,2 1-113,-1-1-71,-1-1-59,3 1 2,0 0 30,-2 0 197,5 1-44,-6 1-50,-7 3-76,-18 14 294,24-13-312,2-1-60,-6 5 42,10-7-31,-1-1 1,0 1 0,0-1 0,1 1-1,-1 0 1,1-1 0,-1 1 0,1 0-1,0 0 1,-1 2-26,-7 12 31,4-10-31,-9 21 0,-6 26-15,18-45 4,1-7 9,1 1 0,-1-1 0,1 1 0,-1 0 0,1-1 0,0 1 0,-1 0 0,1-1 0,0 1 0,0 0 0,0 0 0,1-1 0,-1 1 0,0 1 2,1 2-7,-1 0-20,0 1 6,0 19-11,0-19-22,0-6-44,0 0-68,0 0-87,6 5-19,-1-1 104,0 0 64,1-1 42,-1 0 3,-3-2-23,4 3-388,-2-4 197,-1 0 56,0-1 51,0 0 43,1-1 20,-1 0 37,5-3-39,-5 3 33,-1 1-62,11-6-384,-2 0 70,0 0 67,-2 0 62,0 0 62,-2 0 56,-1 1 55,-1 1 51,0-1 43,1 1-113,-1 0 37,2-2-34,-2 2 82,-1-2 57,-1 3-5,1-3-44,0 1-14,2-2-37,20-34-38,-16 24 149,-7 13 49,-3 5 6,0 0 34,0 0 32,0 0 14,0 0-19,0 0-51,0 0-39,0 0-30,-4 5 24,4-5-8,-27 54 39,25-49-46,0 1 1,0-1 0,1 1-1,-1 0 1,2 0 0,-1-1-1,0 3 7,1 8-25,0-11-43,0 1-65,7-1 7,19 16-47,-20-17 50,-6-3-34,5-1-56,0 0 44,2 0-61,-1 0 95,5 0-38,-6 0 39,8-3-626,-7 0 567,1 0-76,20-10-808,-16 8 694,-6 2 243,-1 1 51,0 1 60,-2 0 72,9-5-264,-1 0 45,0 0 39,-1 0 35,1-1 17,-2 0 33,12-10 7,-13 11 28,7-6-18,22-23 16,5-13-7,-31 34 127,0 1-76,-1-1-67,0-1-59,5-9-180,-1-1-105,-2 1-376,-2 0-1,4-15 763,-7 20-290,-2 0 41,0-1 53,0 0 72,-1-1 86,-1 1 99,-1 13 12,2-4-78,-1 1-18,-1 3 44,-1 0 42,1 1 58,-2 0 35,1 0 61,-2 0 68,0-1 77,2 6-192,-1 0-62,0-1-34,0-1-72,-1-1-54,1 1 79,-1 0 96,2 1-13,-1 0 40,1 1 9,0-1 34,-1 0 37,1 1 41,0-1 43,0 0 47,0 0 49,-1 0 54,1 2-83,-6-3-69,-6-5-61,0 1-51,5 3 104,2 9-45,2-4-195,-1 1-32,-3 1-12,1 2 73,-1 3 92,3-3-41,0 1 41,-14 24 420,0 1-1,1 5-604,0 1 352,3 1-49,4-5-99,1-1-52,3 1-61,2 0-70,3-14-10,0-1-1,1 1 1,1 0-1,1 0-10,0-8-7,0 0 0,0 0 0,1 0-1,1 0 1,0-1 0,0 0 0,4 6 7,0-3-14,2 0-78,3 1-74,14 14-300,-19-22 334,5 4-254,0-1-122,-7-5 203,-1-1-38,1 1-40,-1-2-42,1 2-245,-1-1-93,-2-1-80,0-1-90,1 0-88,3 0-85,22 3-1662,-19-3 1885,-1 0 108,-3 0 150,-3-1 113,-1 0 9,-1 0-130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36:52.6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4396 82 5218,'-41'-18'533,"-2"2"-105,1 3-93,-2 3-83,0 1-73,-1 3-62,0 1-52,0 2-42,-31 1-49,-103 9-105,125-4 144,1 2 56,-10 0-195,0 0 32,-63 7 0,0 1 114,1 2 104,31-3 30,0 1 47,0 1 43,0 1 37,-93 18 375,1 5 94,-328 95 1528,297-63-1373,98-28-457,1 4-54,0 2-65,2 3-76,-91 51 17,85-33-15,-55 44-255,80-44 209,-82 78-209,107-80 187,-19 27-187,57-55 52,-18 29-52,24-28 13,-16 33-13,23-33-16,2 2 1,1 0 0,3 1 0,-8 34 15,13-35-23,2 0 1,2 1-1,2 0 1,1 0 0,3 0-1,1 0 1,2 0-1,3-1 1,1 1-1,1-1 1,7 12 22,-1-9-21,2-1-1,2 0 1,4 3 21,2-1 6,2-2-1,23 29-5,-13-25 38,2-2-1,11 7-37,1-3 128,42 31-128,-22-26 142,3-3 0,40 20-142,-9-14 261,3-4-1,96 33-260,-80-44 80,1-4 0,2-7 0,8-3-80,33-1 100,0-8 0,23-6-100,100-8 180,1-13 0,183-31-180,-171-1 60,-1-13 66,57-23 85,173-61 153,-234 47-272,-3-15-45,-119 34-45,-4-8 0,48-35-2,-107 47-12,-4-4 0,-2-4 0,72-69 12,-104 75 3,-3-3 0,-2-3 0,-5-3 0,-2-4 0,4-14-3,-20 22-34,7-22 34,-22 32 16,-2-2-1,-4-1 1,0-8-16,-9 19 14,-3 0-1,-3-1 1,-1-1 0,-3-3-14,-4 9-10,-1 0 1,-6-42 9,1 61-26,-1 0 0,-2 0 0,-1 1 1,-6-12 25,4 16-43,-1 1 1,-2 0-1,-1-1 43,0 5-81,-1 0 0,-11-14 81,9 16-115,0 1 1,-17-15 114,-23-13-254,-3 5-63,-4 4-86,-2 3-105,32 20 207,-1 0-35,0 1-37,-1 0-40,1 2-43,-1-1-46,0 1-47,0 1-52,6 2 81,0 2-40,-30-7-656,6 3 46,-72-10-1625,81 14 1838,-1 0 59,14 1 312,-1 0 48,-5 0-26,-1-1 77,-1 1 82,-2 0 88,-7 2 66,-1 0 98,-12 1 66,-33-1 63</inkml:trace>
  <inkml:trace contextRef="#ctx0" brushRef="#br0" timeOffset="4635.063">3643 3348 6147,'0'0'1280,"0"0"-503,0 0-101,0 0 208,0 0 472,0 0-725,0 0-38,0 0-42,0 0-45,0 0-43,0 0-35,0 0-31,0 0-36,0 0-42,0 0-33,0 0 202,0 0-122,0 0-83,0 0-91,0 0-78,0 0-7,0 0-3,0 0 24,0 0 30,7 1 4,38 6 88,2 3-99,14 4-62,37 13-45,-83-22-85,0 0 34,60 22 106,-47-17-161,-15-5-21,1 0-46,-1-1-53,-1 0-61,1 0-68,-2-1-77,-7-1-6,0-1-79,0 1-87,3 2-97,0 0 103,0-1 156,-2-1 37,2 1-34,2 1-168,0 0-81,1 1-98,-1 0-111,-4-3 380,0 1-35,0-1-34,-1 1-38,1 0-40,-1-1-40,0 1-44,1 0-44,1 2-448,0 1 82,-2-2 443,0 0 66,0-1 80,1-1 92,-2 0 189,1-1 46,0 0 42,-1 0 36,2-1 16,0 1 35,11-1-11</inkml:trace>
  <inkml:trace contextRef="#ctx0" brushRef="#br0" timeOffset="5258.685">4513 3652 5394,'0'0'832,"0"0"-319,0 0-53,0 0 171,0 0 415,0 0 11,0 0-570,0 0-54,0 0-68,0 0-68,0 0-64,0 0-53,0 0 68,0 0-40,0 0-84,0 0 35,0 0 289,0 0 86,0 0 93,7 4-64,5 1-304,40 17 414,-14-8-328,-19-6-211,-2-1-58,-5-3-71,-5-1-86,58 19 136,7 0-9,15 0-46,-78-20-229,-1 0 80,1 0 71,-1-1 58,0 1 46,0 0 35,29 7 366,-26-7-359,0 1-85,-4-1-46,-1 0-48,1 0-54,0 0-60,-1-1-14,0 1-51,-1 0-54,1-1-58,0 1-62,0 0-66,0 0-70,1 0-73,-1 0-77,0 0-81,1 1-85,0-1-89,-1 0-92,1 1-97,0-1-100,0 1-103,2 0 417,3 2 69,1-1 111,8 4-359</inkml:trace>
  <inkml:trace contextRef="#ctx0" brushRef="#br0" timeOffset="6957.018">5667 4064 6915,'0'0'1031,"0"0"-421,0 0-101,0 0 118,0 0-161,0 0-38,0 0 327,0 0-82,0 0-113,0 0-75,0 0-85,0 0-39,0 0-57,0 0-59,0 0-37,0 0-32,0 0-21,0 0 21,0 0 38,0 0 52,0 0 36,0 0 5,0 0-43,0 0-21,0 0-1,0 0 17,5 2 16,6 1-138,11 2 174,-13-4-202,-2 0-45,-1 0-71,11-1 138,-6 3-95,0 2-16,5-1 46,-7-1-51,6 0 1,10 3 44,35 7-26,17 13-25,-35-10-39,2 1-87,-26-10 11,-5-1-39,-5-3-279,0 0 98,9 4-346,-12-5 405,0 1-64,-1-1-11,0 0-77,0 0-92,0 1-105,-1-1 10,0 1-92,0 0-100,1-1-110,-1 2-118,0-1-126,-1-1 526,0 0-35,0 0-36,-1 0-36,5 4-929,-2-2 636,-2 0 434,1-2 50,-1 1 56,0-1 66,-1 0 135,0-1 41,0 0 39,0 0 32,0 0-136,-1-1 7</inkml:trace>
  <inkml:trace contextRef="#ctx0" brushRef="#br0" timeOffset="7886.254">6457 4355 7075,'0'0'867,"0"0"-368,0 0-241,0 0-42,0 0 111,0 0-148,0 0 15,0 0 124,0 0-94,0 0 50,0 0 44,0 0 50,0 0 488,0 0-31,3 5-83,9 19-156,-9-18-84,3-4-94,17 8-74,-17-7-70,0 1-53,18 10-78,-17-10-24,0 0-61,2 2-35,5 2 56,49 28 301,-36-21-271,-15-8-89,-2-2-39,-3-1-45,-3-1-53,1-1-5,-1 1-37,5 1-271,-1 0-119,0-1-100,-1 1-65,1-2-60,21 8-3130,-21-8 2817,-5-1 597,0 0 42,1 0-24,0 0 79,-1-1 91,0 1 100,-3-1 196,5 1-1126,-2 0 412,-1-1 151,0 0 36,-1 1 124,1-1 34,0 1 40,1 0 44,0-1 46,0 1 45,1 1 38,0-1 34,2 0 10,0 1 34,13 3-70</inkml:trace>
  <inkml:trace contextRef="#ctx0" brushRef="#br0" timeOffset="8836.498">7045 4383 3666,'-1'0'858,"-3"-2"-332,1 0-448,0 1 101,0-1 88,0 0 73,0 0 52,0 0 43,-12-8 1789,10 6-1616,1 1-104,2 2-298,1-1-42,-1 1-47,0 0-53,1 0-56,0 0-63,0 0-67,0 0-74,-4-4 1130,5 5-123,0 0-96,-6-3-93,-17-10-57,17 10-71,6 3-33,0 0-20,0 0-6,0 0-41,0 0-20,0 0-51,0 0-54,0 0-55,0 0-46,0 0-64,0 0-38,0 0-18,0 0-21,0 0-30,0 0 14,0 0 16,0 0 37,0 0-5,0 0 15,4 6 6,10 19 0,-10-19 3,2 0 5,60 53 128,33 33-10,-83-76-168,-12-13-30,5 10 6,19 20 35,4 7-28,-27-33-5,-1-1 14,12 17 4,-12-17 12,-1-1 2,7 16 2,-7-16 9,-3-5-6,0 0 9,0 0 5,0 0 18,0 0 62,0 0-24,0 0 34,0 0 246,0 0 109,0 0 32,0 0-56,0 0-283,0 0-34,-1 0-37,-5 3-35,-20 12 15,10-11-79,-13-5-50,-52-1 77,47 0-84,-1 1-71,3 0-101,16 1 50,1 0-37,0 0 20,0 0-58,0 1-57,0-1-56,0 1-57,1 0-56,-1 0-55,0 0-55,0 1-54,1 0-54,-1 0-53,1 0-53,-1 0-53,1 1-52,0 0-51,0 1-51,4-2 340,0 0-58,0 0-47,1 0-40,-8 0-693,-25 4-2041,31-4 2665,-1-1 39,-1 1 51,0 0 62,5-1 384,-1 1 43,0-1 40,0 1 34,-2 1-1,0-1 34,-24 7-208</inkml:trace>
  <inkml:trace contextRef="#ctx0" brushRef="#br0" timeOffset="12811.749">1272 4773 1969,'0'0'408,"0"0"-270,0 0-38,0 0 57,0 0 8,0 0 59,0 0 121,0 0 100,0 0 81,-5 1 50,2 0-448,-1 0-62,-1 1 1,3-2-2,-1 1 40,1-1 22,-1 1 43,1 0 48,-2 0 55,-1 4 392,-44 43 1278,26-26-1141,5-5-241,0 0-45,1 0-57,0 0-70,1-1-82,0 0-93,2-2-106,2 0-117,3-4 102,3-3-39,-3 3-17,4-3-8,0-2 62,-1 1-8,-15 14-1,15-15 7,6-5-15,0 0 20,0 0 20,0 0 25,0 0 0,0 0-22,0 0-10,0 0-27,0 0-21,0 0 18,0 0 22,0 0 23,0 0 9,6 4 5,19 10-21,-19-10-19,13-4-5,0 2-62,1-1-51,0 1-57,-13 0 31,0-2-70,19 0 76,11 0 23,-31 0-16,-5 0-30,4 0-83,3 0-12,0 0-67,1 0-147,-5 0 50,-2 0-62,-2 0-59,0 0-62,0 0-62,1-1-78,2 1-95,2-1-114,3 0-130,2-1-94,7-1-1176,-10 2 449,-5 1-855</inkml:trace>
  <inkml:trace contextRef="#ctx0" brushRef="#br0" timeOffset="13282.417">1568 4646 2833,'0'0'641,"0"0"-249,0 0 29,0 0-66,0 0 243,0 0-6,0 0 30,0 0 15,0 0-12,0 0-81,0 0-101,0 0-121,0 0-100,0 0-43,0 0-9,0 0 41,-6 2 53,2 1-176,-3 2-56,1-2 42,0-2 65,0 0 105,1 5 57,-13 17 6,13-17 10,-1 1 9,2-3-307,-1 2 62,-4 3 82,-6 8 167,-7 6 158,10-9-217,3-4-125,4-4-105,0-1 189,0 2-25,-15 20-24,15-20-12,2-1-39,-10 16-31,9-17-19,4-5-16,-1 6-11,-7 16 3,7-17-18,1-5-6,0 0 2,4 6 14,11 15 17,-11-15 15,2-3 10,-3-1-81,3 2 14,0-1 0,0 0 0,0 0 0,1 0 0,-1-1 0,1 0 0,-1 0 0,1-1 0,2 0-23,9 2-140,-3-1 60,6 0 40,3-2 75,-16 0-44,-1-1-50,-2 0-75,0 1-39,-1-1-74,0 1-85,1 0-98,0 0-109,1 1-121,-2-1 281,-1 1-35,1-1-37,0 1-37,1 0-286,0-1-36,12 0-1945,-9-1 1603,1-1-128,-4 2 653,-1-1 54,0 0 62,-1 0 71,-1 0 142,-1 1 36,1-1-170,-1 0 35,-1 1-60</inkml:trace>
  <inkml:trace contextRef="#ctx0" brushRef="#br0" timeOffset="13621.047">1821 4681 5523,'0'0'683,"0"0"-278,0 0 7,0 0-77,0 5 255,0-1-471,0 2 76,0 1 85,0 10 442,0-11-500,0-2-84,0-1-38,0-1-46,0 0-54,0 3 547,1 2-38,-1-4-508,1 2 71,2 7 165,1 11 262,-2-14-320,0 0-61,0-2-95,0-1 62,-1 0-34,3 15-19,-2-15-21,-1-1-62,1 2 6,1 0-38,-2-3-5,1 0-35,-1-1-87,-1-1-60,0-1-55,0-1-52,0 0-51,0 0-73,0 0-100,0 0 254,0 0-36,0 0-305,0 0-77,0 0-228,0 0-568,1 0 34,-1 0 616,2 0 266,-1 1 372,0-1 38,1 0 42,0 1 39,3 0-57,1 0 90,5 1 88</inkml:trace>
  <inkml:trace contextRef="#ctx0" brushRef="#br0" timeOffset="13871.081">1945 4418 8852,'-2'-1'813,"-2"-1"-311,-7-5 50,0 1-82,7 3-73,3 2-68,1 1-64,0 0-55,0 0-49,0 0-42,0 0 17,0 0-91,0 0-34,0 0-35,0 0-40,-1 1-35,0 1 11,-1 1-37,-2 3-44,0 0-44,0 0-45,0 0-44,2-3-45,1-1-49,0-2-55,1 0-60,0 1-65,0-1-77,-1 3-86,0 1-97,-1 2 95,-3 12-1479,3-11 1307,1-3 212,0-2 49,1-1-83,0-1-314</inkml:trace>
  <inkml:trace contextRef="#ctx0" brushRef="#br0" timeOffset="14264.378">2030 4696 3314,'0'0'586,"3"6"-39,10 15-69,-10-15 10,-3-6-10,3 5 117,9 17 72,-9-16 114,-3-6-2,0 0-64,0 0-392,0 0-35,1 6 182,0-5-531,-1 1 37,1 2 73,0 0 72,0 1 54,2 13 551,-2-11-457,0 0-96,-1-3-141,0-2-46,0 3 94,0-5-13,0 0-3,0 0 0,0 0 10,0 0 62,0 0 94,0 0 47,0 0-10,0 0-54,0 0-90,4-7-51,26-48 77,0-3-36,0-3-33,-2 0-35,-9 25-91,-4 14 41,-2 1 29,-10 17 47,-3 3 37,0 1 159,5-5 24,14-15-38,-14 15-61,-5 5-61,0 0-43,6 4 6,14 4-46,-14-7 45,-4 5-24,6 40 62,-7-32-120,1-1 5,5 21-14,1 39-23,-7-65-117,-1-2 78,-2 4 86,1-8-33,1 0-37,0 0-54,0 1-71,1 0 9,0 0-43,0 1-50,1 0-52,0 1-51,0 1-63,1 0-68,-1-1-76,-1-2-82,0-1-93,1-1-104,1 0-116,2 0-201,2 1-99,3 1-1013,-6-2 354,-3-1-885</inkml:trace>
  <inkml:trace contextRef="#ctx0" brushRef="#br0" timeOffset="15477.624">2813 4390 2081,'0'0'920,"-2"-5"-93,-8-16-18,7 16-12,3 5 41,0 0 64,0 0 40,0 0 29,0 0-540,0 0-38,0 0-25,0 0-34,-1-1-47,-3-2-51,-16-15 100,14 14-69,6 4-51,-5 3-21,-1-1-152,0 2 42,-18 11 317,14-8-257,2-2-69,6-3-78,0-1-32,-4 4 162,0 2-27,-1 1-70,-3 5 7,-3 9 69,6-9-36,0 1 0,1 0 1,1 0-1,1 1 0,0-1 0,1 1 0,0 0 0,0 9-71,1 8 78,1 1-42,5-19-12,16 25 12,-11-25-24,0 0 17,-2-8-15,20 18-6,-26-23-7,0 0 0,0 0 0,0 0 1,0 0-1,0-1 0,1 1 0,-1 0 0,0 0 1,0-1-1,1 1 0,-1 0 0,0-1 0,1 0 1,-1 1-1,1-1 0,-1 0 0,0 0 0,1 1 1,-1-1-1,1 0 0,-1-1 0,1 1-1,2 0 3,26 2 11,-23-3-12,5-3 9,-4-1-9,24-15 28,-22 15-23,-5 2-1,-1 0-1,1 1 0,-1-2 1,1 1-1,-1 0 1,0-1-1,2-2-5,29-28 11,-3-5 16,-1-5 9,-2-1 0,-2-2 0,-2 0 0,-1-6-36,-5 7 34,5-21-34,-11 24 14,-1-1 0,-3 1 0,-1-2 0,-2-4-14,-1-58 54,-6 92-38,-1 1 0,0-1 0,-3-7-16,4 16 16,-6 2 8,-17-15 32,18 14 10,0 5 9,-16 0-6,17 0 6,-2 8-8,-3 0-46,-4 6 4,-4 10 44,-18 35 3,25-38-29,1 1-1,1 1 0,1-1 1,1 2-1,1-1 0,-1 9-42,2 32 42,5-36-42,1 0-1,1 0 1,4 15 0,-3-28-3,1 0-1,1 0 1,1 0 0,0 0-1,0-1 1,1 0 0,10 13 3,-11-16-1,-3-5 1,0-1 0,0 1 0,0-1 0,1 0 0,0 0 1,0-1-1,4 4 0,35 39 0,-35-37-1,28 22 2,-31-25 0,9 6-7,9-2 51,-16-7 1,8 3 23,9-3 72,-17-1-95,10 1 32,6-7 43,-15 3-115,-4-1-2,0 1-1,-1-1 0,1 1 0,0-1 1,-1 0-1,1-1 0,-1 1 0,3-1-3,1 0-4,7-2-4,-7-1-37,4-2-36,-3 3 62,5-5 9,-5 2-30,1-3-35,-2 3 61,-4 4 15,0 1 1,-1-1-1,1 0 1,-1-1-1,1 1 1,-1 0-1,0-1 1,0 1 0,0-2-2,17-33 0,-16 29-4,0 0 0,0 0 0,-1 0 0,1-8 4,4-54-52,-5 9-65,-2 18 99,0 10 12,0 32 5,0 0 0,0 0 0,0 0 0,0 0 0,0 1 0,0-1 0,-1 0 0,1 0 0,-1 0 0,1 0 0,-1 1 0,0-1 0,0-1 1,-1-2-3,0 0-13,2 5-18,0 0-28,0 0-10,0 0 24,0 0 32,-2 7 27,-1 1-6,-18 53-3,14-13 34,7 42-44,2-60 5,8 2 3,2-5-3,-9-21-5,2-3 14,17 10-12,-11-10 20,10-3 12,-8-4-10,-4 0-13,-6 2-2,0 1 1,0-1-1,0 1 1,-1-1-1,1 0 1,0 0-1,-1 0 1,1-1-1,-1 1 1,0 0-1,2-3-1,26-28 40,0-8-35,-8 5 1,12-37 42,-31 67-22,-2 1-10,7-15-8,-7 14 8,-1 6-40,0 0-16,0 0 19,0 0 10,-2 6 17,-13 36 9,14-39-13,0 1-1,1 0 1,-1 0-1,1 0 1,0 0-1,0 0 1,0 0-1,1 0 1,-1 0-1,1 0 1,0 0-1,0 0 0,1 3-1,11 19-26,-12-24 24,0 0 0,0-1 0,0 1 0,0 0 0,0 0 1,0-1-1,0 1 0,1 0 0,-1-1 0,1 1 0,-1-1 0,1 0 0,0 0 1,-1 1-1,1-1 0,0 0 0,0 0 2,4 2-8,8 7-142,-2-7 11,-7-2 17,-1 0-141,1 0-45,5 0-416,-1-1-82,10-4-1172,-14 2 1418,0 1 52,-1-1-2,-2 1 302,0 0 36,0 0-4,-1 1 95,3-2-636,0 1 81,-1 0 74,0 0 70,-1 0 163,0 1 34,2-2-199,-1 1 111,-1 0 93,0 0 78,0 0 55,5-2-239,-5 1 273,1 0-141,-1 1 83,0-1-40,1-1-218,-1 2 170,0-1-36,1 1-41,-1-1-43,1 0-45,0-1-49,-2 3 451,4-3-116,0-2 58,3-1 38,6-3 38</inkml:trace>
  <inkml:trace contextRef="#ctx0" brushRef="#br0" timeOffset="16141.226">4017 3888 6243,'-1'0'921,"-2"-2"-396,-1 0-257,-1 0-44,-4-3 135,6 4-123,2 0 75,1 1 188,0 0 58,-3 6 57,1-1-548,0-1 49,0 1 41,1 1 35,-3 5 257,-2 21 711,4-22-850,1 1-54,0 2-51,1-6-152,0 0-38,-1 1 69,0-1-48,1 1 27,1 1 39,2 4 66,-1-4-108,0-2-35,-1 1 19,1 2 28,2 4 45,-2-5-69,1 6 10,-1-5 0,2 4 35,-3-4-60,2 6 5,4 7 27,-6-18-53,18 59 48,-8-31-48,-10-28-3,0-3-9,-1 0 0,0 0 0,0 0 0,1 0 0,-1-1 0,1 1 0,0 0 0,-1 0 0,1 0 0,0-1 0,0 1 0,1 0 1,0 3-2,0 1-6,-2-6 27,0 0 37,0 0 8,0 0 0,0 0-8,0 0-32,0-7-11,0-21-13,0 21-8,-2 2 16,-8-17-2,7 17 2,-1-1-19,-15-14-5,14 15 0,5 5 5,-6 0 19,-17 0-2,23 0-6,-1 0 0,1 0 1,-1 0-1,1 0 0,-1 0 1,1 0-1,0 0 0,-1 0 1,1 0-1,-1 0 0,1 1 1,0-1-1,-1 0 0,1 0 0,-1 0 1,1 1-1,0-1 0,-1 0 1,1 0-1,0 1 0,-1-1 1,1 0-1,0 1 0,0-1 1,-1 0-1,1 1 0,0-1 1,0 0-1,0 1 0,-1-1 1,1 1-1,0-1 0,0 1 0,-20 29 8,18-28-6,1-1-1,0 1 1,0 0-1,0-1 0,0 1 1,0 0-1,0 0 1,0 0-1,1 0 1,-1-1-1,1 1 1,-1 0-1,1 0 0,0 0 1,-1 0-1,1 0 1,0 1-2,0 4-1,-1 4-7,1 10 14,3-10-17,10 14-5,-9-19 0,1-2 3,-1 1 12,-3-4 3,0 1-1,1-1 1,-1 0-1,1 1 1,-1-1-1,1 0 1,-1 0-1,1 0 1,0 0 0,-1 0-1,1 0 1,0-1-1,0 1 1,0 0-1,0-1 1,1 1-2,1 1 6,10 3-5,4-6 50,52-21-3,-65 20-41,29-14 13,-6-4 20,-17 14-33,6-4-1,9-9 40,-15 12-41,6-5-4,6-9 30,-14 13-24,5-4-4,6-10 64,-12 13 3,5-5 34,-6 5-27,2-5 35,-2 7-49,4-7 39,-1-8 29,1-6-133,-9 21 12,-2 1 4,0-15-9,0 15-9,0 6-29,-5-1-116,1 0 76,-2 1 49,-1 1 35,4 0-48,-2-1-147,4 1 155,-6 6 42,-22 23 43,15-12 19,8-5-47,5-7-9,-4 3 10,4-7-27,0 0 0,0-1 0,0 1 0,1 0 0,-1 0 0,0 0 0,1-1 0,-1 1 0,1 0 0,0 0 0,0 0 0,0 0 0,0 0 0,0 0 0,0 1-2,0 4 11,2 20-9,-1-23 0,1 0-1,0 0 1,-1 1-1,1-1 1,1 0-1,-1-1 0,0 1 1,1 0-1,2 2-1,12 12 76,-15-16-53,7 7 158,-2-3-80,-2-2-54,0-1-46,-1-1 12,-1 0 29,3 2 195,-6-4-185,7 6-24,32 30 9,-16-12-10,-10 1-14,-12-15-23,-2-6-56,-1 1 38,-8 16 38,5-14-85,0 0-98,0-2-31,0-1-81,-1 1-93,0-1-107,4-3 443,1 0-41,-1-1-40,1 1-37,-3 1-258,0 1-114,-1-1-79,1 0-69,-1 0 1,-7 4-1303,7-4 1162,-1 1-139,4-2 534,-1 0 46,1 1-3,-1-1 89,2-1 100,-1 1 113,-4 1-1808,5-1 1106,1-1-24,0 0 96,0 0 121,0 0 105,0 0 3,0 0-126</inkml:trace>
  <inkml:trace contextRef="#ctx0" brushRef="#br0" timeOffset="16520.784">4670 4070 5282,'-5'1'194,"-1"1"-10,-2 0 12,3-1 16,0-1 60,2 1-92,0-1 34,3 0 42,0 0-35,0 0 46,0 0-95,-1 5 35,1-5-80,0 0-42,0 2-21,0-1-84,0 5-156,0-4 144,-1 1 74,1-1 98,0 0-9,-1-1 44,1 0 49,-1 0 55,1 0 59,-1 0 65,0 0 69,1 0 75,7 2 224,22 9-83,-24-10-399,-1-1-67,0 1-58,-1-2-49,1 1-2,3-2-36,-2 0 11,-3 1-3,1-1 38,2 1 112,1 0 97,0 0-195,1 0 68,20 0 661,-16 0-541,-6 0-201,-1 0-39,0 0-46,-2 0-56,5 0 260,-1 0-64,-2 0-53,-1 0-44,0 0-25,2 0-4,-1 0 1,3 0 77,-2 0-25,0 0 34,3 0-63,18 3 224,-15-1-204,-3-1-62,-3 0-73,1 1 76,-6-2 4,0 0-7,0 0-6,-3 6-13,-8 20-16,1-14-18,6-8-25,0-1 62,-1 2 14,-2 0-106,-1 2-103,3-2 36,-2 0-41,5-3 55,0 0 49,-1-1 36,1 2 42,-2 0 18,1-1-63,0 1-64,-1 0-94,0 0-55,-1 1-98,-1 1-112,2-2 187,1-1-34,0 0 19,1 0 103,0-1 67,0 1 66,-2 1 19,3-2-12,0 0-38,-1 0-21,1 0-42,-1 1-47,0-1-53,0 1-4,-1-1-46,1 1-49,-1 0-54,0 0-56,0 1-61,0-1-65,-1 1-68,-4 3-325,-2 1-80,-5 5-952,8-7 455,5-3 587,0 0 247,1 0 105,-1 0 334,1 0 36,-3 3-158,0 2 85,-4 3-66</inkml:trace>
  <inkml:trace contextRef="#ctx0" brushRef="#br0" timeOffset="16749.943">5156 4120 11813,'3'-1'158,"2"0"44,3-2 311,-2 1-123,10-2 788,-10 2-698,-1 1-96,0 0-62,0 0-79,-1 0-105,-2 1-115,-1-1-34,1 1-37,-1 0-39,5-1 416,-1 0-58,-1 1-53,-1 0-47,0 0-18,0 0-48,-1 0-28,1 1-23,3 0 26,-4-1-11,2 0 41,-1 0 21,2-1 43,0 0 51,1 0 57,-1 1-227,2-1 63,26-3 457,-18 3-365,-8 0-130,-1 1-48,0 0 107,-6 0-67,5 8-40,-5-8-32,3 4 0,0 1 1,-1 0 0,1-1 0,-1 1 0,0 0 0,0 3-1,-3 13-36,-9-1-88,-3-2-115,6-9 67,0-2-38,1 0-84,2-2 317,0 0-94,-1 0-87,0 0-82,0 0-76,0 0-70,0 0-64,-1 0-58,0 1-122,0 0-58,-1 0-48,1-1-41,-7 7-831,-18 13-2271,22-18 2748,0 1 66,4-4 472,0 0 37,0 0 41,0 0 47,-1 0-33,1 1 85,-1-1 92,1 0 101,0 0-111,1 0 36,-5 2-203,-1 2 28,-4 2-95</inkml:trace>
  <inkml:trace contextRef="#ctx0" brushRef="#br0" timeOffset="43399.2529">1566 1463 2513,'0'-29'913,"0"23"-70,0-1-24,0 4-795,0 0 75,0-2 68,1 0 58,-1-2 167,1-2 77,0-7 442,-1-11 694,-1 16-956,-1 0-57,0 1-104,0 5-368,0-1 37,-1-8 253,-1 3-47,1-2 40,-11-31 1015,7 25-844,0 0-65,3 11-296,0 0-34,1 2 192,-3 0-94,-18-16-31,17 17-41,1 2-8,-22-7-28,16 9-20,-29 19 104,29-12-231,0 4 58,4-2-58,-5 5 1,-5 14 63,-9 20 73,-15 36-159,17-27 83,-9 37-83,18-42 9,3 0 1,1 6-10,5-20-10,3 1 0,1 0 1,1 6 9,2-29-2,3 79-35,-2-82 20,0 0 0,2 0 1,-1 0-1,1 0 1,1 0-1,1 1 17,6 9-84,4-7 57,-8-8-1,7 5-113,3-5 94,1-1-52,-11-4 43,0 0 0,0-1 1,-1 0-1,1-1 0,0 1 0,0-1 0,0-1 1,0 1-1,0-1 0,6-2 56,8-4-118,22-15-112,-2-3-101,6-10-156,18-25-318,-35 28 419,0-1 41,-11 10 148,0 0 36,10-15-13,-14 19 141,-1 1 39,9-13 129,-1-1-100,0 0-97,-1-1-96,-1 0-93,0-1-92,-2-1-89,0 0-88,-1-1-86,-1 0-84,-2 0-81,0-1-81,-2 0-77,-1-1-77,-1 1-73,-2-1-73,-4 14 631,0 0 86,-2-1 89,0 1 94,0 2 99,2-24 63,-5 27 93,-1 8 3,2 3 84,-1 2-56,-5-7-132,4 11 150,0 0 106,1 0-27,1 0 40,0-1 46,-1-1 50,-4 1 387,-19-12 29,19 12-27,-1 4 1,2-1-510,-15 4 485,13-3 277,6-1 86,-6 5-31,-19 12-79,20-13-504,4-4-36,-4 8 277,3-5-517,-1 1-31,-3 2-1,2 2 65,2-4-38,0 1 34,0 1 40,0 1 44,0-1-111,1 2 41,-6 22 452,5-17-382,0-3-81,2-7-113,-1 0-39,-2 34 440,2-1-36,7 68 670,-3-74-736,0 4-24,0 0-50,0 1-48,1-1-42,0 1-39,0-1-34,5 33-2,7 8-74,-4-33-10,-10-36 6,0-1-17,10 16-8,-9-16-10,-3-5 0,0 0 15,1-2 15,1 1 0,0 0 0,-1-1 0,1 1-1,0 0 1,0 0 0,0 0 0,0 0-1,0 1 1,0-1 0,1 0-1,3-1 5,2-6 8,5-21-2,2-15-25,1-17-34,-13 49 37,-2 6 10,1-1 0,0 0-1,0 0 1,1 1 0,-1 0 0,2-1 1,20-47 16,-20 44-12,16-28 10,-16 30-10,3-4-3,6-5 61,6-5 149,-14 17-94,-2 4-97,-1 0-1,1 0 0,0 0 1,-1 0-1,1 0 1,-1-1-1,1 1 0,-1-1 1,0 0-1,0 0 0,1 0-19,3-3 30,-6 5-30,1-1 0,-1 1-1,1 0 1,-1-1 0,0 1 0,1 0 0,-1 0-1,1-1 1,-1 1 0,0 0 0,1 0 0,-1 0-1,1 0 1,-1 0 0,1-1 0,-1 1 0,1 0-1,-1 0 1,1 0 0,-1 0 0,1 0 0,-1 0-1,1 1 1,-1-1 0,0 0 0,1 0 0,-1 0 0,5 2 6,16 3 46,-17 3-4,1-1-31,5 9 2,-4 8 71,-3-15-67,1 7 4,-3 10 70,-1-17-75,0 8 8,0 14 70,0-22-86,0 8 2,0 10 36,0 42-33,0-62-70,2-2-117,8 15 64,-7-15-77,-3-5 111,0 0 38,12 0 2,5 0 23,-11 0-12,0-4 25,1 1-4,-4 3-2,-1-1 1,0 0-1,0 0 1,1-1 0,-1 1-1,0 0 1,0-1-1,0 1 1,-1-1-1,1 1 1,0-1 0,0 0-1,-1 0 1,1 0-1,0-1 0,33-39-16,4-4 3,-10 4 0,6-11-14,6-8 22,-22 24 16,6-26 58,-23 57-51,-2 6-2,0 0-5,0 0-24,0 0-14,-7 4 11,-21 17 11,23-16 1,3-3 3,0 0-1,0 0 0,1 1 1,-1-1-1,0 1 1,1-1-1,-1 1 1,1-1-1,0 1 0,0 0 1,0 0-1,0 0 1,1 0 1,-3 3-1,1-4 0,1 0-1,0 0 1,0 0 0,1 0-1,-1 0 1,0 0 0,1 0 0,-1 0-1,1 1 1,0-1 0,0 0 0,-1 0-1,2 0 1,-1 2 1,0 16-15,0 21-66,0-36 28,6 1-9,19 19-18,-17-17-76,-2-4 56,6 0-42,-7-3 23,0 1-154,-1-1 58,0 0 47,0 0 42,-1-1 18,1 0 36,3-2-65,-4 2 43,-1-1-69,5 1-314,-1 0 75,0-1 67,0-1 56,-1 1 62,1-1 33,2-1-72,8-4-272,-11 4 332,-1 1-40,0 0-105,0-1-92,1 1-121,-1 0 66,0 0 63,0 0 56,0 1 52,-1-1 47,0 1 42,0-1 36,1 0-34,0 1 52,13-8-414,-11 6 317,-3 1 92,0 0-36,0-1-75,1 1-60,0-1-68,0-1-77,1 1-83,0-1-93,0 0-100,1-1-108,16-13-553,-11 10 868,-2 1 108,-4 3 178,-2 1 87,-1 2 46,-1 0 20</inkml:trace>
  <inkml:trace contextRef="#ctx0" brushRef="#br0" timeOffset="44200.7256">2846 1091 4098,'0'0'1134,"0"0"-56,0 0-515,0 0 34,-6 1 676,-15 3-57,16-3-669,4-1-61,1 0-75,0 0-65,-1 1-48,-4 3-38,-18 17 180,17-16-64,2 2-26,-6 12-257,2-1 37,3-5 19,0-1 1,2 1 0,-1 0-1,2 0 1,-2 10-150,2 5 154,1 1-95,1-27-59,0 0-1,0 0 1,0-1-1,0 1 1,1 0-1,-1 0 1,0-1-1,1 1 1,-1 0-1,1 0 1,0-1-1,-1 1 1,1-1-1,0 1 0,0-1 1,0 1-1,1 1 1,1 1-4,0 2-9,3 1-6,-4-4 15,28 32-37,-28-33 33,1 0-1,-1 0 1,1 0 0,0-1-1,0 1 1,-1-1 0,1 1 0,0-1-1,0 0 1,2 0 8,-2 0-18,21 2-28,-12-3 1,2-2-76,-6 0 20,-1-2-35,0 1 57,0-2-91,1 0-54,10-8-360,-8 6 307,-6 4 183,-1 1 76,8-8-376,-1-1 59,-2 0 56,0 1 51,-1 0 45,-1 1 41,2-6-40,-3 7 114,25-46-572,-16 26 95,-3 0 0,0-1 0,2-11 545,-2-5-531,-1 0 77,-2 0 112,-4 23 222,0-1 40,0-8 15,-2 10 53,-1 4 49,1 1 62,0 0 80,1 2 100,-1 8 121,-1 0-80,-1 1-71,1 1-59,-1-1-26,0 2-55,-1-6 67,0 6-109,1 1 33,-1-2 116,1-4 1123,0 2-82,0-8-551,0 4-276,0 5 40,0 5-62,0 0-47,0 0-55,0 0-68,0 0-57,0 0 61,0 0-55,0 0 61,-3 8 59,2-3-236,-2 0-27,0 2 3,1 1 50,-1 3 65,-2 5 103,-3 23-23,0 2-41,2 3-39,2 2-37,0 48 22,8-3-123,-2-69-35,1 0-1,1-1 0,1 1 1,1-1-1,1 0 0,1 0 1,0-1-1,5 6 12,-10-20-16,-3-6-3,12 10-18,0-1 23,-5-4 1,-1-1-40,7-6-9,1-5 63,-10 4-23,8-5-183,-10 5 141,2 0 54,1-1 16,0-2-93,1-2-101,-2 3 40,0-2-41,-1 3 81,1 0 46,1-3 0,-2 3 7,-1 0-34,1-1-19,0-1-36,0-2-42,1-1-49,19-51-717,0-5 114,-12 31 468,0-1 37,0 1 37,0-1 42,0 1 51,0 1 43,-1-1 43,1 1 46,0 1 49,0 0 50,1 1 53,-1 1 54,-2 8-65,-4 7-25,-2 5 0,0 1 155,-3 3 75,1 0-103,0 0-59,2 0-31,-2 2-8,0 1 16,1-3 467,-2 6 33,0 0-43,0 0-64,0 0-107,0 0-96,0 0-107,0 0-63,-6 1-49,-16 3-2,22-3-57,-1-1 0,1 0 1,-1 0-1,1 0 0,-1 0 0,1 0 1,0 0-1,-1 1 0,1-1 0,-1 0 1,1 0-1,-1 1 0,1-1 0,0 0 0,-1 1 1,1-1-1,0 0 0,-1 1 0,1-1 1,0 0-1,0 1 0,-1-1 0,1 1 1,0-1-1,0 1-2,-6 6 23,-2 4 8,-5 10 70,7-12-75,-3 6 5,-4 10 48,-3 8-55,0 6 91,-6 21 476,-3 20-591,18-51 92,1-2-39,1-5 16,2 9-27,3-14 2,-1-9-33,0-6-8,1 1-1,-1-1 1,1 1 0,0-1 0,0 1 0,0-1-1,0 1 1,0-1 0,1 1 0,-1-1 0,1 1-1,-1-1 1,1 0 0,0 1 0,1 0-3,-1 3-16,0-3 38,-1 2 8,4 5-54,4 6-48,5 9-66,-4-12-48,15 15 132,-21-25 51,0 0 0,-1 0 0,1 0-1,0 0 1,1 0 0,-1 0-1,0-1 1,1 0 0,-1 0 3,5 3-3,-5-2 1,0-1 0,1-1 0,-1 1 1,0 0-1,1-1 0,-1 1 0,1-1 0,-1 0 0,1 0 0,-1-1 0,1 1 0,0-1 0,0 1 0,-1-1 0,1-1 0,0 1 0,0 0 2,0-1-1,6 1-22,0-1-46,8-2-173,-8 1 47,20-9-664,-25 10 699,-2 0 35,4-1-344,0 0-34,5-2-584,0 1-51,14-5-1593,-19 7 1928,0-1 39,0 0-76,0 0 97,-2 1 218,-1 0 94,0 0 108,-1 0 120,5-1-1405,-4 1 609,-1 0 267,-2 0 412,2 1 36,2-2-132,1 1 141,1-1 71,2 0 30,5-2-8</inkml:trace>
  <inkml:trace contextRef="#ctx0" brushRef="#br0" timeOffset="45196.951">4074 909 3906,'1'-6'990,"-1"6"-651,0-1-85,0 0-77,0 1-69,1-1-59,-1 0-74,0 0-121,1 0-90,-1-2-297,1 2 338,-1 0 50,0 0 108,1 0 115,-1 0 5,0 0 33,0 1 36,0-1 38,0 0 41,0 1 44,0-1-12,1 0 35,-1 1 34,0-1 36,0 1 39,0-1 39,0 0 42,0 0 42,0 1 44,0-1 45,0 0 48,0 0 48,0 1 51,0-1 51,0 0 53,0 0 55,-5 1-813,-15 0 19,20 0-127,-1 0 0,1 0 1,0 0-1,0 0 0,-1 0 0,1 0 0,0 0 1,-1 0-1,1 0 0,0 0 0,0 0 0,0 0 1,-1 0-1,1 0 0,0 0 0,0 1 1,-1-1-1,1 0 0,0 0 0,0 0 0,0 0 1,-1 0-1,1 1 0,0-1 0,0 0 1,0 0-1,0 0 0,-1 1 0,1-1 0,0 0 1,0 0-1,0 0 0,0 1 0,0-1 1,0 0-1,0 0 0,0 1 0,0-1 0,-1 0 1,1 0-1,0 1 0,0-1 0,0 0-4,-5 18 196,-10 39 427,12-40-479,-1-2-64,2-2 29,0-5-44,2-1-27,1 1-25,1 7 15,-2 5 48,0 13-47,3-16 3,0-8-29,-2-4-3,0-1 1,0 1 0,1-1 0,0 0-1,0 1 1,0-1 0,2 2-1,11 21 0,-4-15-5,18 11 21,-17-15-14,14-2 38,-19-7-21,-1 0-1,0 0 1,1-1-1,-1 0 0,0 0 1,0 0-1,0-1 1,0 0-1,1-1-18,-5 3 2,17-11 71,-8-2-50,-6 7-7,14-13 41,-9 4-35,-4 6-7,11-16 24,-8 5-23,-4 6-5,2-1 3,-1 0 0,-1-1-1,0 0 1,2-17-14,-3-5-2,-1-1 0,-2-29 2,-1 63 0,-3-33-16,-8 0-13,8 31-9,-3 5-18,-16-10 0,22 13 54,0-1 0,-1 1 0,1 0 0,0 0-1,-1 0 1,1-1 0,0 1 0,-1 0-1,1 0 1,0 0 0,-1 0 0,1 0 0,-1-1-1,1 1 1,0 0 0,-1 0 0,1 0-1,-1 0 1,1 0 0,0 0 0,-1 1 0,1-1-1,-1 0 1,1 0 0,0 0 0,-1 0-1,1 0 1,0 0 0,-1 1 0,1-1 2,-6 1-18,-9 2 3,-2 10-83,11-8 38,1-1 49,-12 11 44,10-8-63,0 0-50,1 1-38,-1 0-58,-1 2-68,0 2-78,6-8 143,-1 0 41,-1 1 17,0 0 35,-9 15-103,7-10 79,-1 2-108,3-5 45,0 0-51,0 0-58,1 1-67,-1 0-129,-1 1-104,2 1-117,1-6 302,0 1-33,0 0-35,0 0-37,0 0-37,1 1-39,-1-1-41,0 0-43,1 1-42,-1-1-46,0 3 5,-2 6-416,1 0 34,1-6 441,1-4 297,0-1 34,0-1 33,1 0 34,0-1 34,0 1 33,1 0 34,-1 1 34,1 2-24,0 2 69,1 3 47,1 6 44</inkml:trace>
  <inkml:trace contextRef="#ctx0" brushRef="#br0" timeOffset="45663.7276">4511 795 6051,'0'0'1099,"0"0"-83,-6-2-12,5 2-870,0-1-43,-1-1 3,-5-2 16,4 3-11,0 0 71,0 0 43,1 1 78,-1-1 93,-1 1 105,1 7 525,-4 9-316,-1 0-120,2 0-105,0 1-91,0 3-24,2 1-86,2 6-25,6 18 48,1-21-237,-4-18-4,-1-6 7,5 3-2,19 10-35,-23-12-24,0 0-1,0-1 1,0 1 0,0-1 0,1 1 0,-1-1-1,0 1 1,0-1 0,0 0 0,1 1 0,-1-1-1,0 0 1,1 0 0,-1 0 0,0 0-1,1 0 1,-1 0 0,0-1 0,0 1 0,1 0-1,0-1 1,1 0 0,24-2 21,5-11 103,-23 9-97,-5 3-34,17-9 70,-19 10-60,1-1 0,-1 1 0,0-1 0,0 1 0,1-1 0,-1 0-1,0 0 1,0 0 0,-1 0 0,1 0 0,0 0-3,3-4 17,2 0-17,16-22 5,5-14 14,7-13-20,-33 50-1,22-51-24,-22 50 7,-2 6-24,0 0 11,0 0 72,-2 24 97,-7 14 15,1-6-13,5-9-12,-1 9 25,1 3-53,3 1-46,8 14-55,-6-38-5,2 9 2,7-3-47,8 7 14,-14-19-15,0-6 5,-2 0 13,16-1-111,-12 0 66,0-1-42,-1-1-23,1 0-51,-1-2-59,2-1-68,-4 3 162,0 0 84,-1 0 50,0 1-25,-1-1-34,2 0-57,0 0-30,0-2-60,1 0-68,2-2-79,-5 5 236,0 0 49,0 0 29,2-1 31,0 0 13,-1 0-44,1-1-59,0 0-91,0-1-54,0-1-97,2-1-113,-3 3 193,0-1-34,-1 2 90,0 0 74,0 1 44,1-2 39,0 0 6,0 0-56,0 0-84,-1 1 55,-1 1-38,1-1-1,0 0-33,0 0-35,0 0-39,1-1-40,-1 0-45,1-1-46,0 0-49,3-4-148,5-6-224,-3 4 249,-4 5 266,1 0-35,1-3-192,0-2-94,0 2 22,0-2-90,0 0-102,0-1-113,-2 3 845,2-3 37,15-31 16</inkml:trace>
  <inkml:trace contextRef="#ctx0" brushRef="#br0" timeOffset="45923.327">5142 379 7363,'0'2'891,"-4"4"-333,3-4-423,0 0-32,-1 0 3,0 0-39,-1 2 23,1 0-3,0-1 31,-1 2 62,1 0 32,0 1 69,0 1 79,0 1 91,0-3-278,0 1-53,0 2 4,0-4-38,1 2 44,0-1 20,0 1 47,-1 2 54,0 1 60,1-3-189,0-1-39,-1 4 4,1 0 64,-1 2 92,0-3-67,0 1 43,1-4-136,-1 1-23,-1 3 3,2 1 42,0 2 66,0 5 107,2-12-219,-1 1-15,1 3 3,-1 0 28,-1 2 43,-1 6 73,0-7-133,0 7 4,1-6-3,1 5 37,0 57 4,0-30-139,0-37-11,0-6-60,0 1-95,-1 2 57,1 1-35,0-4 433,0 1-36,-1-1-36,1 1-36,0 0 44,0 1-126,0 0-116,-1 1-107,1-1-98,-1 1-88,1 0-137,-1 0-85,1 1-75,-1-1-61,1 1-32,-1 0-33,-1 7-1839,2-6 1527,-1 0 49,0-1 108,1-2 441,-1 0 57,1 0 67,0 0 72,-1 1-501,1-1 45,0-1-105,0 0-376</inkml:trace>
  <inkml:trace contextRef="#ctx0" brushRef="#br0" timeOffset="46091.577">5060 716 6627,'0'0'835,"0"0"-316,0 0-127,0 0-52,0 0-59,0 0-54,0 0 37,0 0-59,0 0 355,0 0-261,0 0 53,0 0-25,0 0 208,6-2 332,1-2-602,17-10 446,-9 5-349,-7 5-227,-1 0-68,-2 0-85,-2 2-98,15-10 73,-1 0-74,0 0-104,-9 6 63,0 0-38,3-2-134,-1 1-83,0 0-93,0 0-101,0 0-112,-1 1-119,-4 3 372,-1 0-34,1 0-35,-1 1-35,8-5-2612,-8 4 2529,2 0 33,6-4-265,10-5-162,16-11-383</inkml:trace>
  <inkml:trace contextRef="#ctx0" brushRef="#br0" timeOffset="57382.659">7646 4814 8196,'0'0'685,"0"0"-276,0 0-63,-4-5 103,-10-15 290,10 15 58,4 5-55,0 0-402,0 0-40,-1-1-57,-5-3-48,-21-13 101,12 11-77,11 6-173,0-2-25,-2 0-3,-2 2 45,-1-1 54,-6 1 82,-45 3 406,-3 4-66,-2 5-65,0 3-67,-1 2-66,1 2-68,0 1-67,2 0-68,44-14-109,-98 31-80,1 1 65,0 2 59,0 0 52,-23 10 87,1 2 57,-69 30 219,3 4 69,-195 105 624,140-50-456,49-14-230,108-60-302,0 3-43,4 1-241,2 1 35,-46 40 24,6 6 42,51-37 19,3 3 0,0 9-29,24-20-6,-28 46 6,65-87-6,2 1-1,1 0 1,1 2 0,2 0 0,1 1-1,2 0 1,2 1 0,-2 13 6,9-27-12,0 1 1,1 0-1,2-1 1,0 1-1,1 0 1,3 6 11,-1-9-15,2-1 0,0 0 0,1-1 0,1 1 0,0-1 0,2-1 0,7 13 15,-3-10-18,0-1 0,2-1 1,0 0-1,1-1 0,1-1 0,0 0 1,14 9 17,-2-5-12,0 0 0,2-2 1,0-2-1,31 13 12,-6-7 23,1-3-1,35 7-22,114 17 150,-52-22-91,1-7 1,1-6 0,2-8-60,219-16 104,-127-6-78,10-12-94,129-36-184,-158 18 100,-77 14 81,-27 4 44,0-1 37,316-103 198,-234 60-109,-4-9 1,27-25-100,-86 33 67,-4-7 0,-3-5 0,25-29-67,-60 35 107,-4-4 0,41-50-107,-76 67-21,20-33 21,-39 42 45,38-68-45,-57 83 19,-2-2 1,-3 0-1,-1-2 1,-3 0-1,-2-1 0,-2-1 1,1-21-20,-10 43 8,-3 0 1,0 0-1,-2 0 0,-1 0 1,-2 0-1,-1 0 1,-1 1-1,-2-1 1,-1 1-1,-1 1 0,-2-1 1,0 2-1,-12-19-8,5 14 4,-2 0 0,-1 1-1,-1 2 1,-26-28-4,18 27-18,0 1-1,-2 2 1,-2 1 0,-14-8 18,2 5-109,-1 2 0,-2 3 1,0 1-1,-17-3 109,-26-5-186,-1 5-47,-26 1-152,59 15 144,0 2-36,0 1-42,1 2-46,-1 0-49,1 2-53,-20 0-194,3 1-71,0 3-80,2 0-88,0 1-99,0 2-108,0 0-117,36-2 565,0 1-32,-4-1-90,0 1-41,-55 4-1253,32-1 742,11 1 276,1-1 66,9 1 227,0-1 64,1 1 76,0-1 84,-4 1 54,1 0 124,18-3 176,0 0 37,-27 3-54,-10 0 87,-33 2 84</inkml:trace>
  <inkml:trace contextRef="#ctx0" brushRef="#br0" timeOffset="58149.252">5769 6128 11573,'0'-31'1075,"0"25"-50,0 6-25,0 0-536,0 0-34,0 0-39,0 0-54,0 0-65,0 0-50,0 0 146,0 0-2,-3 5 117,-15 33 252,7 7-103,7-20-366,1 0-39,1-1-45,0 1-50,0-6-63,-1 31 137,0 0-42,0 0-39,2 0-33,-1 26-12,1-1-57,1 77-98,0-141 66,0 10-70,7 42 18,-3-36-14,0-2-98,-2-12 34,-1-1-41,1 0-49,-1 0-54,-1-1-60,0-1-67,0-7 24,0 0 38,1 0 35,-1 0 35,0 1-187,1 0 108,0 0 44,-1-1 96,1-1 78,2 3-113,-2-3 102,-1 0-65,1-1 21,-1 1-52,2 2-469,-2-2-53,0-1-48,0-1-39,0 0-37,0 0-50,0 2-72,0 1-89,0 1 102,0 7-1399,0-8 1709,0-1 47,0 1-123,0-2 88,0 0-48,0-1-269</inkml:trace>
  <inkml:trace contextRef="#ctx0" brushRef="#br0" timeOffset="58424.172">5510 6412 3618,'6'-21'903,"0"1"1,2 0 0,0 0 0,4-7-904,28-39 2340,-1 13-491,-17 29-973,1 0-38,7-5 146,2 1-79,1 3-88,0 0-98,2 3-109,0 1-118,-17 11-293,-1 1-34,1 0-34,0 0-35,13-4 223,4-1-56,1 1-55,2 3-50,0 3-47,-1 5-43,-3 6-41,-2 7-37,-21 0 21,-6-5-10,0 0 1,-1 1-1,1-1 1,-2 1 0,1 0-1,-1 1 1,0-1-1,0 0 1,-1 1-1,0-1 1,0 1-1,-1 0 1,0 0-1,0 7-1,-7 48-62,-9-1 72,6-37 21,-2 0 0,0 0-1,-2-1 1,-1-1 0,0 0-1,-5 4-30,-12 12 19,-1-1-36,-2-2-48,0-3-58,11-11 1,0-2-34,0-1-40,1 0-41,14-13-214,2-1 86,0-1 74,1-1 63,0 0 24,0 0 59,-6 2-121,8-4 163,-1 1-40,1-1 14,1 1-36,-3 1-315,1-1 48,0 0 43,1 0 42,0 0 40,0-1 35,-2 1-172,2 0 232,1-1 37,-2 0-88,1 0 59,-2 0-11,2-1 59,0 1-78,1 0 10,0 0-69,-2 0-549,1 0 62,0 0 60,-1 0 55,1 0 53,1-1 50,-1 1 47,0-1 43,0 1-41,0-1 52,0 0 48,0 1 41,0-1-26,0 0 43,-1 0-26,-1 0-136,-1 0-136,3 0 176,0 0 24,0 0-74,2 1 316,-1-1 40,1 0-69,0 0 91,1 0 80</inkml:trace>
  <inkml:trace contextRef="#ctx0" brushRef="#br0" timeOffset="59609.038">6671 6187 4978,'-1'-2'876,"-1"-3"-343,1 3-402,0 0-33,1 0-2,-1 0-38,0-2 15,1 1 3,-2 0 33,0-1 60,0 0 31,0 0 67,-1-1 76,-1-1 89,-14-21 547,14 21 2,-3-1-68,-20-21-22,21 23-583,5 3 110,-6 0 217,6 2-605,-3-2 55,-2-1 37,-13-3 206,17 6-279,0-1 0,0 1 0,-1-1 0,1 1-1,0 0 1,0 0 0,-1 0 0,1 0-1,0 0 1,-1 1 0,1-1 0,0 0 0,0 1-1,-1 0 1,1 0 0,0 0 0,-1 0-49,-2 3 68,-1 1 35,-28 24 518,26-22-503,3-3-92,-22 27 390,2 2-57,4 3-57,3 0-51,3 1-50,1 1-45,3-1-45,2-1-39,5-25-59,1-1-2,3 39 2,0-34-13,0 3-2,0 32-31,4-37 9,17 14 19,-18-26 6,0 1-1,-1 0 1,1-1 0,0 0-1,0 0 1,0 0 0,0 0-1,2 1 0,6-3 19,49-28 10,-48 21-17,-1 0 0,0-1 0,0 0 0,-1-1 0,0 0 0,0-1-12,-5 5-5,13-12 22,-4 0-17,0-4 31,-7 14-24,2-5-2,3-7 34,-9 13-74,0 0 37,5-11 85,18-55 487,-22 57-498,-1 2-52,-2 9 6,-1 5 7,0-6 16,0-16-15,0 17-30,0 5-35,0 0-152,0 0 70,0 0-115,0 0 169,0 0 16,0 0-6,-3 6 16,-11 27 21,11-20-2,1-1 0,0 0 1,1 1-1,0 0 1,1 2 9,0-15 0,-2 24-37,1-12 29,6 2-38,1-2 35,-3-4 35,-1-3 134,-2-5-110,5 5 88,9 7-116,-7-7-30,-2 0-19,0-6 10,17-4 3,-11-3-37,-3 1 3,5-4-25,2-11-67,-8 14 93,3-5-23,3-10-44,-7 14 102,3-4-2,2-12-72,-7 15 57,-1 3 23,0-1-26,2-2-30,2-6-44,-2 6 65,4-7-5,-5 6-8,0-6-37,0 5 61,1-6-3,1-10-58,-3 18 77,1-8 0,-2-7-35,-2-3 30,0 21 2,0 7-13,0 0-21,0 0-43,0 0-35,0 0 16,0 0 22,0 0 31,0 9 38,-1 35 14,-5 14 10,5-49 1,1-5-2,-1-1 0,1 1 1,0-1-1,0 1 0,0-1 0,1 1 1,-1-1-1,1 1 0,1 2 1,6 28-13,2-4 8,-3-18-9,12 13 4,-18-23 10,0 0 1,0-1 0,0 1-1,1 0 1,-1-1-1,1 1 1,-1-1 0,1 1-1,0-1 1,-1 0-1,1 0 1,0 0 0,0 0-1,1 1 0,3 1 5,4 2 8,10 2 3,-18-6-14,0 0-1,-1-1 0,1 1 0,0-1 0,0 1 0,0-1 1,0 0-1,-1 1 0,1-1 0,0 0 0,0 0 0,0-1 1,0 1-1,0 0 0,0-1-1,4 0 4,0 1 20,1-3-6,1 1-12,-6 1-4,1 0 0,0 0 0,-1 0 0,1 0 0,-1 0 0,0 0 0,1-1 0,-1 1 0,0-1 0,0 0 0,0 1 0,0-1 0,0-1-2,5-1 8,6-6-2,1-8 61,25-42-43,-37 57-25,1-1 1,-1 1-1,0-1 1,0 1-1,-1-1 1,1 0 0,-1 0-1,0 0 1,3-5 1,7-22 7,7-7-5,7-7-17,15-19 6,-33 51 0,8-17 11,7-20 44,-21 43-38,1 2 10,0-1-3,3-17 2,-3 17 9,-2 6-3,0 0 13,0-6-13,0-15 3,0 15-3,0 6 16,0 0-8,0 0-19,0 0-29,0 0-29,0 0-14,0 0 11,0 0 16,0 0 22,-1 5 31,-5 54 91,10-8 208,3-4 34,3 18 186,-5-9-213,1 1-50,0 11-6,0 0-51,0 69 106,-6-99-246,-2 0-1,-1-1 0,-2 1 0,-2-1 0,-1 1 1,-4 4-80,4-20 47,-3 0 77,-33 45 498,26-44-416,8-12-145,2-2-65,-8 2 106,-19 7 12,21-12-17,4-2-37,-8-2 4,10-2-15,-7-1 92,-11-6 6,15 0-32,6 3-89,-6-6 6,2-10 27,6 10-51,0-1 0,0 0 0,1 0 0,0-11-8,1 14-1,1 0 0,0 1 0,0-1 0,1 1 1,0-1-1,1 1 0,-1-1 0,1 1 0,2-3 1,2-4-16,1 1-1,1-1 1,0 1 0,1 1-1,1-1 1,7-6 16,25-25-153,-20 23 19,-1 2-50,0-1-69,-7 8 220,-1 0-84,0 0-80,0 1-75,0-1-72,1 1-68,-1 0-62,1 0-58,2-2-179,0 0-71,1 0-64,-1 0-57,4-2-245,1 0-58,3-4-301,13-8-830,14-11-875,-17 12 1136,-5 4 431,0-1 113,-20 16 1320,0 0 42,1-1 38,0 0 33,14-12-34,13-12 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38:09.5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1829 661 1345,'0'0'640,"0"0"78,0 6 71,0 16 12,0-17-68,-3 0-103,-2 3-412,-12 18 391,12-17-445,0-1-68,3-6-89,1 0-34,-14 20 176,-1-2-67,-1 0-44,-4 1-35,15-16 3,-24 22 29,3-6-9,22-17-97,-2 2 69,-9 7 118,0 0 59,-17 15 310,25-22-366,3-2-34,-1 0 192,6-4 1,0 0-30,0 0-5,-1 0-36,-1 0-73,1 0-60,-1 0-49,0 0-47,-5 2-167,4-2 154,1 1 79,-1 0 105,2-1-23,0 1 40,0-1 44,0 1 47,0 0 52,0-1 57,0 1 60,1-1 64,1-1-491,0 0 1,0-1-1,0 0 0,0 1 1,0-1-1,0 1 0,0-1 0,0 0 1,-1 0-1,1 0 0,-1 1 1,1-2 0,0-2-5,2 0 15,-3 3-8,1 0 1,-1 0-1,0 0 0,1 0 0,0 0 0,-1 0 0,1 0 0,0 0 0,0 0 0,0 0 0,0 1 0,1-1 1,0 0-3,0-2 4,1-3 12,0 2 0,5-17 0,-3 11 0,5-13 3,28-56 123,14-16-142,-17 31 98,23-58-98,-27 44 62,-4 10 32,8-14 81,-12 26-147,8-5-21,-15 34-23,3-5 2,-16 28 28,-3 5 2,0 0 0,0 0 0,0 0-6,0 0-20,0 0-9,0 0-8,0 0 9,0 0 2,0 0 5,0 0 22,0 0 5,0 0 0,0 0 0,0 0 0,0 0 0,0 0 2,0 0 9,0 0-6,0 0 9,0 0 2,0 0 0,0 0-3,0 0-10,0 0-3,0 0-6,0 0-20,0 0-1,0 0 22,0 0 5,0 0-5,0 0-22,0 0-8,0 0-2,0 0 34,7 0 38,14-1 395,-2 1-97,1 0-41,-1 0-84,4 1-31,15 4 40,29-1 220,-19-5-206,-2-1-80,27 2 72,0 0-76,0 0-64,1-1-53,21 1-46,173-4-145,-154 1 123,-11 0 77,-1 0 105,23-2 81,0 0-105,-22 0-85,0 1-40,233-5-80,-192 7 77,117 0-16,231 3 179,-409 1-267,0-1 50,166-3 44,-124 1-28,1 1-96,-43 0-41,0 2-86,-59-1 23,1 0-61,-1-1-70,0 0-76,0 0-86,0-1-93,0 1-100,-1-1-109,-10 1 329,0 0-36,-1 0-37,0 0-38,0 0-39,0-1-41,0 1-41,0 0-44,-12 0 772,28 0-1908,-11 0 734,-2-1 300,-8 0 482,0 0 36,1 0 38,0 0 36,8-2-194,5-1 28,10-3-90</inkml:trace>
  <inkml:trace contextRef="#ctx0" brushRef="#br0" timeOffset="465.71">5712 0 4530,'0'0'849,"0"0"-388,0 0-244,0 0-50,0 0 55,0 0-91,0 0-57,0 0-13,0 0 6,0 0 45,0 0 51,0 0 56,0 0 47,5 6 73,12 15 48,-13-15 88,0 0 35,-2-2-490,1 0 57,0 1 51,0 2 40,3 6 249,11 23 699,-13-26-827,0-1-64,-2-4-130,0 0-37,-1-2-39,0 1-46,3 5 245,-2-1-60,0-2-44,-1-2-46,6 10 31,-4-10-43,0 2 41,1 2 53,2 2 66,26 48 106,4-1 0,27 33-322,-28-47 85,1-2-53,57 59-86,-30-31-83,-31-36 25,1 1-34,-27-28-255,0-1 49,-1 0 45,-1-1 40,1 1-67,-1 0 65,-1-2 49,0 0 36,3 4-285,-3-4 230,1 1-102,-1-2 130,0 1-34,5 3-577,0-2-79,-1 1-195,1 3-625,-7-6 1309,0 0 0,0 0 0,0 1 0,0-1 0,-1 0 0,1 1 0,-1-1 0,0 0 0,0 1 0,0-1 0,0 0 0,0 2 412</inkml:trace>
  <inkml:trace contextRef="#ctx0" brushRef="#br0" timeOffset="2252.198">0 1154 2081,'0'0'424,"0"0"-279,0 0-44,0 0 19,0 0-64,0 0-16,0 0 21,5 0 19,5 0-30,20 0 156,-19 0-158,11 1 41,2 3-52,-2 1-25,-3-4 26,36 0-14,2 1 99,60 1 245,310-16 1095,-314 7-1101,0 2-39,45-2 150,1-1-83,-1 0-74,1 0-61,92-5 52,2 2-82,-69 3-17,0 0-47,417-14 246,-343 12-177,-126 5-77,0-1 33,0 1 41,0 0 45,33-1 118,0 2-72,0 0-68,1 0-59,-1 2-52,1-1-46,166 0-14,-62 1-87,361-6-86,-44 3 98,-336 5-51,-66 0-52,-1-1-77,-119 0 87,0 1-81,0-1-79,1 1-77,-1 0-78,1 1-74,0-1-74,-1 1-73,1 0-71,-1 1-69,0-1-68,0 1-68,-1-1-64,0 1-65,-1 1-63,0-1-61,-28-1 828,-1 1 115,6 1 68,18 3 52</inkml:trace>
  <inkml:trace contextRef="#ctx0" brushRef="#br0" timeOffset="4228.875">166 1138 992,'0'0'611,"0"0"-69,0 0-80,0 0-25,0 0 17,0 0 36,0 0 17,0 0-21,0 0-65,0 0-60,0 0-79,0 0-44,0 0-38,0 0-11,0 0-7,2 6 7,7 14 9,-7-15 20,-2-5 7,0 0-4,0 0-8,0 0 14,0 0 21,0 0-5,0 0 0,0 0 8,1 5-11,3 16-16,-3-16-21,-1-5-35,0 0-11,0 0-13,0 0-16,0 6-16,0 17-13,0-17 0,0-6 15,0 0 22,0 5-2,0 0-111,1 1 94,0 2 90,1 11 372,-1-13-412,0-2-77,0 0-45,-1-1-53,1-1-65,0 4 310,-1-6-26,0 0-13,0 0 7,3 6-2,8 19-24,-8-19-22,-3-6-29,0 0-29,3 6-19,-2-1-112,2 2 71,10 27 268,-9-23-250,-1-6 4,-3-5-5,0 10 41,3 0-65,-1-5-4,-1 0 68,-1-5 11,0 7-5,0-2-81,1 2 39,2 29 373,-2-28-373,-1-2-96,2 0 138,-3 3-14,1-1-1,0 1 1,0 0 0,1 0 0,1 1-88,2 17 139,-2-10-93,0-10-6,5 21-16,-2 2 5,1 0 4,-2-18-31,0 2 14,0-1 0,-1 1-1,-1 0 1,0-1 0,-1 1-1,-1 0 1,0 0 0,-1 2-16,1 21 16,4 23 2,-5-54-9,-8 57-4,2-12-5,-1 15 10,-3 38 6,8-35 13,3 0 1,3 0-1,3-1 1,3 1-1,9 28-29,1 2-148,-4 8 148,-4-18-36,-3-29 42,-1 0 33,19 166 89,-9 44-128,-10 227 91,-11-301-88,-26 261-148,17-292 124,2-1 59,5-76-60,0 1 38,-6 59 70,-21 197 197,22-239-233,-1 0-42,-5 63-36,-10 228 123,22-254-153,3-67-20,1 0-42,0 1-49,1-1-57,0-56 92,1 0-40,-1 0-42,1 1-46,0-1-48,0 0-52,1 1-55,-1-1-57,0 2-114,1 1-76,-1-1-81,0 1-85,0-1-88,0 1-93,-1 0-98,0 0-100,-1 10-323,0-11 555,0-5 282,1-1 47,-1 0 56,1 0 66,1-4 187,-1-1 37,2 11-207,0 3 24,3 12-100</inkml:trace>
  <inkml:trace contextRef="#ctx0" brushRef="#br0" timeOffset="6188.559">1872 1848 1425,'0'0'864,"1"-7"-8,0 3-778,0-1 45,-1 0 39,1 0 34,-1-5 201,0 0 63,-2-26 1207,0 21-1012,0 7-366,0 0-39,0 0-50,-1 0-56,1 3 200,-2-1-31,-13-21 7,12 21 21,0 0 46,-19-19 64,20 20-207,0 2-53,1 0-47,0 1-39,-1 0-21,1 1-34,-4 0 15,5 1-13,-1 0 59,-2-2 135,0 0-55,0 1-46,1 0-40,0 1-21,0 0-37,-4 2 4,5-1-6,0-1 62,-6 1 107,1-1-39,-6 2 78,1 1-104,-16 8 87,19-6-91,1-1 57,1 0 7,1 0-42,-5 3 61,2 1-90,-2 2-65,4-3-5,2-1 34,-16 12 317,0 2 1,2 0-1,0 1 0,-13 19-419,-8 18 628,21-25-342,0 1-60,3 0-73,1-1-84,-8 27-3,19-46-67,1 1 1,1 0-1,0 0 0,-1 15 1,4-19-5,0 1-1,0-1 1,1 0-1,1 0 1,0 0 0,0 0-1,1 0 6,1 1 2,0-1 0,1 0-1,0-1 1,3 6-2,12 11-7,30 24-152,-43-46 136,-1 0 0,1 0 0,0-1-1,1 0 1,-1 0 0,1-1 0,-1 0 0,1 0-1,0-1 1,6 1 23,30 2-86,1-4 34,-38-1 49,9-1-41,1-1-38,0-1-37,0-1-37,0-1-35,-1-2-36,1 0-33,-1 0-34,15-10-391,-1-1-123,-3 0-117,-3-1-110,-20 16 676,0 0 36,2-3-224,0 1 118,-1 1 101,-1-1 46,0 1 94,-1-1 47,2-1 1,-3 3 36,1-1-59,-1 2 4,0-1-53,3-2-327,-1 0 52,0 1 49,-1 0 46,0 1 44,0-1 40,0 1 37,-1 0 34,1 0-6,-1 0 39,1-2-103,1 1 64,-1-2-14,0 1 27,-2 2 2,2 0-31,-1 0-81,4-6-828,-3 4 459,-1 1 201,0-3 108,1 0 175,1-2 70,1-6 24,2-2 85,0 0 40</inkml:trace>
  <inkml:trace contextRef="#ctx0" brushRef="#br0" timeOffset="6723.197">1981 1708 1169,'0'0'832,"0"0"-85,0 0-422,0 0-47,0 0-62,0 0-61,0 0-59,0 0-43,0 0-10,0 0 23,0 0 55,0 0 28,0 0 35,0 0 11,0 0 26,0 0-78,0 0 37,0 0 49,0 7 46,0-6-287,0 2 36,0 3 124,0 2 115,0 1 97,0 1 66,0 1 54,0 26 1233,0-21-1026,0-8-374,0-1-33,0 0-41,0-1-48,0 1-35,0-2-89,0-1-100,0-1-112,0 25 485,-1-3-110,0-1-85,0-1-60,-2 46 45,3-34-22,0-9-91,0 2 17,0 23 5,0 45 69,0-89-90,0-7 12,0 0 7,0 0 27,0 0 21,0 0-15,0 0-14,0 0-30,0 0 1,0 0-8,0 0-1,0 0 12,-3-12 12,-4-1-31,4 8-3,0 0 13,3-2 9,0 2-28,-3-17 31,3 18-23,0 0 1,0 0-1,0 0 0,0 0 1,1 0-1,0 0 0,0 0 1,0 1-1,1-5-10,28-49 27,-23 49-22,5-13 24,3 2-11,1 3-12,17-15 5,-23 22-6,-6 5 0,0 1-1,0 0 1,0 0 0,0 0-1,0 0 1,1 1-1,1-1-4,2-1 12,5-4 17,4-1 34,8-2 107,-6 3 77,-11 6-79,-2 1 34,2 3-98,0 3-72,-1 0 3,1-4 74,-6 5 33,1-2-88,1 2-39,-2 0 35,-1 1 48,0 3 74,-1-3-102,0 36 305,0-34-328,0-4-56,0 22 124,0 1-46,0 37 6,0-60-59,0 2 0,0 19 0,0-14 0,0 8-5,0-15-25,0-5-28,0 0-27,0 0-25,0 0-106,0 0-99,0 0 110,0 0-36,0 0-50,0 0-60,0 0-71,0 0-64,0 0-56,0 0-49,0 0-46,0 0-65,0 0-90,0 0-116,0 0 84,0 0-65,0 0-1899,0 0 1003,0 0-757</inkml:trace>
  <inkml:trace contextRef="#ctx0" brushRef="#br0" timeOffset="7207.629">1787 1972 6291,'0'0'664,"0"0"-251,0 0-101,0 0-42,0 0 1,0 0-68,0 0-54,0 0-41,0 0 27,0 0-72,0 0-23,0 0 8,0 0 11,0 0 39,0 0 45,0 0 42,7-1 285,-4 0-394,2-1 44,2 0 66,3-1 149,7-2 176,-7 2-247,-4 1-137,-4 2-107,-1-1-34,9-2 299,-2 1-96,-4 1-91,-1 0-40,9-4 45,-9 4-47,2-2 32,1 0 43,2 0 50,-3 1-125,-1 0-14,3 0 3,0-1 23,2-2 39,3-2 64,-8 5-128,0 0-19,3-1 0,-1-1 35,2-1 45,4-4 69,-9 6-117,2 0-25,0-1 3,2-1 44,0-1 56,5-4 88,-8 7-163,0 0-19,2-2 5,0 0 34,2-2 48,3-3 77,-8 8-153,1-1-20,3-1 1,-1-2 36,1-2 52,2-3 80,-3 2-158,0-1 70,6-10 188,-7 9-84,0 1 0,-1-1 0,0 0 0,0-2-216,0-5 199,-3 1-81,-1 12 0,0-1-9,0-18-18,0 19-38,0 5-29,-8-4-45,-22-11-24,14 12-76,1 4 64,-2 1-106,8 0 33,0 0-37,-1 0-41,1 0-43,-1 1-48,0 0-50,1 0-55,-1 0-58,1 0-60,-1 0-66,1 0-67,0 0-72,2-1 43,-1 1-58,2-1-59,-1 0-63,4-1 4,1 0-54,-10 5-1938,-4 2 1176,-5 4 68,4-3 485</inkml:trace>
  <inkml:trace contextRef="#ctx0" brushRef="#br0" timeOffset="7888.739">2375 2110 3698,'0'0'552,"0"0"-343,0 0-39,0 0 139,0 0 91,0 0 91,0 0 150,0 0 60,6-1 57,-4 1-696,1-1 43,3 1 209,1-1 92,10-1 654,-12 2-771,0-1-46,-1 1-60,0 0-83,-1 0-101,-1 0-119,7-1 434,0 1-48,0-2-43,-1 0-39,3-1 26,-1 0-65,-1 0-52,-3 0-40,0 0-20,6-1 86,-4 0-54,-1 1-36,-2 0-35,3-2 26,-2 2 36,1-1-40,17-14 69,-18 14 5,-6 4 44,0 0 52,0 0 39,4-5 306,12-16 83,-12 16-33,-4 5-106,0 0-117,0 0-54,-1-5-83,-5-15-50,5 15-56,-5 5-51,-6 0-27,-24 0 167,30 0-203,-6 4 122,4 0-101,-23 17-28,22-16 2,-20 21-27,25-23 38,-9 9-27,-3 6-74,7-3-30,3 3-61,4-15 136,-2 10-54,6 3-9,0-9 162,1-1 0,0 0 0,0 0 0,0 0 0,4 4-50,2 2 32,-3-4-71,10 7-9,-2-8 39,-7-5-1,13 9-94,-5-6 41,-6-2 19,15 5-95,-7-7 64,-7 0 15,7 1-185,18-1-196,-23-2 189,-7 1 98,0 0-35,0-1-42,0 1-48,-2 0-103,0 0 40,-1 0 39,0 0 34,2 0-170,0-1 115,-1 1 58,-1-1 106,1 0 61,0 0 23,-2 0 18,1 1-47,-1-1-2,1 1-40,-1-1-11,0 1-36,1 0-42,0-1-45,-1 1 9,1 0-37,0 0-40,0 0-41,1 0-45,-1 0-47,1 0-50,0 0-52,2-1-238,10 0-1171,-9 0 1410,-1-1 33,3 0-118,-1-2 64,2-1-59,4-4-263,-13 9 924</inkml:trace>
  <inkml:trace contextRef="#ctx0" brushRef="#br0" timeOffset="8537.031">2948 2003 4722,'0'0'531,"0"0"35,-6 0 114,-19 0 104,19 0 78,6 0 0,-5 0-46,2 0-736,1 0 36,-4 0 203,0 0 73,-9 0 609,10 0-727,0 0-41,1 0-50,-1 0-72,1 0-86,1 0-102,-4 6 312,2-3-224,-4 4 78,-27 23 421,24-21-351,7-5 70,-2 3-48,-21 21-74,19-16-48,-2 8-54,6-8-47,-1 6 34,6-13-21,0 1-36,0-2 12,3 8-17,6 1 55,-6-9 4,-3-3 10,0-1 1,0 1-1,1-1 0,-1 1 1,0-1-1,0 1 1,1-1-1,-1 0 1,1 1-1,-1-1 1,0 1-1,1-1 0,-1 0 1,1 1-1,-1-1 1,1 0-1,-1 0 1,1 1-1,-1-1 1,1 0-1,-1 0 0,1 1 1,-1-1-1,1 0 1,28 11 22,-14-8-1,4-3 1,-1-1 0,1 0 0,-1-2 0,10-2-22,-7 0-47,9-3 79,2 0 39,-10 3-60,-4-1-55,1 1-70,-3-1-51,0 0-75,2-1-88,0 0-99,-16 6 487,2-1-91,0 0-78,1-1-66,2 0-84,0 0-49,16-9-833,-14 7 698,-5 3 222,0 0 44,1-1-810,-4 2 545,3-4 54,5-6 65,1 0 59,-6 7 53,-3 3 46,-1 0 40,0-4 36,0-16-4,0 15 61,0 6 56,0 0 93,-5-4 118,-14-12 99,14 12 66,5 4-11,-3 0-236,0 0-35,-2 0 35,0 0-78,-3 0-23,5 0 16,-2 0 215,-1 4 43,-14 12 63,15-12 19,0 2-34,-15 15-94,15-15-125,3-1-83,-5 17-43,6-10-42,1-9 3,2 13-5,3-6-35,1-5 23,0 2 24,3 3 4,1 1 28,-4-10 6,19 3 13,-19-3 16,2-2 8,0 1-53,7-2 2,7-4 38,-14 5-48,-5 0-7,0 1 0,0-1 0,1 0 0,-1 0 0,0-1 0,0 1 0,0 0 1,0-1-1,2-2-4,4 0 2,25-16 28,-27 16-24,-4 3-3,-1 0 0,1-1-1,-1 1 1,0-1-1,1 0 1,-1 0-1,0 1 1,0-2-1,0 1 1,0 0-1,1-2-2,2-1 6,15-21 20,3-15-10,-20 32-17,-2 1 0,9-26-29,-9 29 14,-1-1 0,0-16 0,0 17 8,0 5 38,0 0 34,0 0 21,0 0-18,0 0-17,-5 6-2,-2-2-32,-6 8 3,2 7 56,-9 35 18,15-38-88,4-14-4,0 0 0,1 0-1,-1 0 1,0 0 0,1 0-1,-1 0 1,1 0 0,0 0-1,0 1 1,0-1-1,0 0 1,0 0 0,1 2-1,1 20-30,-1-11 14,5 32-117,-4-39 93,-2-6-3,11 6-2,5 8 21,-6-4-22,-5-10 14,17 0 0,-17 0-18,-3 0-46,2-2-59,2 1 39,-1 0 3,0-1-25,-1 1-39,0 0-73,-1 0-24,1-1-71,0 1-80,0-1-88,0 0 12,0 0-74,-1 0-77,1 0-84,0 0-89,-1-1-93,1 1-100,0-1-103,-1 0 567,5-3-314,6-5-285</inkml:trace>
  <inkml:trace contextRef="#ctx0" brushRef="#br0" timeOffset="9437.713">3326 1572 3121,'-6'-6'795,"-22"-16"-37,21 17-64,7 5 5,-5-6 42,-9-9-194,6 7-168,3 3 163,4 4 50,1 1 667,0 0-679,0 0-61,0 0-66,0 0-89,0 0-105,0 0-91,0 0-72,0 0-46,0 0 6,0 0 38,0 0 61,1 5 30,-1-2-71,1 0-45,1 0-37,1 2 19,-1-1 61,0 2 63,-1 2 100,2 10 64,1 37 584,-2-30-601,-1-12-202,0 0-36,1 11 153,0 1-35,-1 23 107,-2 1-101,0 1-74,-1 56 19,4-71-134,5-5-3,-3-18 0,2 11 0,-5-17 0,-1-6 0,0 0 5,0 0 27,0 0 32,0 0 27,0 0-3,0 0-40,0 0-48,0 0-43,0 0-21,0 0-18,0 0-25,3-20-63,7-15-165,-5 19 130,4-10-203,2 3 82,0 5 91,-2 4 103,-5 8 99,8-12-129,-6 7 73,11-11 4,1 1-43,-9 9 83,5-6-7,12-10-24,-16 16 78,7-6 17,11-11 21,50-45 73,-37 37-102,4-4-56,-5 6-92,-28 25 47,-4 4 34,3-2 38,-3 4 6,-2-1 22,-6 5-7,0 0 0,0 0 13,0 0 16,0 0 13,0 0 3,0 0-5,0 0-25,0 0-15,-10 5 24,-11 5-33,0 2 0,1 1 1,0 1-1,1 0 0,0 1 0,1 2 1,-7 9-11,-2 3 6,1 1 0,2 2 0,1 0 0,-5 12-6,20-28-6,0 0 0,1 1 1,1 0-1,1 0 0,-1 7 6,3-15-3,2-6 0,0 0-1,0 0 1,1 0 0,-1 0 0,1 0 0,-1 0 0,1 0-1,0 0 1,0 0 0,0 0 0,1 0 0,0 3 3,0 3-8,-1 11-27,3 4 9,3-6-19,-5-10 33,2 7-2,7 5-24,-7-16 36,7 13-18,1 0-1,12 14 21,1-3 13,-15-20 45,0-1-1,0 0 0,1 0 0,3 1-57,0-1 67,9 7-61,-16-11-7,-1-1-39,2 1-31,5 0-47,-1 0-121,-4-1 29,-1 0-53,-2-1-24,-2 0-44,-2-1-41,0 0-41,0 0-38,1 0-33,5 1-566,18 4-1197,-18-4 1199,-6-1 570,0 0 38,0 0 44,1-1 42,1 0 39,1-1 36,9-4-182,-1-1 116,-6 4 98,-4 3 72,4-7-59,0 2 177,2-5 27,-1 2-59,-1 0-79,-3 4 40,1-1-35,1-3-198,-2 3 133,0 1-35,0-1-37,0 0-40,0 0-43,-1-1-45,10-34-863</inkml:trace>
  <inkml:trace contextRef="#ctx0" brushRef="#br0" timeOffset="9782.3776">3805 1986 1985,'0'0'1246,"0"-6"-51,0-16-162,0 17-57,0 5-64,0 0-50,0 0-490,0 0-45,0 0-39,0 0-50,0 0-60,0 0-50,0 0 35,0 0-21,0 0-33,0 0 35,0 0 33,-5 4 36,-19 15 309,17-8 49,5-3-371,-6 22 572,5-17-495,1-4-135,1-5-122,0-2-43,-1 8 200,1-2-66,0-3-45,0 1-26,3 7-8,-1-4 26,1 3 58,-2-3-92,2 6-1,4 6 21,6 10-31,3-4-24,-12-22-10,3 1-16,19 16 15,-19-17 12,1-4 26,-2-1-17,7 2 25,5-2 37,2-2 38,4-7 40,-15 7-112,6-4 2,6-8 62,-12 9-72,6-5 2,3-8 41,-10 12-47,4-6 3,0-8 26,-6 12-31,-3 5-11,1-1 0,-2 1 0,1-1-1,0 1 1,-1-1 0,1 0 0,-1 1 0,0-1-1,0-2-1,3-4-4,-2 5 1,0 0 0,-1 0 1,0 0-1,1-1 0,-2 1 0,1 0 0,0-4 3,3-29-5,-3 36 4,-1 1 1,0-1-1,1 0 1,-1 0-1,0 0 0,0 1 1,0-1-1,0 0 1,0 0-1,-1 0 1,1 1-1,0-1 0,-1 0 1,1 1-1,-1-1 1,0 0-1,0-1 1,-2-3 18,1-6 35,-3 7-29,-15-14 3,15 14-6,-10 8 13,-1 6-27,11-6 0,-17 8 12,1 1 0,1 1 0,0 1 0,1 1 0,0 0 0,1 1 0,-5 8-19,4-6 25,-7 5-15,21-18-11,0-1 1,0 1 0,1 1 0,0-1-1,0 0 1,0 1 0,0 1 0,-4 2 20,5-6-16,0 0-1,0 0 1,1 0-1,-1 1 1,1-1 0,0 1-1,0 0 1,0 0-1,1 0 1,-2 3-4,-4 11-10,2-6-28,4-9-261,0 0 85,0 0 75,1-1 64,-1 0 52,1 0 39,0 1 70,1 1 200,0-3-236,-1 0-42,1 0-78,-1 1-110,1-2 41,-1 1-37,0-1-41,0 1-44,0 0-47,0 0-50,0 0-53,-1 0-57,1 0-60,0 0-62,-1 0-68,0 1-69,8 3-1001,17 15-9,-17-15 656,-3-5 289,23-3-1398,-14-3 1402,8-7-292</inkml:trace>
  <inkml:trace contextRef="#ctx0" brushRef="#br0" timeOffset="10189.8566">4173 2003 7892,'0'0'386,"0"0"-177,0 0-66,-6-2-12,4 1-77,-8-4-43,5 3 27,-1 1 72,0 1 107,6 3-39,0 0-39,-2 2 48,-1 1-80,-2 1-38,4-5-21,0 0 40,-2 3 376,1 2-69,1-4-362,-1 3 34,-5 32 365,6-27-374,1-6 6,0 2-29,7 59-35,-5-60-32,-2-6-16,0 0-14,5 3 1,17 12 8,-16-11-4,-1-4 25,-2 0 32,1 0-3,0 0 1,0 0-1,0-1 0,0 1 1,0-1-1,0 0 0,0 0 1,2-1 2,14-10 16,12-14 16,-7 4-19,3-14-15,-21 25-5,-4 7 2,0 0-1,-1-1 1,0 1-1,0-1 1,0 1-1,0-1 0,0-3 6,17-51-5,-18 52 18,1 1 49,-2 6 15,0 0-7,0 0-49,0 0-21,0 0 37,-4 7 9,-2 3-30,0 1 0,0 0 0,1 0 0,0 1 0,1 0 0,1-1 0,0 1 0,-1 10-16,4 11-3,0-4-21,2-14-13,4-5 38,-1-4-30,-3 6-87,4-9 30,11 6-15,-9-5-14,-4-2-8,-2-1-46,0-2-54,2 0-62,-3 1 262,1-1-52,-1 0-49,1 0-44,0 0-41,0 0-37,2-1-347,0 0-93,0 0-77,10-7-1947,-8 6 1612,-3 1 588,-1 0 46,1 1 58,-1-1 65,0 1 35,0 0 199,-1 1 32,-1-1 36,1 0 36,0 1 40,-1 0 41,4-3-543,-2 2 109,-1 0 33,-1 1-43</inkml:trace>
  <inkml:trace contextRef="#ctx0" brushRef="#br0" timeOffset="10435.027">4589 1690 6643,'-1'1'846,"-3"3"-337,-6 6 25,0 1-94,2 0 288,7-7-596,-2-1-40,0 3 5,2-3-28,0 1 34,0 0 18,0 0 38,-1 2 45,1 0 49,0 1-131,-1 1 51,-3 25 543,3-19-446,0-3-89,2-8-142,-1 0-43,0 10 300,0-5-105,1-1-65,1 0-63,0-1-24,-1 0 44,0 3 57,-2 4 91,0-4-147,0-2-44,1 1 17,1 2 29,0 3 52,-2 0-83,1-3-22,0 0 0,1 0 0,0 0 0,1 0 1,0-1-1,1 1 0,0 0 0,1 4-33,-2-10-123,-1 0 53,1-1 44,-1 0 38,1 0 44,-1 3 207,0-4-176,0 0-61,-1-1-70,1 1-42,0-1-53,0 1-61,0 0-70,-1 0-76,1 0-84,0 1-93,0 0-100,0-3 30,0 0-99,-1 3-105,-1 1-109,0 1 103,-1 1-58,-5 12-1882,5-12 926,3-5-856</inkml:trace>
  <inkml:trace contextRef="#ctx0" brushRef="#br0" timeOffset="10593.778">4580 2001 3554,'2'0'275,"5"-2"-129,-2 2-149,1-1 74,1 1 22,2-2-128,2-1-110,-3 2 22,1-2-42,-5 2-8,-1 1 49,0-1 22,1 0 7,2 0-28,-1 0-26,0 0-55,1 0-102,0-1-46,2-1-104,1 1-120,-4 0 238,0 0-36,3-1 230,2 0 56,4-2 38,9-2 36</inkml:trace>
  <inkml:trace contextRef="#ctx0" brushRef="#br0" timeOffset="12599.253">1110 2804 1537,'0'0'643,"0"0"21,0 0 24,1 0-377,4 0-40,21 0 257,-12 0-335,-2 0-65,-7 0-112,-3 0-41,86-2 381,80-14-356,-115 9 109,0 0 39,-6 0 29,0 1 52,1 0 61,0 1 69,11 0 48,0 0-69,0 2-62,0-1-58,-2 1-57,0-1-43,0 0-39,0 0-33,134-7 15,-38 4-47,630-25 50,-395 26 12,318 7 101,-686 0-248,0 1 51,68 3 121,-59-3-147,-14-1-18,-1 1-34,10 0-161,-12 0 79,0-1-38,-1 1-42,1-1-45,-1 1-49,0 0-51,-1 0-116,-1-1-48,15 1-1424,-14-2 1174,-2-1 71,-4 0 422,0 0 41,0 0-88,-2 0 87,-1 1 26,0 0-38</inkml:trace>
  <inkml:trace contextRef="#ctx0" brushRef="#br0" timeOffset="13833.271">2327 3573 4658,'0'0'421,"0"0"-172,0 0-1,0 0-64,0 0-51,0 0-37,0 0 43,0 0-19,0 0 24,0 0 30,2 6 4,7 19-44,-7-19-35,1 1-25,-1-2-72,7 18 48,-7-18-35,0-1 0,0 1 0,0-1 0,1 0 0,0 0 0,0 0 0,0-1 0,1 1 0,3 2-15,13 10 61,-15-12 14,2-1 48,0 0-75,1 1-31,-1-2 26,2-1 35,3-1 53,-4 2-76,-1-1-32,0-1 22,2-2 31,3-1 51,-2 1-85,6-1 6,10-6 86,20-10-54,-2-2 170,40-25-250,-46 20 59,-31 21-35,-1 0 22,20-16 15,-19 16 11,-7 5 27,0 0-14,0 0-10,5-3-24,15-10-17,-15 10-4,-5 3-12,0 0 1,4 5 10,10 19 1,-10-18-9,0-1 6,10 15-9,-3-11-4,-5-4-12,-4-3-1,0 0 0,0-1 0,0 1 0,0-1 0,0 1 0,1-1 0,-1 0 0,0 0 0,1 0 0,-1 0 0,1-1 0,-1 1 0,1-1 0,0 1-1,71 6 21,-11-8 8,-21-4-13,29-12 10,-34 7 17,-1-2 0,6-4-43,-8 0 32,14-7-8,-5-1-32,-12 5-8,-19 12 0,14-6 0,-24 12 14,0 0 0,0-1 0,0 1-1,0 0 1,0 1 0,0-1-1,0 0 1,0 1 0,0-1 0,0 1-1,0-1 1,1 1 0,-1 0-1,0 0 3,4 0-32,-4 0 31,-1 1-1,1-1 0,0 1 0,-1-1 0,1 1 1,0-1-1,-1 1 0,1 0 0,-1 0 0,0 0 0,1 0 1,-1 0-1,1 1 2,1 0-1,8 5 25,24 21 11,-22-20-27,-5-4-3,4 3-8,0-1 0,0-1-1,0 0 1,0-1-1,1 0 1,0-1-1,9 2 4,5-1 2,1-2 0,-1 0 0,1-2-2,25-1 48,53-9-48,-39 0 44,9-3 75,-39 5-20,1 1 32,21-5 160,1 1 116,1-1 35,1 0-89,-1-3-81,0 0-75,0 0-67,0-2-58,-1 1-53,1-1-43,40-11-95,-66 19 123,1 1 1,19 0-5,-14 4-72,-21 3-3,0 1-33,-12 0-29,-7 0-56,0 0-77,3 5-95,5 4-114,1 1-115,-8-8 251,0 0-41,-2-2-56,0 0-68,0 0-79,0 2-77,0 0-76,-2 4-73,-1 13-952,1-9 913,0-1 91,1-5 248,1-1 74,-1-1-15,1-2-146</inkml:trace>
  <inkml:trace contextRef="#ctx0" brushRef="#br0" timeOffset="14439.954">2175 4383 8324,'0'0'1427,"0"0"-763,0 0-34,0 0-29,0 0-47,0 0-65,0 0-79,0 0-84,0 0-81,0 0-71,0 0-62,0 0-16,0 0-38,0 0 41,0 0 61,-6 7 59,-15 24 26,14-17-18,4-6-159,0 5 12,2-4-9,1 3 41,0-4-85,0 5 7,0 11 20,3 13-54,15 4-24,0-12 5,-14-24 0,2 1-7,17 16-1,-17-17-32,-1-2-55,5 2 4,-4-1 4,0-1-36,-3-2-19,-1 0-37,-2 0-39,1-1-42,-1 0-44,0 0-50,0 0-54,0 0-61,0 0-64,0 0-57,0 0-49,0 0-39,0 0-36,0-1-47,2-1-65,2 0-81,0-2 122,4-3-448,0 1 42,-4 2 482,-1 2 91,-1 0 81,-1 1-34,0 1-207</inkml:trace>
  <inkml:trace contextRef="#ctx0" brushRef="#br0" timeOffset="15230.233">2306 4343 576,'0'0'214,"0"0"31,5 0 54,4 0 690,1 0-100,-1 1-94,1-1-89,0 1-85,1-1-78,-1 1-75,1-1-67,1 1-23,1-1-74,-1 1-66,1 0-60,0-1-52,0 0-44,14 1-18,123-7 248,-85 1-149,7-2 94,-35 4-86,-1-1 37,10 0 119,0-1 78,-1 1 91,1 0 102,-12 2-215,0-1-34,35-2 256,-1 1-112,0 0-95,23-2 17,0-1-99,-12 3-213,0 0-45,15-1-32,49 0-31,1 0 9,-47 1 39,21 0-16,156 0-98,-175 4 106,-53 0 9,23 5 29,-23 1-69,7 0-90,-28-4-6,-1-1-42,-10 2 38,-6 0 96,6 2-51,33 11-237,-42-14 37,-5-2-136,1 0 72,0 0 69,0 0 63,-1 0 56,1 0 53,1 1 46,-1-1 41,1 0 97,0 1 83,5 1 634,-6-1-684,0-1-36,0 1-47,0-1-56,0 1-68,-1-1-78,0 1-88,0-1-100,0 0-109,-1 1-121,0-1 232,1 0-35,-1 0-34,0 1-38,0-1-37,0 0-40,0 0-40,0 0-43,-1 0-43,1 0-44,-1 0-47,1 0-46,-1 0-50,0 1-49,0-1-52,-1 0-52,-3 0 986,-11-2 10,1-3-13,-23-3 28,13 3 28,20 4-42,1 0 64,5 1 42,0 0 30,0 0-3,0 0-40,0 0-40,0 0-11,0 0-4,0 0 25,0 0 46,0 0 48,-3 5 38,-5 15 2,6-15 11,2-5-25,4 6-1,13 18-20,-12-19-8,-2 2-10,12 17-3,-12-17-2,1-1-14,12 20-11,-12-19 3,0 0-16,1 8-74,12 44 336,-15-48-329,-1-3-35,-1-3 91,-2 2 27,-4 23 57,5-23 60,-6-1 59,5-3-244,-1 2-19,-3 2 4,-1-1 43,-2 1 66,-5 1 104,-11 5-91,0-2 1,-15 5-176,-2-3 221,0-1 0,-1-3 0,0-1 1,-21 0-222,-24-1 285,-1-4-43,0-2-59,2-1-77,1-1-93,-3 1-90,-1 1 78,-11-1 64,-134 2 167,151-2-182,9 1-47,0 0-51,0-1-67,0 1-78,1-1-95,-1 0-106,0 1-120,38-1 207,-1 0-34,-42-2-948,26 0 475,9 0 188,0 0 64,17 1 252,1-1 35,-1 1 38,0 0 43,0 0 46,1 0 50,-1 1 54,1-1 57,20 1-114,0 0 47,-5 0 58,1-1 87,-13-1 197,14 2-236,0-1-86,5 0-26,-1 1-35,1 0-39,-1 0-43,-2-1-133,0 1-94,-1 0-104,-1 0-115,4 0 337,-1 0 49,-3 0-1,-7 0-68</inkml:trace>
  <inkml:trace contextRef="#ctx0" brushRef="#br0" timeOffset="15893.911">5956 4109 8772,'0'0'666,"0"0"-297,0 0-190,0 0-38,0 0 51,0 0-83,0 0-50,0 0 5,0 0 6,0 0 42,0 0 35,-3 5-14,-20 41 155,19-38-254,2-3-36,-7 14 88,2-2-59,1 3 20,-4 49 14,9-44-63,1-20-25,2 0-10,7 17-22,-7-16-2,4-3 10,-2 1 35,9 6-1,6-4-73,-6-5 35,5 1-87,4-1-116,-1 0-234,-14-1-132,-1 0 118,0-1 106,-2 1 88,0-1 32,0 0 80,3-2-198,-5 2 269,0 0-37,0 1-56,0-1-70,2 0-304,-2 0-48,6-3-1430,13-10-272,-9 6 1288</inkml:trace>
  <inkml:trace contextRef="#ctx0" brushRef="#br0" timeOffset="16343.045">5943 4085 3169,'4'-2'121,"2"-2"-20,2-1 14,-1 3 38,1 0 75,-3 2-68,1 0 38,23-1 293,92-3 1385,-87 1-1328,0 1 48,-9 0-214,0 0 36,20-2 351,55-8 1102,-69 6-1251,-18 3-346,-5 1-98,-1 1-63,0 1-63,0 1-31,0-2 34,2 0 42,3-2 67,17-3 22,-22 5-32,-2 0-16,16-5-29,-16 4 5,-5 2 19,0 0 29,0 0 26,0 0 4,0 0-19,0 0-46,0 0-56,0 0-39,0 0-30,0 0 24,-2 6 5,-15 60 8,16-54-23,3 15 2,5 9-3,-1 1-8,13 57 43,-18-92-46,-1 1 0,1 0 0,-1 0-1,1-1 1,-1 1 0,0 0 0,0 0-1,0 0 1,-1 2-2,0 2 6,1 0 34,-4-1 8,-12 15 2,6-12 6,3-5-41,-4 2 2,-12 2 42,-23 5-27,-1-3 1,0-1-1,-39 2-32,25-6-2,0-2-38,1-1-55,0-2-68,55 0 316,-1 0-114,0 0-108,0 0-99,1 0-91,-1 0-84,0 0-77,0 0-68,1 1-50,-1-1-52,0 0-44,1 0-37,-6 0-726,-12 1-2007,16 0 2400,1-1 53,0 1 55,0-1 95,0 1 118,4-1 392,-1 1 36,1-1 9,1 0 42,-1 1-97,1-1 84,1 0 54</inkml:trace>
  <inkml:trace contextRef="#ctx0" brushRef="#br0" timeOffset="17176.923">6289 4052 6483,'0'0'505,"0"0"-236,0 0-91,0 0-26,0 0 1,0 0-55,-6-1-31,-17-3-14,17 2 14,-1 8 29,-22 16 29,22-17 14,1 0-13,-1 1-92,-4 4 6,-2-2 59,10-3-59,1 1-32,-1 1 0,1-1 0,1 1 0,-1-1 0,1 1 0,0 5-8,1-7-19,1 0-2,5 16 29,-5-16 16,-1-5 48,0 0 80,7 6 20,-2-1-64,-1-1-39,2 2-25,-2-3-5,-1 0 15,3 3 212,0-3-44,15 12-59,-15-12-51,-6-3-43,5 5-21,17 14-21,1 5-34,-19-18 8,1 0 18,-5-6 24,0 0 2,0 0-21,0 0-75,0 0-33,0 0-61,0 0-70,0 0-58,0 0-43,0 0-41,-6-2-451,-16-2-16,17 3 85,5 1 53,0 0 91,0 0 32,0 0-34,0 0 233,0 0-54,0 0-57,0 0-83,0 0-746,0 0 827,0 0-180</inkml:trace>
  <inkml:trace contextRef="#ctx0" brushRef="#br0" timeOffset="17449.851">6261 4306 2305,'0'0'614,"0"0"-354,0 0-40,0 0-39,0 0-34,0 0 64,5 4-91,15 14-56,-15-14-40,-5-4-13,0 0-14,0 0 48,0 0 27,0 0 75,0 0 47,0 0 183,0 0 309,0 0-41,0 0-319,0 0-172,0 0-70,0 0-42,0 0-29,0 0-64,0-2-251,0 0 84,0 1 76,0-1 66,0 1 58,0 0 64,0-1 72,0 1 123,-1-1-2,1 1-137,0 1-78,0-2-75,0 2-61,0-2-75,0 1-86,0 0-96,0-1-20,1 1-79,-1-1-86,0 0-92,0 0-98,1-1-105,-1 1-109,0-1-117,1-3 964,0 0 44,1-4 29,0-6 27</inkml:trace>
  <inkml:trace contextRef="#ctx0" brushRef="#br0" timeOffset="17760.107">6317 4116 2977,'0'0'827,"0"0"-477,0 0-49,0 0-40,0 0-39,0 0 120,0 0-118,0 0-96,0 0-29,0 0 18,0 0-20,0 0 38,0 0 42,0 0 36,-2 6 280,-2 3-339,1 2 64,-10 32 678,9-22-555,2-9-206,1 1-36,0-1-45,1 1-51,0 13 2,0 1-10,0-24 0,0-1 1,0 0-1,0 0 1,0 1-1,0-1 1,1 0-1,-1 1 1,1-1-1,0 0 1,-1 0-1,2 2 5,0 2-12,0 0-33,-2-6-3,0 0-3,0 0-7,5 5 7,15 15 8,-15-15 35,-5-5 62,0 0 20,6-2-7,17-8-8,-17 7-25,-6 3-15,3-7-6,17-40-16,-19 37-2,0 2 0,0-4-8,-1-10 13,0 16 13,0 6-2,0 0-27,0 0-24,0 0 5,0 0 14,0 0 45,0 0 21,0 0 3,0 0-5,0 0-19,-3 7 2,-1 0-18,-15 44 8,17-46-61,2-5-40,-1 4-243,1-2 53,0 1 44,0-1 38,0 3-160,0 0-63,1-1 93,-1-3 112,0 1-47,0 0-182,0-1-33,0 1-1896,0-2 1130,0 0-459</inkml:trace>
  <inkml:trace contextRef="#ctx0" brushRef="#br0" timeOffset="19254.775">2797 4479 4018,'0'0'902,"0"0"-390,0 0-117,0 0 45,0 0-136,0 0-48,0 0-54,0 0-38,0 0 102,0 0-87,0 0-72,0 0-27,0 0-13,0 0 2,0 0 24,0 0 22,0 0 34,0 0 65,0 0 79,6 4 44,14 12 20,-20-16-347,0 1 1,1-1-1,-1 0 0,0 0 1,0 1-1,1-1 0,-1 0 1,0 0-1,1 0 0,-1 1 1,0-1-1,0 0 0,1 0 1,-1 0-1,1 0 0,-1 0 1,0 0-1,1 0 0,-1 0 1,0 0-1,1 0 0,-1 0 1,0 0-1,1 0 0,-1 0 1,0 0-1,1 0 0,-1 0 1,0 0-1,1 0 0,-1 0-10,42-14 382,-29 10-318,-6 1-78,20-8 61,0 1-14,-26 9-34,20-5 6,42-13 157,-58 18-93,-5 1 22,0 0 2,6 3-13,19 10-16,-19-9-18,-6-4-22,6 6 0,17 19-22,-17-19-15,0-2-3,17 14 0,-17-14 0,14 0-15,-18-3 28,0 0-1,1 0 1,-1-1 0,0 1 0,0-1-1,1 1 1,-1-1 0,0 0 0,1 0 0,-1 0-1,2 0 4,10-1-30,-1-1 0,1-1 0,7-2 30,-8 0-22,22-9-7,8-6 0,11-18 3,-13 0 49,-36 33-12,-2-1-17,7-16 22,-7 17 27,-3 5 2,0 0-18,0 0-30,0 0 17,0 0 15,0 5-2,0 15-19,0-15 5,2 0 0,7 16-13,-7-16-16,3-1-8,17 12 30,-11-12 36,38-4 62,-35 0-101,38 0 26,-5 0-69,-26 0 106,-2-3-72,-15 2 32,3-1 42,3 0 55,6 0 73,-11 2-114,1-1-34,3 0 3,-1 0 64,3 0 80,-3 0-53,0 0 36,7-3 27,2 0-10,3 2-93,6 0-46,11 2-35,-29 0-33,3 0-33,1 0-47,0 0-63,-4 0 10,-1 0-39,-1 0-43,-1 0-47,-2 0-325,-1-1 64,0 1 61,0 0 56,0 0 53,0 0 47,-1-1 45,0 1 40,1 0 0,-1-1 44,1 0-82,0 0 109,1-2-153,-2 2 63,0 0 74,0 1-47,0-1-54,0 1-62,0-1-72,0 1-78,0-1 115,0 1-41,0 0-44,0 0-46,0 0-49,0 0-52,0-1-53,1 1-56,-2 0 489,0 0 43,0 0 39,0 0 33,0 0 15,0 0 34,0 0-14</inkml:trace>
  <inkml:trace contextRef="#ctx0" brushRef="#br0" timeOffset="20703.392">2323 5357 4370,'0'0'387,"0"0"-67,0 0-83,0 0-84,0 0-52,0 0-24,0 0-21,0 0 3,5-5-14,14-16-37,-9 15-48,-3 3 31,4 1 2,8-2-59,36-6 18,-34 5 36,-4 0 5,75-14 92,2 4 1,44-1-86,-59 13 10,-74 2-11,-1 1 0,1 0 0,0 1 0,0-1 0,-1 1 0,1 0 0,0 0 0,0 0 1,5 2-5,7 1-3,20 10 19,8 4 2,3 0-8,6-1 9,-18-8 25,33 3-39,-15-6-32,0-3-40,1-1-44,-1-1-48,1-2-50,0 0-56,5 0-94,-1 0-76,-37 1 269,-3 0 65,1 0 34,71 0-116,-63-1 77,0 0-77,-13 1 39,1-1-37,0 1-43,0-1-48,0 0-53,0 0-58,1 0-63,-1 0-67,2 0 216,5-1 35,-1 1 110,-1 3 76,5 4 58,-26-6 23</inkml:trace>
  <inkml:trace contextRef="#ctx0" brushRef="#br0" timeOffset="35750.545">3444 6674 6371,'0'0'1387,"0"0"-138,0 0-17,0 0-649,0 0-45,0 0-57,0 0-76,0 0-91,0 0-79,0 0-65,0 0-54,0 0 41,0 0-37,0 0 48,0 0 48,0 0 48,0 0 385,0 6 55,0-1-555,0 1 54,0 19 607,0-15-512,0-6-183,0 0-34,0-1-42,0-1-48,0 14 422,0 0-46,0 2-41,0-1-34,0 25 304,0 18 179,-1 4-145,-2 0-108,-2 1-98,0-1-86,0 1-75,0 1-69,2-1-59,2 1-47,1 11-56,2-39-30,6 12-4,9 27-30,-16-71 18,1-1 1,5 17 5,-5-16-21,-2-6-35,0 0-8,0 0-57,0 0-83,0 0-90,0 0-100,0 0 152,0 0-40,0 0-46,0 0-47,0 0-49,0 0-50,0 0-55,0 0-70,0 0-88,0 0-105,0 0-119,0 0-118,0 0-115,0 0-110,0 0 180,0 0-54,0 0-275,0 0-751,0 0 875,0-1 460,0 1 172,0 0 41,0-1 140,0 0 41,0 0 45,0 0 53,0-1 54,0 0 52,0 0 46,0-1 39,0 0 17,0 0 39,0-1 21,0-3 9</inkml:trace>
  <inkml:trace contextRef="#ctx0" brushRef="#br0" timeOffset="36444.345">3392 6552 3858,'0'0'201,"0"0"-98,0 0-40,0 0-14,0 0 23,0 0 51,0 0-24,5 0 39,-2 0-98,0 0 55,0 1 48,0-1 41,2 1 130,0 0 50,11 3 945,-10-2-804,-2-1-250,0 0-50,0 0-59,0 0-70,3 1 679,-2-1-642,0 0 52,2 0 43,0 0 38,9 2 313,27 1 879,-29-2-1042,0-1-57,0-1-70,0 1-101,-8-1-128,1 0-34,-1 0-35,0 1-39,35-2 126,2 1 40,31 0 130,107-6 385,-126 2-467,-1 0-48,89-6 16,72 3 98,2-1-7,127-4-3,1 6-64,0 5-63,1 2-63,29 0-68,-310-1-18,0 0 52,149 2 104,-123 1-73,-36-1-40,-1 0-36,4 1-59,-1 0-64,1 1-78,-1 1-89,-24-2-14,0-2-105,1 1-110,0-1-112,-11 0 148,-1 0-56,1 0-57,0 0-59,-1 1-59,-1-1-61,0 2-61,0-1-62,11 4-699,-19-4 1001,-1 0 37,1 0 53,1 0 68,3-2-30,2 0 110,4 0 21,13-3-84</inkml:trace>
  <inkml:trace contextRef="#ctx0" brushRef="#br0" timeOffset="37430.519">7404 6666 1505,'0'0'840,"0"0"-37,0 0-56,0 5-128,0 15-91,0-15-5,-1 0 51,-4 16 63,4-16 92,1 2-4,0 31 376,-1 9 223,2-16-539,1-5-238,0-13-321,0 0-36,0 4-38,-3-11-103,0-2-33,0 7-2,5 7 59,-2-8-61,6 29 38,-6-29-47,1 30 12,-1 3-9,26 282 39,-20-215-24,-1-12-10,7 22-11,-14-109 0,0-9 1,0 1 1,0-1-1,0 0 0,0 0 1,0 1-1,1-1 0,-1 0 1,1 0-1,-1 0 0,1 0 1,0 0-1,0 2-1,15 42 13,-14-41-11,11 38 15,-10-35-6,2 4-10,2 11 27,6 41 47,-12-58-43,-1-6 13,0 0 6,0 0 7,-5 5-10,-15 14-16,15-15-8,-2-4 11,-14 0-2,-1-1 0,1-1 0,-17-5-33,-27-6 32,-1 3 65,-31-1-23,-12 4 134,73 6-113,-1 0 33,5 0 20,0 0 41,0 0 50,-1-1 58,-7 0 72,0 1-68,-1 0-62,1 0-55,-9 1-25,0 0-57,-9 1-38,-31 0-45,-26 1-30,38-2 53,-350 0-102,-569 0 102,640 0-108,165 0-14,1 0-39,-1 0-48,0 0-53,165 0 95,0 0-34,0 0-35,0 0-33,-27-2-323,0 0-125,0 0-116,1-2-112,0-1-104,0-1-98,31 3 610,0 2-67,0-1-62,0 1-52,1 0-61,-1-1-38,-2 0-195,-8-3-535,11 0 496,3-2 99,9 4 563,1 1 34,-1-1 39,0 1 43,-6 0-61,-1 0 115,-3 1 76,-11 1 73,29 0 28</inkml:trace>
  <inkml:trace contextRef="#ctx0" brushRef="#br0" timeOffset="38646.2946">6507 6909 8036,'0'0'1419,"0"0"-772,0 0-37,0 0 555,0 0-28,0 0-599,0 0-41,0 0-53,0 0-56,0 0-54,0 0-51,0 0-43,0 0-35,0 0 142,0 0-32,0 0 24,0 0 45,0 0 43,0 0 10,0 0-39,0 0-65,0 0-77,0 0-71,0 0-39,0 0-20,0 0-25,0 0-8,0 0-13,0 0-16,0 0-16,0 0-21,0 0-35,0 0-16,0 0-32,0 0 0,0 0 32,0 0 16,0 0 32,0 0 13,6 4 17,17 15-11,-17-14 10,1 0-10,14 10-1,64 43 190,-54-40-178,7 4-6,5-2 5,-14-7-21,12 3 24,-28-11-37,-12-4-16,5 1 7,-1 0 14,1 2 3,19 9-6,-19-10 1,-6-3-25,5 3 14,17 11 5,-17-11 0,-5-3 0,0 0 0,0 0 0,0 0 2,0 0 14,0 0 14,0 0 2,0 0-3,0 0-8,0 0 11,0 0 11,0 0-6,0 0 9,0 0-1,0 0-8,0 0 9,0 0 2,0 0 8,0 0 29,0 0 1,0 0 7,0 0-2,0 0-22,0 0-13,0 0-34,0 0-20,0 0 1,0 0 8,-7 4-9,-20 14 1,-58 34 18,49-28-22,1 3 16,-24 15-15,42-29-61,-4 3-80,-3 2-69,-1 1-56,-2 1-51,-1 1-33,-42 32-738,64-48 372,0-1-102,1 1-87,0-1-70,-1 1-375,-9 7-2596,9-7 2300,1-1 274,3-3 728,0 1 40,0 0 36,0 0 53,1-1 59,-1 1 65,0-1 72,1 0 76,0 1 82,-1-1 89,0 2-960,0-2 51,1 0-143,1 0-501</inkml:trace>
  <inkml:trace contextRef="#ctx0" brushRef="#br0" timeOffset="39791.478">6411 7014 1985,'0'0'864,"-2"-5"14,-5-16 58,5 16 36,2 5-1,0 0-35,0 0-55,0 0-1,0 0 19,0 0 8,0 0-80,0 0-120,0 0-398,0 0-34,0 0 176,0 0-69,0 0-51,-2-5-9,-8-15 20,7 14 42,3 6 35,0 0-16,0 0-24,0 0-46,0 0-61,0 0-69,0 0-86,0 0-69,0 0-64,0 0-56,0 0-18,0 0 12,0 0 38,0 7 54,0 10-9,0 4 24,1 14-23,3 0 7,2 53 32,-3-64-39,0 8 7,-5-5 3,2 10 0,-1 8-3,-3-4-10,3-3-6,-1-2-7,-4-4 4,5-20-7,1 10-6,0-17-7,0-5 2,0 0-27,0 0-72,0 0-5,0 0-64,0 0-75,0 0-80,1 1-82,4 3-81,7 4-72,1 1-74,-8-5-55,-4-3-42,-1-1-843,0 0 744,0 0-38,0 0-36,0 0-37,0 0 365,0 0-33,0 0-295,0 0 150,0 0-1145,0 0 867,0 0-459</inkml:trace>
  <inkml:trace contextRef="#ctx0" brushRef="#br0" timeOffset="40856.865">6402 7042 4418,'0'0'736,"0"0"-282,0 0-50,0 0 134,0 0 305,5-3 37,-2 1-703,0 0-61,2-2 9,-3 3-34,0-1 47,1 1 23,-1 0 51,1-1 57,0 1 67,-3 1-15,0 0-58,0 0-70,0 0-58,0 0 20,0 0-102,0 0-66,0 0-38,0 0 22,0 0 42,0 0 38,0 0 37,-2 5 5,-7 19-13,7-18-15,-2 1-15,-4 9-23,-14 29 106,-8 22-133,28-57 11,2 12-24,0-17-14,0-5 8,0 0 1,0 0-9,1 0 26,0 0 0,0 1 0,0-1 1,0 0-1,0 0 0,-1 0 0,1 0 0,0 1 1,0-1-1,0 0 0,-1 1 0,1-1 0,0 0 0,0 1 1,-1-1-1,1 1 0,0 0 0,-1-1 0,1 1 0,0-1 1,-1 1-1,1 0 1,-1 0-2,1 0 1,-1-1-1,1 1 1,0 0-1,-1-1 1,1 1-1,0-1 1,-1 1-1,1-1 1,0 1 0,0-1-1,-1 0 1,1 1-1,0-1 1,0 0-1,0 0 1,-1 1-1,1-1 1,0 0-1,0 0 1,0 0-1,0 0 2,4-3-37,16-10-16,-16 9 10,2-2-16,15-11 16,39-42-121,-44 38 162,-3 0 51,-11 16-30,0 0 5,-2 3-42,5-9 63,-5 7-46,-3 3-34,-4 4-51,-5 6-67,0 1 166,-10 12 3,9-10-3,-18 20-10,4-2 0,16-19 10,-7 9-2,-6 11-25,20-26-2,3-5-16,0 0-21,0 0-38,0 0-15,0 0 9,0 0 12,5 0-6,15 0 11,-15 0 14,1-3 7,17-10 22,-17 9 5,2-1 0,27-21 5,-7 5 27,-4-3 38,-19 18-31,0 1 23,-5 5 2,5-5-6,15-14-26,-15 14-29,-5 5-22,0 0-23,0 0-4,0 0 17,0 0 31,0 0 41,-2 7 16,0 1-20,1-6-4,0 1-1,0 0 1,0 0 0,0 0 0,0 0-1,0-1 1,-1 1 0,1-1 0,-1 1 0,-1 0-3,-16 25 16,-7 7 0,-5 0 0,-4 8-16,19-20-16,12-17-3,1 0-16,-9 17-32,9-17-47,3-6-62,0 0-62,0 0-53,0 0-37,0 0 56,0 0 77,6-2 78,14-5 93,-15 5 16,1-2 13,30-23-29,-2 0 22,-16 13-13,-2 1-4,0 0 0,-1-1 0,-1-1 0,4-6 19,11-15 27,-24 30-19,-5 6-19,0 0 51,0 0 40,-5 6 24,-21 29 29,-10 12-11,0 1-89,18-17-69,14-23 24,0-2-44,4-6-17,0 0-27,0 0 3,0 0-35,0 0-44,0 0-52,0 0-61,0 0-78,0 0-96,0 0-114,0 0 171,0 0-38,-2 6-1796,0-1 1496,-1 1 49,-3 10-603</inkml:trace>
  <inkml:trace contextRef="#ctx0" brushRef="#br0" timeOffset="52816.712">4282 6898 8996,'0'0'1117,"0"0"-452,0 0-303,0 0-40,0 0 222,0 0-101,0 0-78,0 0-60,0 0-45,0 0 189,0 0-38,0 0-3,0 0-154,0 0 36,0 0 369,0 0 96,0 0 16,0 0-107,0 0-95,-3 7-52,-10 20-15,11-22-271,0-1-54,1-1-47,0 0-38,0 1-1,2 4-22,0-5-12,0 1 60,-1 1 83,1 2 111,-1-1-206,0 1 36,2 22 400,-1-18-351,0-2-76,0-5-100,-1-2-33,1 9 163,0-3-49,-1-2-32,-1-1-32,0 7 10,2-4 12,0 3 37,1-2-64,1 6 2,-2 9 36,-2-14-52,0-6-8,1 0 1,0 1-1,0-1 1,0 0-1,0 1 1,1-1-1,0 0 1,0 1-5,2 5 2,-2-5-1,0-1 1,0 1-1,0 0 1,-1-1-1,1 1 0,-1 0 1,0 0-1,-1-1-1,1 6-2,1 31-23,1-32 19,1 7-1,-2 9-54,-1-14-1,-1 2-97,0 2-93,-1 1-91,-1-1-86,0 0-83,0-1-81,-2-2-77,4-8 188,0-1 46,0 0 44,0-1 40,0 1 39,0-1 35,-1 2-183,1-2 238,1 0 35,-1 1-102,0 1 49,0 0-35,0-2 74,1 1-86,-1-1 22,1 1-75,-1-1-707,0 1 105,0 0 101,1-1 92,-1 0 87,1 0 82,-1 0 73,1-1 69,0 1-6,0-1 79,0 1 67,0-1 58,0 0 12,0 0 49,1 2-258,-1-2 137,1 0 100,-1 0-47,0 0-173,0 0 166,0-1-34,0 4-1794,0-3-882</inkml:trace>
  <inkml:trace contextRef="#ctx0" brushRef="#br0" timeOffset="53228.432">3821 7025 5795,'0'0'520,"3"-6"35,-1 3-436,-1-1-50,2-2-7,-2 3-1,2 0 42,-1 0 24,1-1 44,1 0 54,0 0 60,1 0-120,2-2 79,0 0 46,12-9 445,-9 7-349,-5 5-238,-1 0-44,-1 0-54,-1 2-65,12-8 481,0 0 0,0 1 0,5-1-466,45-14 1286,0 7-94,-1 5-78,-20 3-346,17 2 123,-31 5-492,-1 2-34,-1 1-38,0 1-38,-1 1-43,0 1-45,-12-2-74,-4 0-54,-1 1-35,-1 1-30,2 1 26,5 4 28,8 17-20,-15-12-15,0 18 10,-7-16-15,-1-7-17,0-6-3,0-1 0,-1 1 1,1 0-1,-1-1 0,1 1 0,-1-1 0,0 1 1,-1-1-1,1 1 0,-1-1 0,0 1-2,0 6 3,1-6-1,0-1 0,0 1 0,0-1 0,-1 1 1,1-1-1,-1 0 0,0 1 0,0-1 0,0 0 1,0 0-1,-3 2-2,-1 5 1,4-5 1,-1-1-1,0 0 1,0 0 0,0 0-1,0 0 1,0 0 0,-1-1-1,0 0 1,-2 2-2,-4 6 0,3-4 0,0 0 0,0 0 0,-1-1 0,0 0 0,0 0 0,-3 3-6,-7 5-3,-11 5-43,23-16-1,1 2 57,-4 0 9,1 1-101,-4 0-101,4-2 42,-1 1-41,6-4 53,1 1 53,0-1 36,-1 1 44,-2 1 16,2-1-64,-1 0-69,-1 0-98,0 0-59,-1 1-104,-1 0-119,3-1 200,0 0-35,-3 2-193,-2 0-66,0 0-63,2-1-60,2-1-59,3-1-74,1-1-91,1 1-108,0-1 124,0 0-60,-8 0-2119,-6 0 1081,-14 0-918</inkml:trace>
  <inkml:trace contextRef="#ctx0" brushRef="#br0" timeOffset="54488.603">4809 7200 6035,'0'-5'1897,"0"2"-1746,0 0 90,0-1 79,0 0 65,1-1 111,-1 0 49,1-15 1379,0 11-1138,0 4-358,-1 1-43,0 0-125,1 1-34,-1 0-40,1 0-44,-1 0-48,0 1-53,1 0-56,-1 0-63,1-2 358,0 3 97,-1-2-150,0 0-43,0 1-39,0 0-34,1-2 25,0 1-83,0-5-42,-1 5 38,0-1 66,-1 0 50,0 0 77,-1-1 93,0 0 109,2 4-335,-1-1-47,0-1-37,-2-2-63,2 3 46,0-1 47,-1 0 73,2 0 52,-1 0 81,1 0 95,0 0 109,-6-2-286,-17-12-89,22 17-88,1-1-1,0 1 1,0 0-1,0 0 0,-1-1 1,1 1-1,0 0 1,0 0-1,-1-1 1,1 1-1,0 0 0,-1 0 1,1 0-1,0 0 1,-1 0-1,1 0 0,0-1 1,-1 1-1,1 0 1,0 0-1,-1 0 0,1 0 1,0 0-1,-1 0 1,1 0-1,0 0 0,-1 0 1,1 0-1,0 1 1,0-1-1,-1 0 1,1 0-1,0 0 0,-1 0 1,1 0-1,0 1-1,-15 6-18,-17 9-157,21-11 124,3-1 68,-12 8-105,2 0 59,3-1 42,-26 25 123,35-31-154,-17 18 84,11-7-60,5-5-1,-14 12 20,19-20-24,0-1 0,0 1 0,0 0 0,0-1 0,1 1 0,-1 0 1,1 0-1,-1 3-1,-7 12 17,-9 24-25,13-30 2,-1 7 0,4 5-28,2 2 16,3-14 4,-1-7 10,-1-3 3,0 0 1,-1 0-1,1 0 1,0-1-1,0 1 1,0 0-1,0-1 0,0 1 1,0-1-1,0 1 1,1-1-1,-1 0 1,1 0-1,-1 1 1,1-1-1,0 0 1,2 4 0,-3-3 0,1-1 0,-1 1 0,1-1 0,-1 0 0,1 1 0,-1-1 0,1 0 0,0 0 0,0 0 0,-1 0 0,1 0 0,0 0 0,0-1 0,0 1 0,0 0 0,4 2-2,-4-2 2,-1 0-1,1 0 1,0 0-1,0 0 0,0-1 1,0 1-1,0-1 1,0 1-1,0-1 1,0 1-1,0-1 1,0 0-1,0 0 0,0 0 1,0 0-1,0 0 1,7 0 3,-6 1-2,1-1 1,0 0-1,0 0 0,-1 0 1,1 0-1,0-1 0,0 1 1,3-2-2,2 2 12,-1 0-27,0-2 50,2-1 48,3-3 71,-8 4-120,0 1-24,3-2-9,0-1 37,2-1 41,5-3 63,-5 3-111,7-4-12,6-9-74,-13 11 6,3-4-22,7-9-68,-13 15 91,7-8-30,0-9-47,-9 14 112,4-7-3,-1-9-61,-4 14 61,1-5 0,1-10-24,3-75-59,-9 94 70,0 6-14,0 0-42,0 0-11,0 0 7,-5 5 44,-19 21 50,3 12 9,15-26-13,-7 26-10,10-30-4,0 4 61,-6 29 127,7-25-152,1-1-51,2-1-71,3-2-90,7 14 181,-8-19-16,4-4 8,17 12 16,-18-11 8,0-4-13,16 0 10,-17 0-10,2-3 10,2 1-6,47-17 23,-54 18-20,1 0-1,-1 1 0,0-1 0,0 0 1,0 0-1,0 0 0,0 0 0,0-1 1,0 1-1,-1-1 0,1 1 1,0-1-1,1-1-1,2-2 2,0 1 6,-2-2-16,10-17 0,-9 17-24,-2-6-65,7-3 53,-6 11 12,6-16-167,-2 3 56,-2 4 54,-2 3 50,-2 6 36,1-1-45,-2 5 27,0-6 5,0-16 0,0 17-3,0 5-15,0 0-33,0 0-32,0 0 14,0 0 10,0 0 33,-3 5 44,-25 42 10,25-39-10,-1 0-2,0 1 0,1 0 0,1 0 0,-1 0 0,1 0 0,0 5 0,1-6 0,-1 5-8,2 12 2,0 10-23,0-29 13,0-6 5,0 0 17,2 2-7,0-1 0,0 1 0,0-1 0,0 1 0,0-1 1,0 0-1,0 0 0,0 0 0,0 0 0,1 0 1,3 2-5,0 0-3,0-5 16,15-3-2,-15 3 2,0-2-14,19-12 12,-19 12-12,1-2 14,1-1-10,36-30 41,-35 29-24,-1-1 0,0 0 0,-1 0 0,0-1 0,0 0 0,-1 0 1,0-1-1,1-5-15,5-16 5,-3-10-5,-1-31 29,-3 46-29,-4 21-18,-1 6-25,0 0-8,0 0-7,0 0 12,0 0 30,0 0 27,-2 7 5,-2 14-4,1 1-1,1-1 1,1 1 0,0-1 0,2 7-12,0 15 5,-1 119 52,0-104-6,0 0 45,0-10 32,0 1 54,0-1 65,0 0 75,-1-16-162,-2 1-33,-3 9 98,-1-1-1,-9 26-224,13-59 99,2-2-34,-2 2-7,-2 5-25,2-9 15,0 2 47,-1 0 23,-1 1 47,-8 14 270,10-16 101,-4-2 5,-19 8-50,14-9-128,7-3-278,-6-1 18,5-1-22,-2-2 48,-16-16-31,0-15-71,17 20-66,1 0-73,2 0-66,1-1-60,1-9-216,2 0-97,3 0-73,2-1-53,-1 10 19,1-1-1,1 1 1,2-3 658,6-9-793,-6 13 388,1 0 34,0 2 41,1 0 47,-6 9 166,0 0-66,0 0-61,0-1-58,1 1-52,0 0-49,0 0-44,0 0-39,6-6-567,0 1-103,2-2-222,18-14-1929,-20 18 2179,-2 1 311,0 1 52,-1-1 66,0 2 76,-3 1 294,0 1 33,0 0 37,-1 0 38,1 0 42,-1 0 44,0 0 46,0 0 50,7-3-226,-2 1 105,2-1 68,4-1 67</inkml:trace>
  <inkml:trace contextRef="#ctx0" brushRef="#br0" timeOffset="64671.327">7471 7202 800,'0'0'345,"5"3"31,16 10 16,-16-9 27,-5-4-8,0 0 7,0 0-25,3 2-225,1 0-34,1 1 47,0 2-78,1 1-61,-3-3 2,0-1 31,3 3 255,-6-5-52,5 3-46,15 9-64,-15-9-43,0-2-36,17 3-15,-16-3-20,0-1-4,6 0-52,0-1 51,0-1 44,-1 0 37,16-6 259,18-12 368,-26 8-458,4-4-15,-13 9-206,-2 3-43,0-3 17,2-1 30,5-5 49,-3 4-85,6-6 6,8-13 77,63-73 16,0-10-70,18-30-50,46-72-40,232-369-149,-143 183 125,-50 62 77,-7-5 84,58-111 336,13 6 115,20 12 86,26 18 57,-258 362-979,0 1 112,2 0 97,0 1 83,6-6 84,2 1 64,127-124 593,-101 106-479,-31 32-164,0 0-50,-5 5-60,1 1-58,0 0-67,0 1-74,1 0-84,0 1-93,1-1-100,0 2-110,0-1-117,1 1-128,-25 18 357,1-1-35,0 1-36,1 0-37,-1 0-38,0 0-39,0 0-41,1 1-40,-1-1-44,1 0-43,-1 1-44,1-1-46,-5 4 645,1-1 100,5-4 66,13-10 65</inkml:trace>
  <inkml:trace contextRef="#ctx0" brushRef="#br0" timeOffset="65595.356">11337 1896 1777,'0'0'1123,"0"0"51,0 0-622,0 0-50,0 0-61,0 0-61,0 0-55,0 0-57,0 0-54,0 0-44,0 0 91,0 0-15,0 0 29,0 0 39,0 0 12,0 0-38,0 0-59,0 0-93,0 0-69,0 0-43,0 0 0,0 0 40,0 0 46,7-2 44,-2 0-155,3 0 80,8-1 182,14-4 298,-18 5-352,-2 1-63,-3 0-101,2 1 129,-3-1-71,-1 0-46,-1-1-32,0-1 17,1 1 33,0 1 35,3-1 53,-6 2-185,2-1 40,5 0 116,5-1 158,9 0 276,-5 0-128,-7 1-223,-4 0-113,-3 0-92,3 0 294,-7 1-21,6 0-6,17 0-28,-17 0-15,-6 0-20,0 0-9,0 0-7,0 0 4,0 6-38,2-1-71,1 1-45,2 1-28,-3-4 34,-1-2-49,-1-1 0,0 1-1,0-1 1,0 0 0,1 1-1,-1-1 1,0 1 0,0-1-1,0 0 1,0 1 0,0-1 0,0 1-1,0-1 1,0 1 0,0-1-1,0 0 1,0 1 0,0-1-1,0 1 1,0-1 0,0 1-1,-1-1 1,1 0 0,0 1 0,0-1-1,0 1 1,-1-1 0,1 0-1,0 1-4,-9 16 71,1-1-92,-2 1-94,1-1-94,-1 0-95,-1-1-95,0 1-96,0 0-97,-1-1-97,1 1-98,-2-1-98,1 0-100,-1 1-99,0 0-101,0-1-101,0 1-101,4-5 386,0 0-47,-1 0-48,1 1-48,5-7 892,-1 0 40,-5 7-110,-3 3 73,-8 8 30</inkml:trace>
  <inkml:trace contextRef="#ctx0" brushRef="#br0" timeOffset="68195.873">11020 1178 752,'0'0'171,"0"0"43,0 0 18,0 0 26,0 0-12,0 0-9,0 0-10,-2 5-8,-2 15-16,3-15 18,1-5 22,0 0 40,0 0 85,0 0 88,0 0 64,0 0 67,6 2-8,17 6-29,-17-7-62,-1-1-45,0 0-353,1 0 35,18 0 381,-15 0-319,-1 0-66,-3 0-104,5 1 192,-4-1-78,0 1-48,-2 2-43,1-1 5,2-1 55,1 0 61,5-1 97,27 1 104,1 0-74,3 1-65,0 0-54,34 2 22,39-1-45,-34-3-50,1-1-34,83-2-20,-16-1-68,201-7-95,-233 7 112,1 0 42,163-6-16,77-2-14,-119 5 60,282-6 143,-68 1-60,-152 6-151,44-2-17,-118 1-51,0 4-104,-94 2 79,-44-1-14,-16 1-39,0-1-73,-28 0 39,0 1-41,0 0-46,-1 0-49,1 0-56,-1 1-59,1-1-65,-1 1-70,45-2-708,-2-2-99,-28 1 362,-4 1-33,0 2-102,-16 0 400,-20 0 436,0-1 56,9-2 9,1 0 99,8-3 64,20-3 63</inkml:trace>
  <inkml:trace contextRef="#ctx0" brushRef="#br0" timeOffset="69694.888">12500 1106 400,'0'0'123,"0"0"-86,0 0-15,0 0 34,0 0 82,0 0 126,0 0 102,0 0 66,-5 2-10,3-1-349,0 0-33,-4 3 13,1-1 32,0-2 61,-1 0 102,6-1-10,0 0-46,0 0 8,0 0 5,0 0 57,0 0-96,0 0 33,0 0 42,0 0 39,0 0 371,0 0 85,0 0 8,0 0-45,0 0-75,0 0-79,0 0-81,0 0-77,0 0-72,0 0-83,0 0-56,0 0-45,0 0-33,0 0-20,0 0-28,5-7-18,17-18-12,11-15 29,-1-2 64,-26 33-87,-1 4-22,-1-2 27,2-2 30,1-4 43,-4 8-61,0 0-28,1-2-1,1 0 48,1-3 52,2-5 81,13-22 141,1-2-46,0-2-38,0-1-34,29-61 204,-24 41 93,8-31-515,-29 78 120,14-31-82,10-10-49,-26 48 9,3-4-1,18-26-27,-22 32 14,-3 6 0,0 0-5,0 0-22,0 0-10,0 0-19,0 0 11,0 0 23,0 0 14,0 0 32,0 0 8,0 0 0,5 6 0,14 16 0,-14-17 0,1-2-2,-4-1-36,1 0 33,2 2 25,2-1-67,0 0-66,4-1-94,43 6 165,-21-9 37,-1-1 1,20 2-22,141-8 3,60-16 7,1 0 20,-230 22 11,41-3 21,1 1-40,44-4-60,146-8-161,-177 13 182,0 0 45,137-5-82,-123 3-29,-20 2-65,-1 0-109,-36 2 85,0-1-39,0 1-41,0 0-45,0 0-49,0-1-53,0 2-56,0-1-60,0 0-63,-1 1-67,1-1-72,0 1-74,0 0-66,60-9-1767,-57 5 1564,-18 1 534,-1 1 49,0 0 61,-1 0 70,-6 1 171,-2 1 37,12 0-54,3 1 86,12 2 84</inkml:trace>
  <inkml:trace contextRef="#ctx0" brushRef="#br0" timeOffset="70562.7819">15532 328 1905,'0'0'335,"0"0"-145,0 0-11,0 0-53,0 0 50,0 0-22,0 0 38,0 0 49,0 0 25,0 0-55,0 0-69,0 0-70,0 0-35,0 0-5,0 0-3,0 0-7,0 0 7,5-1 3,-4 1 46,0-1-40,1 1-42,-1-1-47,2-1-76,0 1 81,-1 1 72,1-1 85,-1 0 67,0 1 93,1 0 110,-2 0-145,1 0 34,1-5-236,-1-1-18,3-5 3,-2 7 23,1-1 33,-4 5 88,0 0 75,0 0 60,0 0 36,0 0 7,0 0-34,0 0-35,0 0-29,0 0-19,0 0-5,0 0 58,0 0-84,0 0 33,0 0 294,0 0 51,0 0-5,0 0-99,3 3-291,0-1-36,1 3 49,0-1-80,1 0-67,-1-1-1,-2 0 41,4 2 302,-6-1-211,0-1-36,0 2 49,2 0-80,0 1-60,1 0 30,0 0 72,-1 2 72,0 1 118,0 1-136,5 30 564,-4-23-515,-1-6-159,-1-7-88,0-1-33,4 24 11,1-1 85,0-2 51,14 40 314,-11-37-284,-2-11-89,0 1-40,0-1-49,0 1-57,1 0-89,0 1-96,1 0-108,0 0-121,-5-9 202,1 0-36,0-1-37,-1 1-38,1 0-39,0 0-42,0 0-43,0 0-45,-1-1-117,2-2-93,1 1-254,3 2-640,4 4-719,-10-9 1642,-1 1 41,-1 0 256,0-1 38,-1 1 40,0 0 39,0 0 29,1 0 42,0 0 43,0-1 42,2 2-25,2-1 85,3 0 56,4 2 53</inkml:trace>
  <inkml:trace contextRef="#ctx0" brushRef="#br0" timeOffset="71788.4106">10963 1484 2689,'0'0'475,"0"0"-203,0 0-16,0 0-85,0 0-64,0 0-43,0 0-11,0 0-58,0 0-14,0 0-10,0 0-9,0 0-28,0 0-60,0 0 18,0 0-56,0 0-79,0 0-103,0 0 127,0 0-37,0 0-44,0 0-51,0 0-318,0 0-479</inkml:trace>
  <inkml:trace contextRef="#ctx0" brushRef="#br0" timeOffset="72608.355">11268 1881 2673,'0'0'1121,"0"0"-65,0 0-29,0 0-539,0 0-37,0 0-48,0 0-53,0 0-50,0 0-43,0 0 173,0 0-54,0 0-16,0 0-37,0 0-19,0 0 46,0 0 63,0 0 97,0 0 26,5-3-37,17-5-91,-17 5-72,3 3-50,-2 1-269,3-1 85,32 4 466,-28-1-396,-4-1 26,-2-1-72,-2-1-45,-1-1-41,1-1-6,1 2 35,1 1 42,3 1 68,-6-1-130,0 0-17,3 2 1,1-2 34,2 0 47,4-1 73,-1 0 63,0 0-68,0 0-59,1 0-47,12 0-27,18 0-80,-25 0 46,0 0 56,1 0 85,-8 0-12,0 0 47,0 0 51,0 0 57,1 0 93,0 0 80,0 0 88,1 0 94,-1 0 102,0 0 109,1 0 117,-1 0 123,-14 1-1033,-5 5-80,-3 3-42,-5 4-34,5-4 17,-3 5-33,0 0 351,0 1-78,0-1-74,0 1-72,0 0-70,0 0-68,0 0-64,0 0-62,1 1-60,-1 0-57,0-1-54,1 1-53,-1 1-49,1-1-47,-1 0-44,1 0-43,-7 11-466,0-1-91,0 1-81,0-1-69,-3 6-347,0 0-69,-4 6-417,-11 18-1158,-9 14-837,40-62 3965,-1 0 42,1 0 39,1 0 33,-7 9-34,-4 9 97</inkml:trace>
  <inkml:trace contextRef="#ctx0" brushRef="#br0" timeOffset="73867.829">11089 1283 1329,'0'0'789,"0"0"-55,0 0-75,0 0-67,0 0-53,0 0-16,0 0-32,0 0-59,0 0-58,0 0-44,0 0-57,0 0-57,0 0-30,0 0-36,0 0-17,0 0 14,0 0 37,0 0 80,0 0 118,0 0 106,0 0 59,0 0-11,0 0-61,0 0-94,0 0-103,0 0-83,0 0-57,0 0 22,0 0-24,0 0 46,0 0 43,0 0 38,0 0 351,0 0 31,0 1-372,-2 7-44,-6 25-41,2 1 0,2 0 1,0 14-189,1-7 119,-1 4-26,0-1-59,1-17-77,0 0-82,-1-1-75,-1 1-69,1 0-62,-1 0-57,0 0-49,0 0-42,-1 3-117,0 1-38,-9 62-1400,8-53-209,2-14 786,0-6 302,-1 1 80,2-5 258,-1 0 87,1 0 100,-1-1 116,1-2 168,1-3 129,1-2 44,0 1 38,0-1 33,0 2 18,0 0 32,-3 19 15</inkml:trace>
  <inkml:trace contextRef="#ctx0" brushRef="#br0" timeOffset="74938.643">10996 2848 1617,'0'0'467,"0"0"24,0 0 77,0 0 109,0 0 70,0 0 19,3 6-48,12 19-25,-12-13-42,-3-5-491,-1 0 63,-3 22 671,2-18-567,1-6-203,0 0-39,0-2-47,0 0-56,-1 7 264,-1 0-34,0 9 123,0 2-48,-1 9 20,2-5-44,0-7-27,-5 30 218,2 0-74,-10 69 457,0-28-65,-1 0-120,-1 0-110,0 0-99,4-22-170,0 0-45,0-1-42,-1 1-36,-13 67 58,-1-1-95,-66 334 52,74-366-79,1-1 52,-8 48-222,0 1 38,-23 149 43,3-6 81,-43 393 189,67-474-221,4 0-43,8-66-1,3-47-32,3-17-24,-1 0-35,1-13-18,1-1-34,0 1-39,0-1-43,0-10 0,1-1-35,0 0-38,0 0-42,0 0-43,-1-1-46,1 1-49,0 0-51,1-10 27,1 0-75,0-1-72,0 0-74,0 6-174,0 0-91,-1 0-90,-1 1-90,-5 40-945,3-39 943,3-26 634,1-2 47,-1 11-131,2 0 96,1 4-10,1 21-159,-2-59 666</inkml:trace>
  <inkml:trace contextRef="#ctx0" brushRef="#br0" timeOffset="76065.882">12600 1931 5587,'0'0'1179,"0"0"-48,0 0-614,0 0-39,0 0-38,0 0-53,0 0-63,0 0-56,0 0 151,0 0-59,0 0 65,-1 0-169,-2 0 35,-15 0 378,18 0-653,0 0 1,0 0-1,-1 0 0,1 0 0,0 0 1,0 0-1,-1 0 0,1 0 0,0 0 1,0 0-1,0 0 0,-1 0 0,1 0 1,0 0-1,0 0 0,0 0 0,-1 0 1,1 0-1,0 1 0,0-1 0,0 0 1,0 0-1,-1 0 0,1 0 0,0 0 1,0 1-1,0-1 0,0 0 0,0 0 1,0 0-1,-1 1 0,1-1 0,0 0 1,0 0-1,0 0 0,0 1 0,0-1 1,0 0-1,0 0 0,0 0 0,0 1 1,0-1-1,0 0 0,0 0-16,-6 19 571,0 1-60,0-1-57,0 1-52,0 0-50,1 1-46,-1-1-42,1 1-40,-1 4-3,0 1-45,0-1-40,0 1-34,-7 35 39,-5 30-58,16-78-342,0-1 103,0 1 86,0-1 70,0 3 68,-4 27 280,4-24-243,0-4-90,1 0-89,-1 1-114,1-8 42,0 0-37,0 1-42,0-1-45,0 0-47,0 1-52,-1-1-54,1 1-57,0-1-61,0 1-64,-1 2-306,0 0-127,1-5 469,0 1-35,0-1-35,0 0-36,0 1-38,0-1-38,-1 0-40,1 1-39,0-1-42,0 1-43,-1-1-42,1 1-44,0-2 540,-1 2 59,1 1 49,-1 1 39,-1 2-33,-1 6-129</inkml:trace>
  <inkml:trace contextRef="#ctx0" brushRef="#br0" timeOffset="76364.855">12672 1815 4610,'9'-3'1393,"-6"2"-1235,-1 0-45,1-1-24,0 1-17,1-1-1,0 0 19,0 1 45,1-1 82,1 1 41,0-1 86,2 0 100,2 0 113,-3 1-388,1-1 36,12-1 292,4 1 157,36 2 976,-42 2-1112,-12 0-247,0 0-59,-1-1-51,-1 1-44,1 0-25,-2 1-41,5 3-17,-3-3 13,-2-1 49,4 3 79,-1 2-41,14 24 37,-19-30-164,0 0-1,-1 0 1,1 0 0,-1 0-1,1 1 1,0-1 0,-1 0-1,0 0 1,1 0 0,-1 1-1,0-1 1,0 0 0,0 0-1,1 1-6,0 11 22,0-1 0,-1 1-1,0-1 1,-1 1 0,0-1-1,-1 1 1,0-1-1,-1 1 1,-4 9-22,-6 9 63,-1 0 0,-18 26-63,-4-2 25,-4-4-33,-3-3-42,-4-2-47,-4-4-56,-3-1-61,50-38 160,-1 0-38,-6 4-181,1-1-79,-14 6-569,18-9 669,0-1 39,1 1 30,1-2 101,-3 2-595,1-1 88,0 0 77,1 0 67,-2 0-88,0 0 79,-10 1-836,13-2 984,1-1-34,-1 1-127,0 0-80,0-1-98,0 1-116,-2 0-2953</inkml:trace>
  <inkml:trace contextRef="#ctx0" brushRef="#br0" timeOffset="77216.115">13225 2099 3169,'0'0'775,"0"0"-296,0 0-49,0 0 157,-6-4 373,3 2-768,-2 0-59,1-1-62,1 2 3,1-1 28,-1 0 50,0 0 25,1 0 55,-1-1 63,0 0 73,-4 3 339,4 0-570,0-1-72,-4-1 19,3 2-23,1 1 37,-1-1 23,0 1 42,-1 0 51,0 1 57,-4 2-65,-23 11 601,19-8-517,3-3-141,7-2-130,1-1-44,-7 4 213,2-1-39,-4 4 52,3-2-87,0 3-71,3-4-1,1-1 34,-12 10 142,6-4-88,2-2-54,1 1-48,2-2-3,1-2 24,-9 10 48,4-5-41,-1 8-20,4-6-9,-8 12 31,8-9-50,3-5-2,-2 5 5,-2 43-27,8-50 2,-1-2-15,4 0 0,10 19 10,-13-25 18,-1 1 1,0 0-1,1-1 1,-1 1-1,0-1 1,1 1-1,-1-1 1,1 1-1,-1-1 1,1 1-1,-1-1 1,1 0-1,-1 1 1,1-1-1,-1 0 1,1 1-1,-1-1 1,1 0-1,0 0 1,-1 1-1,1-1 1,27 12-16,-16-11-74,36-17-39,-35 10 138,-8 5-9,-1-1 1,1 0-1,-1-1 1,0 1-1,0-1 1,0 1-1,0-1 1,3-3-1,1-2 1,32-24 14,-32 24-14,-3 4 4,-1 1 1,0-1 0,0 1-1,-1-1 1,1 0-1,-1 0 1,0-1 0,2-2-6,1-3 8,-1 6-3,-1-1 0,0-1 0,0 1-1,0-1 1,0 0 0,0-2-5,14-26-10,11-19-22,-15 22 24,-10 24 29,-4 5-17,0 0 0,0 0 0,0 0 0,1 0 0,-1 0 0,1 0 0,0 0-1,-1 0 1,1 0 0,0 0 0,0 0-4,2-3 13,-1-1 38,-2 6-35,0 0-43,0 0-15,0 0 10,0 0 24,-7 7 42,0 1-22,-7 6 2,1 10 27,8-15-30,-2 4 2,-2 9 27,-7 31-8,7 1-69,9-48-3,0 1 5,0 13 13,0-5-55,4-10 51,15 15 12,-14-15 20,-3-4-6,-1-1 0,1 0 0,0 1 0,-1 0 0,1-1 0,0 1 0,-1 0 0,1 0 0,-1 0 0,1 0 0,-1 0 0,0 0 0,2 2 0,-1-1 5,9 4 6,11 5-22,-12-6-2,12 0 7,-10-3-4,-7-2 10,-1 0 0,0 0 1,1-1-1,-1 0 0,0 0 1,0 0-1,1 0 0,29-20 24,-29 18-19,-1 0-1,0 0 0,1 0 1,-2-1-1,1 0 0,0 0 0,0-1-4,3-4 8,2-2 10,0-1 0,0 0 1,-1 0-1,-1-1 1,0 0-1,2-8-18,-6 16 4,-1-1 36,0 1 0,5-17 22,-5 17 15,-2 5 3,0 0-3,0 0-23,0 0-65,0 0-48,0 0-13,0 0 24,0 0 32,-3 8 27,-1 1-5,-2 6 1,-1 10 36,-89 293 1463,68-236-1154,3-15-89,-1 0-35,-1-2-44,-1-2-52,13-33 16,-19 37 306,14-30-314,7-12-89,10-19-22,3-6 16,-5 5 22,-16 14 18,16-15-18,5-4-27,0 0-50,-3-6-39,-8-19-25,9 11-1,8-24 101,2 0-58,3-1-62,1 1-66,3-1-71,1 1-75,1-1-80,2 1-84,1 1-88,1 0-92,0 0-98,2 1-101,0 1-106,0 1-110,1 0-115,-1 2-118,-9 14 589,-1 1 39,26-30-1422,-21 27 1149,2-2-109,-9 11 478,0-2-38,7-6-289,-8 9 698,1-2 80,2-2 52,9-9 52</inkml:trace>
  <inkml:trace contextRef="#ctx0" brushRef="#br0" timeOffset="78650.058">12097 2872 2561,'-7'2'589,"-9"3"623,8-2-522,3-2-293,1 1 48,-1-1 242,2 0-296,1-1 34,-2 1 371,0 0 121,2-1-409,0 0 36,0 1 37,1-1 39,13 1-400,-3 1-118,0 0-33,10 2 44,-4-2 4,199-11 424,109-23 107,-129 11-289,-157 17-483,-1 1 93,-2 0 61,62-6 162,-55 5-150,-15 2-55,0-1-43,0 1-52,0 0-63,-7 0 5,0 0-41,0 1-44,-1-1-49,1 0-51,0 1-56,0-1-58,0 0-64,-4 1 57,1 0-44,-1-1-47,0 1-48,1-1-51,-1 1-52,0 0-53,1-1-57,10 0-454,-12 0 554,1 1 42,-6 0 260,0 1 36,3 0-127,-1 2 76,2 0-14,4 3-144</inkml:trace>
  <inkml:trace contextRef="#ctx0" brushRef="#br0" timeOffset="79828.508">12700 3518 2529,'0'0'753,"0"0"-323,0 0 39,0 1 30,0 3 39,0 16 631,0-14-22,0-6-5,0 0-128,0 0-99,0 0-101,0 0-14,0 5-32,0 15-10,0-15-102,0-4-377,-2 4-37,-2 6-105,-8 28 334,0 10-319,-4 14-165,14-58-1,1 2-7,-5 19-43,5-20-12,0-5-54,1-1-71,0 0-73,0 0-70,0 5-85,0 5-95,0 0-89,0-5-86,0-5 303,0 0-40,0 0-351,0 0-531,0 0 157,0 0-84,0 0 575,0 0-38,0 0-42,0 0-46,0 0-604,0 0 831,0 0-1,0 0 96,0 0 120,0 0 102,0 0 50,0 0 10</inkml:trace>
  <inkml:trace contextRef="#ctx0" brushRef="#br0" timeOffset="80613.179">12752 3435 2065,'0'0'488,"0"0"-226,0 0-83,0 0-12,0 0 68,6 3 69,-4-2-227,1 0-46,4 5-6,0-3 72,-4-1-14,0-2 36,0 1 40,0-1 48,7 0 81,-1 0-40,1 0-22,0 0-36,11 0 99,4-2-51,13-5 41,11-3 321,0 3 0,30-1-600,-36 3 325,0 0 39,137-14 847,-90 12-657,1 0-47,-14 2-119,1-1-49,-1-1-55,1-1-61,18-2-197,-14 2-33,-28 2-55,39-6-20,0 2 37,341-19 17,-215 24-25,-173 4 1,-3 1-38,-30 1-26,-5-1 57,8 5 15,-7-1-44,-1-2-8,2 1-47,11 3-215,-15-5-74,-6-1-144,0 0-25,0 0 105,0 0 299,0 0 47,0 0 59,0 0 44,0 0 20,0 0 40,0 0 9,-7 5-30,-19 14-16,20-14-32,6-5-14,-6 1-23,-17 5-19,17-5-16,6-1-8,-6 3 32,1-1 79,-2 2 36,2-1-32,-1-2-37,0 0-55,4 4 102,-7 17 22,7-17 5,2-5 3,1 6 10,5 14 1,-4-15-12,-2 1-4,0 19-9,0-19 8,0 2 6,-3 29 10,-1-19 7,-2-1 0,-6 17-36,9-26 6,-18 48 23,-4 2-23,20-51 17,1 0 68,4-7 101,-1 0-53,-4 4 34,-20 12 270,19-12 48,-4-3-50,-2 0-65,-2-1-64,-1 1-58,0-1-57,0-1-53,1 0-49,1-1-46,-37-3 88,36 4-125,-134 3 76,-185 12-61,214-6 71,29 1-50,-46 9-26,-72 6 2,183-21 160,-1-1-72,0 1-69,1-1-64,-1 1-62,1 0-55,-1 0-53,0 0-49,-4 1-105,-1 0-58,1 0-48,-1 0-43,-6 1-146,1 0-37,-74 11-1468,46-7 924,22-3 455,7-2 173,0 1 55,5-1 137,1 0 52,0 0 57,0-1 64,-20 4-244,3 1 109,25-4 234,1-1 34,1 0 35,1-1 40,6-1 20,-1 0 0,1-1 0,-1-1 0,-4-1 0</inkml:trace>
  <inkml:trace contextRef="#ctx0" brushRef="#br0" timeOffset="81796.887">15419 3533 1585,'6'-6'933,"19"-17"-15,-20 18-594,-4 4 118,4-3 222,1-1-505,10-8 192,-11 9-146,-4 4-34,6-4 72,20-12-73,-20 12-63,-2 1-29,0 1-88,2 0 36,24-10 152,-21 8-138,-5 3 51,-5 1 96,0 0 133,0 0 69,0 0 4,4 6-55,10 17-105,-10-17-84,-4-1-50,0 14-35,0-15-27,2 2-10,9 17-25,-9-17-15,4 0 0,17 16 5,-17-17-16,0-5 8,5 0 12,-3 1 1,1 0 1,-1-1-1,1-1 1,0 1-1,-1-2 1,1 1-1,-1-1 0,1 0 1,-1-1-1,1 0 3,2-1 7,12-7 21,31-41-4,-46 41-8,2-10-5,-7 16-27,-3 5-40,0 0-67,0 0-56,0 0-64,0 0-69,0 0-35,0 0-2,0 0 18,0 0 40,-5-2 41,-16-7 58,16 7 63,5 2 63,0 0 42,-3 5 13,-8 17 16,8-16-15,3-1-4,-2 1 11,1 1 7,11 33-69,-8-35 79,-1 1-1,7 19-13,-6-19-16,-2-6-11,0 0-23,0 3-191,0-1 57,0-1 49,0 1 45,0 0 22,0 1 82,0-2 51,0 3 144,0-2-152,0-1-79,0 0-48,0 0-58,0 0-67,0 0-45,0 1-69,0-1-76,0 1-84,0-1-90,0 1-97,0 0-105,0 1-112,0-3 595,0 0 80,0 0 39,0 0 7</inkml:trace>
  <inkml:trace contextRef="#ctx0" brushRef="#br0" timeOffset="82796.06">15913 3227 1281,'4'2'58,"0"-1"43,3 2 207,1 0 154,10 1 746,-13-3-853,-1 0-150,0-1-76,-1 0-93,0 0-110,44-3 1976,-27 0-1140,-8 1-376,-2 0-37,1 0-42,-1 0-51,0 0-37,-1 1-84,-2-1 36,0 1 35,26-4 935,-24 4-825,-1 0-79,-2 0-114,-3 1-114,-1-1-40,4 0 292,-1 0-52,-1 0-46,-1 0-41,0 1-20,-1-1-38,3 1 4,-1-1 12,0 1 80,2-2 85,-2 2-74,1-1 38,7-2 53,17 1 466,-14 1-533,7 1-81,-8 0-106,2 0-41,4 0-51,7 0 81,-22 0 19,0-1-24,22-4-2,-8 3-55,11-1-270,-22 2 208,-4 1 102,1-2 35,1 1-79,-6 1 50,5 0-6,12 1 48,-14-1-64,2-1-47,0 1-21,-5 4 98,0 14 24,-2-3 27,-4-4-28,3-7-2,1 1 30,-1 3 24,1-2-100,-1 1 40,-3 11 99,-3 5 120,-6 18 225,10-23-280,0 0-45,2-2-70,1 1 37,3-7-56,0-1-16,-3 7 43,-3 56 70,4-48-105,1-16-13,2-2-21,7 19-37,-5-15-75,-1-2 55,-1-3 39,1 0 37,0 2-35,-1-1-112,-2-6 119,0 0 34,2 5 15,4 16-14,-5-16 1,-1-5 16,0 0 9,0 0 18,0 0 197,-9 1-83,2 4-72,-3 3-43,-6-4 52,-50 5-72,47-7-53,-11 1-36,13-3 44,0-1-14,-7 0-29,-28 4 53,-22 0 37,50-4 14,1 0 0,-16-4-57,6 0 32,4-1 8,-3 0-40,26 5-56,6 1-75,0 0-101,0 0-120,0 0-54,0 0 11,0 0 46,0 0 63,0 0 73,0 0 55,0 0 62,0 0 54,0 0 18,0 0 34,0 0 17,5-6-8,16-14-3,-16 15-6,-5 5-26,0 0-48,0 0-106,-1-6-44,0 1 85,1-1 51,1 0 35,0 2 2,-1 2-17,0-4-239,0 6 92,0-7 66,-4-37 27,1 24 102,1 14 23,1-1 8,-1-2-13,-2-12 29,-5-53 41,2 11-41,6 58-18,1-1-24,0 4 131,0 1-51,0-1-50,0 0-47,1 0-44,-1 0-42,0 0-38,0 0-35,1 0-62,-1-1-37,1-2-378,-1 1 24,1-1-55,2-9-1723,-2 8 1416,0 1 79,-1 2 512,1 0 45,-1 1 82,1 0 46,-1 1 51,1-1 55,-1 0 60,0 1 65,1 0 69,-1 0 75,1-3-752,0 1 83,-1 1-24,0 2-185</inkml:trace>
  <inkml:trace contextRef="#ctx0" brushRef="#br0" timeOffset="83460.87">16218 3257 4818,'0'0'1259,"0"0"-504,0 0-341,0 0-48,0 0-46,0 0-46,0 0-42,0 0-39,0 0 105,0 0-117,0 0 36,0 0 140,0 0 126,-1 7 48,-4 17-3,5-18-307,-1-5-39,1 4 80,1 6-199,-9 70 229,-1-14-228,5-47-88,-1 27 89,3-31-97,2-7-22,-1 0-32,0 0-41,0-1-45,1-5-17,0-1 49,0 0 42,0 0 37,2 1 17,2 3 67,-3-4-43,1 0-44,-1 0-61,0 0-80,0 0 16,-1 0-48,1 0-54,-1 1-59,5-2 248,1 2 83,16 2-42,-22-5 72,0 0 16,4-7-6,18-26-2,-9 7-48,4-23-110,-17 48 139,2-6-64,-1 2-6,4-17 12,-4 16-49,-1 6 46,2-5-9,-1-2 57,2-5 10,-1 7-35,1-1-36,-2 8-84,0-1 56,0 1 49,0-1 42,1 0 76,4 2 349,-3-3-321,-1 1-115,0-1-85,0 1-106,-1-1 61,0 1-34,0-1-36,-1 1-39,1-1-41,0 1-44,0-1-46,0 1-49,0 0-51,0 0-53,1 0 114,0 1 45,-1-1 41,1 1 40,0-1 35,-1 0 34,2 1-144,-1-1 203,0 0 32,2 1-62,0-1 59,1 1 2,-2-1 41,0 0-60,-2-1 5,0 1-52,5 2-542,-4-2-301</inkml:trace>
  <inkml:trace contextRef="#ctx0" brushRef="#br0" timeOffset="85423.025">12572 4630 3057,'0'-5'486,"0"-16"-43,0 16 13,0 5 102,0 0 50,0 0 3,0 0-346,0 0-39,0 0-44,0 0-41,0 0-40,0 0-34,0 0-6,0 0-40,0 0 1,0 0 23,0 0 19,6 0 13,11 0-24,-11 0 2,2 0 46,-2 6-40,20 16-10,-8-10 6,-3-9-44,-9-2-1,5 2 12,0 0-1,1 0 1,-1-1-1,7 0-23,45-3 52,-26-5-34,-1-1 1,11-5-19,6 0 15,3-1 20,0-2 1,-1-3 0,-1-2-1,30-16-35,-15-3 15,0-3-2,-62 38 1,-7 4 18,0 0 85,0 0 115,0 0 72,0 0-2,0 0-49,0 0-109,0 0-56,0 0-10,0 15 4,0 2-62,0 16 19,2-15-81,6-4 24,-5-8 4,0 0-37,2-1-8,-1 1 42,7 6-2,7-2-44,28 6-9,-23-10 51,-18-4 16,-1-1 0,0 0 0,0-1 0,1 1-1,-1-1 1,1 0 0,-1 0 0,0 0 0,1-1 0,0 1 5,11-2-16,21 2-34,97-2-103,-109 0 136,1-1-1,-1-1 1,0-1 0,0-2 17,98-18 61,-91 20-60,-25 3-15,22 2-36,-23 0-1,-6 0-26,0 0-14,0 0 13,0 0 30,0 0 32,7 20 8,-5-16-5,0 1-19,-2-5 31,1 0 0,0 0-1,0 0 1,-1 0 0,1 0 0,0 0-1,0 0 1,0 0 0,-1 0-1,1 1 1,0-1 0,0 0 0,-1 1-1,1-1 1,0 0 0,-1 1 0,1-1-1,-1 1 1,1-1 0,0 1 0,-1 0 1,2 0 1,-1 0 1,0 0 0,0 0-1,1 0 1,-1 0 0,1-1 0,-1 1-1,1 0 1,-1-1 0,1 1-1,-1-1 1,1 1 0,-1-1-1,1 0-1,56 6 22,-43-6-9,26 1-8,-37-1-68,1 1 44,4 0 104,-4 0-40,-1 0-60,0-1-44,1 1-55,-1-1-31,2 0-54,0 0-60,2 0-67,-1 0-33,12-2-418,-11 1 389,1-1-67,-5 2 173,1-1-44,0 0-47,0 0-54,1 0-62,0 0-67,0 0-72,1 0-80,0 0-83,0 0-91,-3 0 755,3 0 12,2 0 45,2-1 30,7-1 29</inkml:trace>
  <inkml:trace contextRef="#ctx0" brushRef="#br0" timeOffset="85916.938">15693 4424 7395,'0'0'797,"0"0"-326,0 0-79,-4 0 88,-15 0 216,18 0-679,1 0 0,0 0 0,0 0 0,-1 0 0,1 0 0,0 0 0,0 0 0,-1 0 0,1 0 0,0 0 0,0 0 0,-1 0 0,1 0 0,0 1 0,0-1 0,-1 0 0,1 0 0,0 0 1,0 0-1,0 0 0,-1 1 0,1-1 0,0 0 0,0 0 0,0 0 0,0 0 0,-1 1 0,1-1 0,0 0 0,0 0 0,0 1 0,0-1 0,0 0 0,0 0 0,0 1 0,0-1 0,-1 0 0,1 0 0,0 1 0,0-1-17,-2 5 152,-1 2 67,-8 19 687,6-15-569,3-7-208,0 0-41,1-1-47,0-1-56,-5 13 438,-1 1-3,0 0-55,0 0-52,2 0-50,0 0-47,1 0-44,2 1-42,1 0-39,1-11-9,-1 1-42,-1-2-28,1-3-11,0 0 1,1 0-1,-1 0 0,1 0 0,-1 0 0,1 0 0,0 0 1,0 0-1,0 0 0,0 0 0,0 0 0,0 0 0,0 0 1,1-1-1,0 3-1,3 18-14,-3-17-34,-1-5-13,0 0-48,0 0-66,0 0-72,0 0-74,0 0-70,0 0-62,0 0-41,0 0-558,5 4-73,7 3 388,-4-1 140,-3-3-228,-5-3-116,0 0 427,0 0-36,0 0-47,0 0-56,0 0 88,4-5-1109,0-1 981,8-11-358,14-18-376</inkml:trace>
  <inkml:trace contextRef="#ctx0" brushRef="#br0" timeOffset="86652.458">15654 4404 2129,'0'0'720,"5"3"-42,-4-2-539,1 0-68,6 6 37,-6-6-47,0 1 35,1-1 63,-1 0 67,1 0 80,0-1 94,20 0 259,0 0-90,1-1-84,-1 1-77,1-1-70,-1 0-65,0 0-56,0 0-52,19-2 26,0 1-106,94-9-72,-107 9 24,0-1 42,5 1 82,-1-1 95,1 0 116,-17 2-137,0-1 38,24-1 212,0 0-40,0-1-39,1 1-40,-1-1-40,0 0-40,0 0-40,0 0-41,1 0-34,1 0-43,-1 0-44,0 1-44,32-1 9,11-2-80,27-2-65,-105 6 110,-7 2 20,6 0 28,6-1 5,9-4 136,-12 2-144,-2 0-50,-2 1-78,1-1 18,9 2-12,1 1 1,0 0-1,0 2 0,-1 0 0,13 3 63,-21-4-8,5 2-1,30 9-41,-16-5 61,-21-5-22,-5-2-5,0 0-3,0 0-7,0 0 12,0 0 25,0 0 0,0 0-17,0 0 12,0 0-17,0 0-5,0 0 8,0 0 32,0 0 13,0 0 19,-1 11-4,-4 0-44,-5 10 28,0 4-17,6-13-3,2-6-11,0 0-1,1 1 1,-1-1-1,1 0 1,1 1-1,-1-1 1,1 1-1,0-1 1,1 1-1,0 1-4,-1-5 2,1-1-1,-1 1 1,0-1-1,0 1 1,0-1-1,0 1 0,0-1 1,-1 1-1,1-1 1,-1 1-1,0 0-1,-1 6 5,-1-1 0,1 1-1,1 0 1,-1-1 0,2 1-1,-1 0 1,1 0 0,1 0 0,-1 0-1,1 0-4,1 3-4,-2 44 28,5 10 8,-3-36-27,-2-23 22,0-7 2,0 0 1,0 0 39,-6 4 17,-14 13 23,7-11 11,5-4-85,-7 1 6,-10-3 78,-87 4 97,-94-2 216,111-6-364,0 2 64,-12 0 65,-143 2 318,160 1-362,-31 0-18,61-1-110,0 0-33,10 1-150,0-1 52,-114 5-97,94-3 80,28 0 11,1 0-42,-10 0-104,1-1-94,-1 1-112,27-1 184,-1 0-34,0 0-37,0-1-39,0 1-41,1-1-44,-1 1-45,1-1-49,-1 0-50,1 0-52,20 0-20,1 0-66,3 0-79,0 0-92,0 0-1946,0 0 2310,0 0 56,0 0-67,0 0 102,0 0 3,0 0-125</inkml:trace>
  <inkml:trace contextRef="#ctx0" brushRef="#br0" timeOffset="86828.582">15850 4823 4178,'0'0'379,"0"0"-163,0 0-78,0 0-52,0 0-66,-1 0-97,-2 1-94,-1 1-89,-4 1-86,-1 0-79,0 1-72,1-1-65,2 0-450,4-3-655</inkml:trace>
  <inkml:trace contextRef="#ctx0" brushRef="#br0" timeOffset="87934.4446">12228 5744 1473,'0'0'69,"7"-2"-42,22-10-55,0 1 40,0-1 40,0 0 38,26-11 181,-1 1 123,1 3 114,-2 5 103,-44 12-512,-2 0-35,0-1-9,3 2-13,-3 0 17,2 1 53,-7 0-95,9 1 75,23 2 303,-26-2-316,-3 0-61,18 5 238,-1 2-59,1 2-57,0 2-57,12 4-65,9 4-37,2 2 57,-38-17-26,6 1 5,9 2 36,-13-5-30,-4-1-19,1 0 27,3 0 29,4 1 44,-5 1-64,-1-1-30,0-2 25,3 0 31,4 0 47,82-4 26,-40-2-123,-5-5-40,-14-1 48,-1-2-86,-19 6-13,-1 0-34,0-1-40,0 0-42,5-4-139,-2-1-95,0 0-105,-1-2-115,-14 11 440,-4 3 50,-1 1 45,0 0 49,0 0 53,5-5 61,4-6 74,0 0 85,-4 6 95,-5 5 80,0 0-34,0 0 222,0 0 391,0 0-543,0 0-75,0 0-88,0 0-74,0 0-54,0 0-38,0 0 34,0 0-16,0 0-5,-2 5-29,-7 17-36,7-17 6,2-5 14,5 5 4,14 16 14,-15-16 16,8-4 32,-3 4-78,3 2 5,-5-5 6,4-2 38,34 0 65,-3 0-82,-7 0-46,-5 0-38,-4-1 5,-1-2 0,1-1 1,17-5-4,-20 4-4,0 1 1,1 1 0,13-1 3,-33 5 2,0-1 0,0-1 1,1 1-1,-1 0 0,0-1 1,-1 0-1,1 0 0,0 0 1,0-1-1,1 0-2,10-3 3,74-13 48,-57 13-38,-4 4-13,-22 1-13,0 0 0,10 0 11,-10 0-40,1 0-45,-2 4 76,15 9 22,-15-10 5,-5-3 0,0 0 0,2 0-14,0 1 0,-1-1 0,1 1 0,0-1 1,-1 1-1,1 0 0,-1 0 0,1 0 0,-1 0 0,1 0 0,-1 0 0,1 0 0,0 2-1,0-1 3,4 0 12,-6-2 0,6 2 0,2 1-6,-5-2-8,0 0 0,0-1-1,0 1 1,0 0 0,0-1-1,0 0 1,0 1-1,0-1 1,0 0 0,1-1-2,31 1-11,4 0 0,0-2 19,3-6-8,47-5-66,-70 12-33,-6 2 90,-8 0-19,2-1-45,1-1-40,3-2-62,-8 3 215,1-1-56,1 0-51,0 0-45,5-1-159,2 0-79,27-4-1010,-24 4 852,-8 1 305,-1 0 50,-1 1 62,-1-1 72,1 1-183,-1 0 43,-1 0 38,0 0 33,2-1-20,-1-1 85,-2 1 3,0 0-27,0 1-25,0 0-40,1-1-16,0 1-38,1 0-42,1 0-48,-4 0 154,1 0 53,0 0 48,2 0 79,-2 0-69,0 0-47,0 0-69,1 0-65,-1 0-89,1 0-105,1 0-119,-4 1 428,5 3-33,5 7-49,0 0-64,-5-6-76,-5-4-77,0-1 23,0 0-214</inkml:trace>
  <inkml:trace contextRef="#ctx0" brushRef="#br0" timeOffset="88131.72">15630 5527 656,'31'20'104,"-25"-15"-40,2-5-40,22 1-20,17 1-4,-11-2-48,-4-2-44,0-1-65,-26 2 110,1 0 19,1 0-9,3 0-38,2-1-48,7-1-74,-6 1 167,36-5 12</inkml:trace>
  <inkml:trace contextRef="#ctx0" brushRef="#br0" timeOffset="107555.346">5600 8465 7940,'0'0'1575,"0"0"-1090,0 0-35,0 0 56,0 0-62,0 0-57,0 0-51,0 0-46,0 0-39,0 0 158,0 0-144,0 0 75,0 0 154,0 0-297,0 0-37,0 0 78,0 0-54,0 0 0,-5 6 48,-15 20 67,19-26-286,1 0 1,-1 1-1,1-1 0,0 1 1,-1-1-1,1 1 0,0-1 1,-1 1-1,1-1 0,0 1 1,0-1-1,-1 1 0,1 0 1,0-1-1,0 1 0,0-1 1,0 1-1,0 0 0,0-1 1,0 1-1,0-1 0,0 1-13,-1 12 169,-2 15 224,2-17-251,0-2-54,0-3-87,0 5 125,0-3-43,1-2-27,1-1-27,0 7 13,-2-4 6,0 3 35,-2-1-60,0 5 3,2 9 23,2-15-35,0-5-12,-1 0 0,0 0 0,0 0 0,0-1 0,0 1 0,-1 0 0,0 0 0,0 2-2,-4 23-11,4-22 0,-1 2 17,2 1-2,-15 50 16,14-54-7,1-6 11,0 0 35,0 0 10,0 0-40,0 0-63,0 0-70,0 0-40,1-21-113,1 0 92,1 4 74,-1 6 51,5-15-73,-2 4 41,1-12 16,-3 22 55,0-3-13,2-21 12,-4-3 4,-1-34 60,0 66-44,0 7 14,0 0 14,-2-7 2,-4-19 8,4 20 34,2 6 28,0 0 39,0 0 35,0 0 22,0 0-17,0 0-7,0 0-17,0 0-21,0 0 3,0 0-17,0 0-33,0 0-17,0 0-32,0 0-11,0 0-13,0 0-11,0 0 6,0 0-6,11-5 23,1 3-26,-5 0-2,-1 1 32,-6 1-3,0 0-5,0 0 13,6 5-10,18 15 13,-18-14-5,-6-6-3,6 7 0,2 3-32,3 4 2,8 8 55,-11-13-64,22 25 32,-24-26-33,3 4 1,6 7 38,-9-11-34,19 22 36,-19-22-45,3 4-1,8 8 30,11 11 7,-21-23-16,0-3 0,22 16-11,-22-16 22,0-3-9,20 7 17,-20-7 8,-7-2 10,7-2 11,22-5 35,-21 5 32,-8 2 58,5-6 35,-2 3-177,1-1-21,1-2 3,0 1 39,0 0 49,1-2 79,-4 1 31,0-2-195,0-2 39,10-53 454,-10 46-435,-2 5-90,1-9 93,2 8-62,0-1-16,-2-9 54,-1-5-42,0-3 28,1 19-47,0-7 4,-4-9 43,0 17-44,0-7 5,2-9 45,1-5 0,0 24 36,0 1 15,0-21 32,0 21 8,0 7-6,0 0-23,0 0-27,0 0-48,0 0-29,0 0-40,0 0-33,0 0-15,0 0-3,0 0 0,0 0-19,0 0 7,0 0-40,0 0-51,0 0-61,0 0-67,0 0-71,0 0-78,0 0-86,0 0-93,0 0-85,0 0-84,0 0-103,0 0 400,0 0-41,0 0-47,0 0-54,0 0-61,0 0-65,0 0-69,0 0-74,0 1-77,1-1-76,-1 2-73,2 2-72,-2-3 840,5 14-2467,-3-10 1930,-1 0 56,0-2 15,0-1 74,-1-1-81,0-1-339</inkml:trace>
  <inkml:trace contextRef="#ctx0" brushRef="#br0" timeOffset="108106.956">6212 8562 4066,'0'0'1176,"0"0"-68,0 0 87,7 0 59,19 0 18,-21 0-680,-4 0-37,-1 0 465,0 0-119,0 0-47,8-1-54,-6 0-656,-1 1-53,2 0-34,-1 0-59,3 0-41,-2-1 67,1 1 74,0-2 106,0 1 71,1-1 114,-2 1-146,0 0 36,0-1 38,0 1 41,1-1-260,1 0-65,2 0-16,-4 0 27,1 0 36,0 0 23,0 0 40,2-2 45,0 1 53,20-13 12,-20 12-7,0 0-22,18-15 21,-18 14 9,-6 5 42,0 0 24,4-6 5,13-18-31,-13 18-27,-4 6-43,0 0-51,0-7-58,0-20-49,0 20-31,0 7-13,-5-8 2,0 0-20,3 4-3,0 1 1,0-1 0,-1 1-1,1 0 1,-1 0 0,0 0 0,1 0-1,-1 1 1,0-1 0,-1 1-2,-20-19 16,23 20-14,-1-1 0,1 1-1,-1-1 1,0 1 0,0 0 0,1-1 0,-1 1 0,0 0 0,0 0 0,0 0-1,0 1 1,0-1 0,-1 1 0,1-1 0,-1 1-2,-4-2 7,1 0 19,6 2-4,-7 1 4,-1 2-18,-6 2 0,-1-4 24,9 7-13,-23 35-8,23-33-12,3-5 2,1 0-1,-1-1 0,1 1 1,0 0-1,1 0 1,-1 0-1,1 0 0,0 1 0,-8 35 3,7 10-6,1-36-1,0-11 1,1 0-1,0-1 0,0 1 0,0 0 0,0-1 0,0 1 0,1 0 0,0-1 0,0 1 1,0 0 3,1 3 1,1 8-26,1 0 0,0-1 0,1 0-1,6 10 26,-8-19 0,0 0 0,0 0-1,0-1 1,0 1 0,1-1-1,2 2 1,21 20 0,-14-18-10,-7-4 7,-4-3 2,0 0-1,0 0 1,0 0-1,0 0 1,0-1-1,0 1 1,0-1 0,0 1-1,0-1 1,0 1-1,1-1 1,-1 0-1,0 0 1,0 0 0,1-1 1,7 2 1,5 0 4,9-4-49,-19 3 11,0 0 42,4 0 16,-1-2-74,2-1-76,4-2-107,-9 4 91,0-1 102,-1 1 40,-1 0-37,1-1-42,0 1-59,0-1-37,1 0-62,2-1-74,0 0-82,-5 3 499,1-2-83,-1 1-78,2-1-73,-1 1-67,1-1-61,1 0-56,-1-1-50,1 1-37,-1 0-37,6-3-527,-1 0-66,13-7-1476,-16 9 1766,0 0 38,-1 0 42,-1 0 70,0 1 86,-1 1 101,0-2-510,-1 2-49,-2 1-53,1 0-57,-1 0-804,0 0 1110,0 0-7,0 0 429,0 0 35,0 0 40,0 0 35,0 0-137,0 0 51,0 0-19</inkml:trace>
  <inkml:trace contextRef="#ctx0" brushRef="#br0" timeOffset="108366.482">6627 8367 7924,'0'0'1081,"0"0"-455,0 0-301,0 0-48,0 0-41,0 0-33,0 0 71,0 0 95,0 0-30,0 0 50,0 0 53,0 0 42,-1 7 537,0-3-831,0 1-55,-1 3 7,1-5-45,1 1 48,-1-1 22,1 1 53,0 0 60,0 0 68,2 14 479,1-5-304,0-2-122,0 0-46,0-3-102,0 0-48,0-1-53,-1-2-62,0 0-68,-1-2-81,3 10 345,1-2-53,0 0-46,-1-2-41,4 7 43,-1-5-100,-2-2-56,12 21 96,-6-12-100,-1-4-39,-2-2-26,-5-5-137,5 1 80,23 25-75,-24-25 103,1-2 44,21 18-14,-9-7-100,-10-6 31,-3-3-3,-2-3-123,-4-4-79,0-1-92,4 3-113,0 0 206,2 0-34,-1 0-34,0 0-34,-3-1-34,-1-2-41,-1 1-50,-1-1-58,0 0-63,0 0-59,0 0-53,0 0-46,0 0-42,0 0-53,0 0-67,0 0-79,2 0-2144,-1 0 2563,2 0 50,1 0-101,1 0 93,3 0-30,5 0-211</inkml:trace>
  <inkml:trace contextRef="#ctx0" brushRef="#br0" timeOffset="108631.299">6917 8346 8132,'0'0'1038,"0"0"-398,0 0 57,0 0-106,0 0-179,0 0 150,0 0 345,0 0-72,0 0-37,0 0-86,0 0-386,0 0-35,0 0-47,0 0-35,0 0 135,0 0-112,0 0-77,0 0-19,0 0 35,0 0 85,0 0 72,-7 8-18,-2-1-218,2 0-45,0 1 18,0 2 34,-2 5 59,2-4-107,-2 6 7,-7 12 79,2-6-182,0 2 103,-4 7 106,-10 19 159,14-24-173,-1 0-45,5-8-71,0-1-39,1-3-34,1-1-36,0 1-40,0-1-45,1-2-11,0 0-37,1-1-38,-1 0-42,1 0-45,-1-1-46,1 0-49,0 0-51,4-6-157,-1 0 61,1-1 57,1 0 54,-1 0 51,1 0 46,-1-1 43,1 0 39,0 1-10,0-1 46,0 0 39,1-1 32,-1 3-150,0 0-63,1-2 111,0-1 102,-1 1-35,1 0-138,-1 0-96,-1 3-1078,1-2-2219,1-3 2971,0 0 35,-1 1 46,0 0 60,1 0 250,-2 1 36,1 0 41,-1 1 43,0 0 47,-1 1 42,0 1 39,0 0 33,-1 1 17,-1 1 33,-9 15 14</inkml:trace>
  <inkml:trace contextRef="#ctx0" brushRef="#br0" timeOffset="108997.65">7109 8119 6787,'0'0'1089,"0"0"-438,0 0-296,0 0-38,0 0 227,0 0-170,0 0 130,0 0 299,0 0 43,-2 8 45,1-3-717,0 0-50,0 1 10,0-3-43,0 2 43,0-1 21,0 1 46,-1 2 54,0 1 61,1-3-194,0 1-35,-1 1 7,0 2 56,-1 3 86,1-4-67,0 1 41,-3 10-55,0 5 42,-15 67 565,12-52-460,-4 22 94,9-42-308,0-5-53,2-8-52,-3 24 87,4-12-52,2 20 9,-2 10-30,0-6-21,0-40 21,0 0 1,0 0-1,0 1 1,0-1-1,0 0 0,1 0 1,-1 0-1,0 0 1,1-1-1,0 1 1,-1 0-1,1 0 1,0 0-1,0 0 1,0 0-1,0-1 0,1 1 3,1 4-12,0 0-30,-3-6-15,0 1-69,2 5-84,-2-5-277,1 0 115,-1-1 105,0 1 95,1-1 100,-1 1 44,0-1 40,0 1 37,1 0 140,0 0 96,-1 0 44,2 2 506,-1-1-393,-1-1-214,1 0-105,-1 0-111,1 0-46,-1 0-52,1 0-56,-1 0-62,0-1-66,1 1-72,-1 0-76,0 0 8,0 0-60,1 0-62,-1 0-65,0 0-69,0-1-70,0 1-74,0 0-77,1 0-79,-1 0-83,0 0-85,0 0-89,0 0-91,0 0-93,0 0-98,0 0-100,0-1 1326,0 0 36,0 0-148,0 0 49,0 0-30</inkml:trace>
  <inkml:trace contextRef="#ctx0" brushRef="#br0" timeOffset="109184.39">7047 8454 3362,'0'0'1440,"6"0"-103,-3 0-1206,0 0 82,0 0 69,1 0 57,4-1 447,6 0 635,-8 0-841,0 0-53,-1 1-98,-2-1-258,-1 1-39,0 0-43,0 0-47,0-1-51,-1 1-57,1 0-59,-1 0-66,5-1 445,-5 0-75,0 1-65,6-3-50,-2 0-10,2 0-36,5-2-76,-6 2-18,1 0-37,1-1-40,-1 1-43,1 0-47,-1-1-51,1 1-54,-1 0-58,0 0-60,0 0-66,0 1-68,-2-1-72,1 1-75,-2 1-79,1-1-737,-2 1 565,-1 0 240,2-1 102,1-2 122,1 1 107,2-3 18,7-3-89</inkml:trace>
  <inkml:trace contextRef="#ctx0" brushRef="#br0" timeOffset="110548.679">5267 9072 3025,'9'3'1241,"-7"-2"-1112,0-1-33,0 2-1,0-1-40,3 2 13,-1-2 8,0 1 38,1-1 71,0 0 39,1-1 79,1 1 92,1-1 103,16 0 244,0 0-72,0 0-65,1-1-61,0 1-55,0 0-50,1-1-45,-1 1-39,6-1 26,0 0-39,21-2 167,71-6 585,-86 5-722,0-1 45,18-2 57,0-1-34,55-7 340,0-2-123,0 1-112,0-2-101,0 1-90,0-1-80,-1 0-69,-16 4-116,0 2-62,185-19-121,-132 15 69,-84 10-82,-41 5 30,0-1-34,7 0-101,-1 0-89,-1-1-109,-14 2 160,0 0-35,-5 0-107,-1 0 58,0 1 49,0 0 41,5-1-150,7 1-160,-10 1 290,-1-1-55,0 0-75,-2 1 125,-1-1-38,0 0-41,0 0-46,0 0-51,0 0-55,1 0-60,-1 0-65,0 0-69,0 0-73,1 0-79,-1 0-82,0 0-88,1-1-91,-1 1-97,1-1-101,-5 1 1012,0 0 36,0 0-164,0 0 42,0 0-50</inkml:trace>
  <inkml:trace contextRef="#ctx0" brushRef="#br0" timeOffset="110962.541">5877 9265 7571,'2'0'1098,"6"0"-413,-1 0-497,1 0 38,10 0 320,-2-1-8,2 0 51,43-2 1456,-35 1-1231,-13 0-440,-1 1-35,-1 0-45,0 0-50,31-5 600,1 0-73,-1-1-69,1 1-66,-1-1-64,1-1-59,-1 1-57,0-1-53,0 0-51,1 0-48,-1 0-44,0 0-41,0 0-38,0-1-35,43-8 53,-20 4-117,0 0-49,45-8-58,146-25-148,-178 34 168,1 1 58,-53 7-244,33-2-200,-37 4 216,-5 1-6,1 0-41,0 0-53,-1 0-61,-2 0 1,0 1-56,0 0-61,0-1-67,0 1-73,0 0-78,0 1-86,1-1-89,-10 0 364,-1 0 58,0 0 47,1-1 40,0 1-60,12-2-610,-11 0 539,0 1-10,1 0-81,-1-1-106,-3 2 285,0-1-37,0 0-38,1 1-42,-1-1-45,1 0-49,-1 0-51,1 1-54,0-1-57,1 0-62,-1 1-62,1-1-68,0 0-69,1 1-73,-3-1 852,2 1 47,0-1 42,0 1 35,3-1 19,0 0 36,21-2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40:47.2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4396 82 5218,'-41'-18'533,"-2"2"-105,1 3-93,-2 3-83,0 1-73,-1 3-62,0 1-52,0 2-42,-31 1-49,-103 9-105,125-4 144,1 2 56,-10 0-195,0 0 32,-63 7 0,0 1 114,1 2 104,31-3 30,0 1 47,0 1 43,0 1 37,-93 18 375,1 5 94,-328 95 1528,297-63-1373,98-28-457,1 4-54,0 2-65,2 3-76,-91 51 17,85-33-15,-55 44-255,80-44 209,-82 78-209,107-80 187,-19 27-187,57-55 52,-18 29-52,24-28 13,-16 33-13,23-33-16,2 2 1,1 0 0,3 1 0,-8 34 15,13-35-23,2 0 1,2 1-1,2 0 1,1 0 0,3 0-1,1 0 1,2 0-1,3-1 1,1 1-1,1-1 1,7 12 22,-1-9-21,2-1-1,2 0 1,4 3 21,2-1 6,2-2-1,23 29-5,-13-25 38,2-2-1,11 7-37,1-3 128,42 31-128,-22-26 142,3-3 0,40 20-142,-9-14 261,3-4-1,96 33-260,-80-44 80,1-4 0,2-7 0,8-3-80,33-1 100,0-8 0,23-6-100,100-8 180,1-13 0,183-31-180,-171-1 60,-1-13 66,57-23 85,173-61 153,-234 47-272,-3-15-45,-119 34-45,-4-8 0,48-35-2,-107 47-12,-4-4 0,-2-4 0,72-69 12,-104 75 3,-3-3 0,-2-3 0,-5-3 0,-2-4 0,4-14-3,-20 22-34,7-22 34,-22 32 16,-2-2-1,-4-1 1,0-8-16,-9 19 14,-3 0-1,-3-1 1,-1-1 0,-3-3-14,-4 9-10,-1 0 1,-6-42 9,1 61-26,-1 0 0,-2 0 0,-1 1 1,-6-12 25,4 16-43,-1 1 1,-2 0-1,-1-1 43,0 5-81,-1 0 0,-11-14 81,9 16-115,0 1 1,-17-15 114,-23-13-254,-3 5-63,-4 4-86,-2 3-105,32 20 207,-1 0-35,0 1-37,-1 0-40,1 2-43,-1-1-46,0 1-47,0 1-52,6 2 81,0 2-40,-30-7-656,6 3 46,-72-10-1625,81 14 1838,-1 0 59,14 1 312,-1 0 48,-5 0-26,-1-1 77,-1 1 82,-2 0 88,-7 2 66,-1 0 98,-12 1 66,-33-1 63</inkml:trace>
  <inkml:trace contextRef="#ctx0" brushRef="#br0" timeOffset="1">3643 3348 6147,'0'0'1280,"0"0"-503,0 0-101,0 0 208,0 0 472,0 0-725,0 0-38,0 0-42,0 0-45,0 0-43,0 0-35,0 0-31,0 0-36,0 0-42,0 0-33,0 0 202,0 0-122,0 0-83,0 0-91,0 0-78,0 0-7,0 0-3,0 0 24,0 0 30,7 1 4,38 6 88,2 3-99,14 4-62,37 13-45,-83-22-85,0 0 34,60 22 106,-47-17-161,-15-5-21,1 0-46,-1-1-53,-1 0-61,1 0-68,-2-1-77,-7-1-6,0-1-79,0 1-87,3 2-97,0 0 103,0-1 156,-2-1 37,2 1-34,2 1-168,0 0-81,1 1-98,-1 0-111,-4-3 380,0 1-35,0-1-34,-1 1-38,1 0-40,-1-1-40,0 1-44,1 0-44,1 2-448,0 1 82,-2-2 443,0 0 66,0-1 80,1-1 92,-2 0 189,1-1 46,0 0 42,-1 0 36,2-1 16,0 1 35,11-1-11</inkml:trace>
  <inkml:trace contextRef="#ctx0" brushRef="#br0" timeOffset="2">4513 3652 5394,'0'0'832,"0"0"-319,0 0-53,0 0 171,0 0 415,0 0 11,0 0-570,0 0-54,0 0-68,0 0-68,0 0-64,0 0-53,0 0 68,0 0-40,0 0-84,0 0 35,0 0 289,0 0 86,0 0 93,7 4-64,5 1-304,40 17 414,-14-8-328,-19-6-211,-2-1-58,-5-3-71,-5-1-86,58 19 136,7 0-9,15 0-46,-78-20-229,-1 0 80,1 0 71,-1-1 58,0 1 46,0 0 35,29 7 366,-26-7-359,0 1-85,-4-1-46,-1 0-48,1 0-54,0 0-60,-1-1-14,0 1-51,-1 0-54,1-1-58,0 1-62,0 0-66,0 0-70,1 0-73,-1 0-77,0 0-81,1 1-85,0-1-89,-1 0-92,1 1-97,0-1-100,0 1-103,2 0 417,3 2 69,1-1 111,8 4-359</inkml:trace>
  <inkml:trace contextRef="#ctx0" brushRef="#br0" timeOffset="3">5667 4064 6915,'0'0'1031,"0"0"-421,0 0-101,0 0 118,0 0-161,0 0-38,0 0 327,0 0-82,0 0-113,0 0-75,0 0-85,0 0-39,0 0-57,0 0-59,0 0-37,0 0-32,0 0-21,0 0 21,0 0 38,0 0 52,0 0 36,0 0 5,0 0-43,0 0-21,0 0-1,0 0 17,5 2 16,6 1-138,11 2 174,-13-4-202,-2 0-45,-1 0-71,11-1 138,-6 3-95,0 2-16,5-1 46,-7-1-51,6 0 1,10 3 44,35 7-26,17 13-25,-35-10-39,2 1-87,-26-10 11,-5-1-39,-5-3-279,0 0 98,9 4-346,-12-5 405,0 1-64,-1-1-11,0 0-77,0 0-92,0 1-105,-1-1 10,0 1-92,0 0-100,1-1-110,-1 2-118,0-1-126,-1-1 526,0 0-35,0 0-36,-1 0-36,5 4-929,-2-2 636,-2 0 434,1-2 50,-1 1 56,0-1 66,-1 0 135,0-1 41,0 0 39,0 0 32,0 0-136,-1-1 7</inkml:trace>
  <inkml:trace contextRef="#ctx0" brushRef="#br0" timeOffset="4">6457 4355 7075,'0'0'867,"0"0"-368,0 0-241,0 0-42,0 0 111,0 0-148,0 0 15,0 0 124,0 0-94,0 0 50,0 0 44,0 0 50,0 0 488,0 0-31,3 5-83,9 19-156,-9-18-84,3-4-94,17 8-74,-17-7-70,0 1-53,18 10-78,-17-10-24,0 0-61,2 2-35,5 2 56,49 28 301,-36-21-271,-15-8-89,-2-2-39,-3-1-45,-3-1-53,1-1-5,-1 1-37,5 1-271,-1 0-119,0-1-100,-1 1-65,1-2-60,21 8-3130,-21-8 2817,-5-1 597,0 0 42,1 0-24,0 0 79,-1-1 91,0 1 100,-3-1 196,5 1-1126,-2 0 412,-1-1 151,0 0 36,-1 1 124,1-1 34,0 1 40,1 0 44,0-1 46,0 1 45,1 1 38,0-1 34,2 0 10,0 1 34,13 3-70</inkml:trace>
  <inkml:trace contextRef="#ctx0" brushRef="#br0" timeOffset="5">7045 4383 3666,'-1'0'858,"-3"-2"-332,1 0-448,0 1 101,0-1 88,0 0 73,0 0 52,0 0 43,-12-8 1789,10 6-1616,1 1-104,2 2-298,1-1-42,-1 1-47,0 0-53,1 0-56,0 0-63,0 0-67,0 0-74,-4-4 1130,5 5-123,0 0-96,-6-3-93,-17-10-57,17 10-71,6 3-33,0 0-20,0 0-6,0 0-41,0 0-20,0 0-51,0 0-54,0 0-55,0 0-46,0 0-64,0 0-38,0 0-18,0 0-21,0 0-30,0 0 14,0 0 16,0 0 37,0 0-5,0 0 15,4 6 6,10 19 0,-10-19 3,2 0 5,60 53 128,33 33-10,-83-76-168,-12-13-30,5 10 6,19 20 35,4 7-28,-27-33-5,-1-1 14,12 17 4,-12-17 12,-1-1 2,7 16 2,-7-16 9,-3-5-6,0 0 9,0 0 5,0 0 18,0 0 62,0 0-24,0 0 34,0 0 246,0 0 109,0 0 32,0 0-56,0 0-283,0 0-34,-1 0-37,-5 3-35,-20 12 15,10-11-79,-13-5-50,-52-1 77,47 0-84,-1 1-71,3 0-101,16 1 50,1 0-37,0 0 20,0 0-58,0 1-57,0-1-56,0 1-57,1 0-56,-1 0-55,0 0-55,0 1-54,1 0-54,-1 0-53,1 0-53,-1 0-53,1 1-52,0 0-51,0 1-51,4-2 340,0 0-58,0 0-47,1 0-40,-8 0-693,-25 4-2041,31-4 2665,-1-1 39,-1 1 51,0 0 62,5-1 384,-1 1 43,0-1 40,0 1 34,-2 1-1,0-1 34,-24 7-208</inkml:trace>
  <inkml:trace contextRef="#ctx0" brushRef="#br0" timeOffset="6">1272 4773 1969,'0'0'408,"0"0"-270,0 0-38,0 0 57,0 0 8,0 0 59,0 0 121,0 0 100,0 0 81,-5 1 50,2 0-448,-1 0-62,-1 1 1,3-2-2,-1 1 40,1-1 22,-1 1 43,1 0 48,-2 0 55,-1 4 392,-44 43 1278,26-26-1141,5-5-241,0 0-45,1 0-57,0 0-70,1-1-82,0 0-93,2-2-106,2 0-117,3-4 102,3-3-39,-3 3-17,4-3-8,0-2 62,-1 1-8,-15 14-1,15-15 7,6-5-15,0 0 20,0 0 20,0 0 25,0 0 0,0 0-22,0 0-10,0 0-27,0 0-21,0 0 18,0 0 22,0 0 23,0 0 9,6 4 5,19 10-21,-19-10-19,13-4-5,0 2-62,1-1-51,0 1-57,-13 0 31,0-2-70,19 0 76,11 0 23,-31 0-16,-5 0-30,4 0-83,3 0-12,0 0-67,1 0-147,-5 0 50,-2 0-62,-2 0-59,0 0-62,0 0-62,1-1-78,2 1-95,2-1-114,3 0-130,2-1-94,7-1-1176,-10 2 449,-5 1-855</inkml:trace>
  <inkml:trace contextRef="#ctx0" brushRef="#br0" timeOffset="7">1568 4646 2833,'0'0'641,"0"0"-249,0 0 29,0 0-66,0 0 243,0 0-6,0 0 30,0 0 15,0 0-12,0 0-81,0 0-101,0 0-121,0 0-100,0 0-43,0 0-9,0 0 41,-6 2 53,2 1-176,-3 2-56,1-2 42,0-2 65,0 0 105,1 5 57,-13 17 6,13-17 10,-1 1 9,2-3-307,-1 2 62,-4 3 82,-6 8 167,-7 6 158,10-9-217,3-4-125,4-4-105,0-1 189,0 2-25,-15 20-24,15-20-12,2-1-39,-10 16-31,9-17-19,4-5-16,-1 6-11,-7 16 3,7-17-18,1-5-6,0 0 2,4 6 14,11 15 17,-11-15 15,2-3 10,-3-1-81,3 2 14,0-1 0,0 0 0,0 0 0,1 0 0,-1-1 0,1 0 0,-1 0 0,1-1 0,2 0-23,9 2-140,-3-1 60,6 0 40,3-2 75,-16 0-44,-1-1-50,-2 0-75,0 1-39,-1-1-74,0 1-85,1 0-98,0 0-109,1 1-121,-2-1 281,-1 1-35,1-1-37,0 1-37,1 0-286,0-1-36,12 0-1945,-9-1 1603,1-1-128,-4 2 653,-1-1 54,0 0 62,-1 0 71,-1 0 142,-1 1 36,1-1-170,-1 0 35,-1 1-60</inkml:trace>
  <inkml:trace contextRef="#ctx0" brushRef="#br0" timeOffset="8">1821 4681 5523,'0'0'683,"0"0"-278,0 0 7,0 0-77,0 5 255,0-1-471,0 2 76,0 1 85,0 10 442,0-11-500,0-2-84,0-1-38,0-1-46,0 0-54,0 3 547,1 2-38,-1-4-508,1 2 71,2 7 165,1 11 262,-2-14-320,0 0-61,0-2-95,0-1 62,-1 0-34,3 15-19,-2-15-21,-1-1-62,1 2 6,1 0-38,-2-3-5,1 0-35,-1-1-87,-1-1-60,0-1-55,0-1-52,0 0-51,0 0-73,0 0-100,0 0 254,0 0-36,0 0-305,0 0-77,0 0-228,0 0-568,1 0 34,-1 0 616,2 0 266,-1 1 372,0-1 38,1 0 42,0 1 39,3 0-57,1 0 90,5 1 88</inkml:trace>
  <inkml:trace contextRef="#ctx0" brushRef="#br0" timeOffset="9">1945 4418 8852,'-2'-1'813,"-2"-1"-311,-7-5 50,0 1-82,7 3-73,3 2-68,1 1-64,0 0-55,0 0-49,0 0-42,0 0 17,0 0-91,0 0-34,0 0-35,0 0-40,-1 1-35,0 1 11,-1 1-37,-2 3-44,0 0-44,0 0-45,0 0-44,2-3-45,1-1-49,0-2-55,1 0-60,0 1-65,0-1-77,-1 3-86,0 1-97,-1 2 95,-3 12-1479,3-11 1307,1-3 212,0-2 49,1-1-83,0-1-314</inkml:trace>
  <inkml:trace contextRef="#ctx0" brushRef="#br0" timeOffset="10">2030 4696 3314,'0'0'586,"3"6"-39,10 15-69,-10-15 10,-3-6-10,3 5 117,9 17 72,-9-16 114,-3-6-2,0 0-64,0 0-392,0 0-35,1 6 182,0-5-531,-1 1 37,1 2 73,0 0 72,0 1 54,2 13 551,-2-11-457,0 0-96,-1-3-141,0-2-46,0 3 94,0-5-13,0 0-3,0 0 0,0 0 10,0 0 62,0 0 94,0 0 47,0 0-10,0 0-54,0 0-90,4-7-51,26-48 77,0-3-36,0-3-33,-2 0-35,-9 25-91,-4 14 41,-2 1 29,-10 17 47,-3 3 37,0 1 159,5-5 24,14-15-38,-14 15-61,-5 5-61,0 0-43,6 4 6,14 4-46,-14-7 45,-4 5-24,6 40 62,-7-32-120,1-1 5,5 21-14,1 39-23,-7-65-117,-1-2 78,-2 4 86,1-8-33,1 0-37,0 0-54,0 1-71,1 0 9,0 0-43,0 1-50,1 0-52,0 1-51,0 1-63,1 0-68,-1-1-76,-1-2-82,0-1-93,1-1-104,1 0-116,2 0-201,2 1-99,3 1-1013,-6-2 354,-3-1-885</inkml:trace>
  <inkml:trace contextRef="#ctx0" brushRef="#br0" timeOffset="11">2813 4390 2081,'0'0'920,"-2"-5"-93,-8-16-18,7 16-12,3 5 41,0 0 64,0 0 40,0 0 29,0 0-540,0 0-38,0 0-25,0 0-34,-1-1-47,-3-2-51,-16-15 100,14 14-69,6 4-51,-5 3-21,-1-1-152,0 2 42,-18 11 317,14-8-257,2-2-69,6-3-78,0-1-32,-4 4 162,0 2-27,-1 1-70,-3 5 7,-3 9 69,6-9-36,0 1 0,1 0 1,1 0-1,1 1 0,0-1 0,1 1 0,0 0 0,0 9-71,1 8 78,1 1-42,5-19-12,16 25 12,-11-25-24,0 0 17,-2-8-15,20 18-6,-26-23-7,0 0 0,0 0 0,0 0 1,0 0-1,0-1 0,1 1 0,-1 0 0,0 0 1,0-1-1,1 1 0,-1 0 0,0-1 0,1 0 1,-1 1-1,1-1 0,-1 0 0,0 0 0,1 1 1,-1-1-1,1 0 0,-1-1 0,1 1-1,2 0 3,26 2 11,-23-3-12,5-3 9,-4-1-9,24-15 28,-22 15-23,-5 2-1,-1 0-1,1 1 0,-1-2 1,1 1-1,-1 0 1,0-1-1,2-2-5,29-28 11,-3-5 16,-1-5 9,-2-1 0,-2-2 0,-2 0 0,-1-6-36,-5 7 34,5-21-34,-11 24 14,-1-1 0,-3 1 0,-1-2 0,-2-4-14,-1-58 54,-6 92-38,-1 1 0,0-1 0,-3-7-16,4 16 16,-6 2 8,-17-15 32,18 14 10,0 5 9,-16 0-6,17 0 6,-2 8-8,-3 0-46,-4 6 4,-4 10 44,-18 35 3,25-38-29,1 1-1,1 1 0,1-1 1,1 2-1,1-1 0,-1 9-42,2 32 42,5-36-42,1 0-1,1 0 1,4 15 0,-3-28-3,1 0-1,1 0 1,1 0 0,0 0-1,0-1 1,1 0 0,10 13 3,-11-16-1,-3-5 1,0-1 0,0 1 0,0-1 0,1 0 0,0 0 1,0-1-1,4 4 0,35 39 0,-35-37-1,28 22 2,-31-25 0,9 6-7,9-2 51,-16-7 1,8 3 23,9-3 72,-17-1-95,10 1 32,6-7 43,-15 3-115,-4-1-2,0 1-1,-1-1 0,1 1 0,0-1 1,-1 0-1,1-1 0,-1 1 0,3-1-3,1 0-4,7-2-4,-7-1-37,4-2-36,-3 3 62,5-5 9,-5 2-30,1-3-35,-2 3 61,-4 4 15,0 1 1,-1-1-1,1 0 1,-1-1-1,1 1 1,-1 0-1,0-1 1,0 1 0,0-2-2,17-33 0,-16 29-4,0 0 0,0 0 0,-1 0 0,1-8 4,4-54-52,-5 9-65,-2 18 99,0 10 12,0 32 5,0 0 0,0 0 0,0 0 0,0 0 0,0 1 0,0-1 0,-1 0 0,1 0 0,-1 0 0,1 0 0,-1 1 0,0-1 0,0-1 1,-1-2-3,0 0-13,2 5-18,0 0-28,0 0-10,0 0 24,0 0 32,-2 7 27,-1 1-6,-18 53-3,14-13 34,7 42-44,2-60 5,8 2 3,2-5-3,-9-21-5,2-3 14,17 10-12,-11-10 20,10-3 12,-8-4-10,-4 0-13,-6 2-2,0 1 1,0-1-1,0 1 1,-1-1-1,1 0 1,0 0-1,-1 0 1,1-1-1,-1 1 1,0 0-1,2-3-1,26-28 40,0-8-35,-8 5 1,12-37 42,-31 67-22,-2 1-10,7-15-8,-7 14 8,-1 6-40,0 0-16,0 0 19,0 0 10,-2 6 17,-13 36 9,14-39-13,0 1-1,1 0 1,-1 0-1,1 0 1,0 0-1,0 0 1,0 0-1,1 0 1,-1 0-1,1 0 1,0 0-1,0 0 0,1 3-1,11 19-26,-12-24 24,0 0 0,0-1 0,0 1 0,0 0 0,0 0 1,0-1-1,0 1 0,1 0 0,-1-1 0,1 1 0,-1-1 0,1 0 0,0 0 1,-1 1-1,1-1 0,0 0 0,0 0 2,4 2-8,8 7-142,-2-7 11,-7-2 17,-1 0-141,1 0-45,5 0-416,-1-1-82,10-4-1172,-14 2 1418,0 1 52,-1-1-2,-2 1 302,0 0 36,0 0-4,-1 1 95,3-2-636,0 1 81,-1 0 74,0 0 70,-1 0 163,0 1 34,2-2-199,-1 1 111,-1 0 93,0 0 78,0 0 55,5-2-239,-5 1 273,1 0-141,-1 1 83,0-1-40,1-1-218,-1 2 170,0-1-36,1 1-41,-1-1-43,1 0-45,0-1-49,-2 3 451,4-3-116,0-2 58,3-1 38,6-3 38</inkml:trace>
  <inkml:trace contextRef="#ctx0" brushRef="#br0" timeOffset="12">4017 3888 6243,'-1'0'921,"-2"-2"-396,-1 0-257,-1 0-44,-4-3 135,6 4-123,2 0 75,1 1 188,0 0 58,-3 6 57,1-1-548,0-1 49,0 1 41,1 1 35,-3 5 257,-2 21 711,4-22-850,1 1-54,0 2-51,1-6-152,0 0-38,-1 1 69,0-1-48,1 1 27,1 1 39,2 4 66,-1-4-108,0-2-35,-1 1 19,1 2 28,2 4 45,-2-5-69,1 6 10,-1-5 0,2 4 35,-3-4-60,2 6 5,4 7 27,-6-18-53,18 59 48,-8-31-48,-10-28-3,0-3-9,-1 0 0,0 0 0,0 0 0,1 0 0,-1-1 0,1 1 0,0 0 0,-1 0 0,1 0 0,0-1 0,0 1 0,1 0 1,0 3-2,0 1-6,-2-6 27,0 0 37,0 0 8,0 0 0,0 0-8,0 0-32,0-7-11,0-21-13,0 21-8,-2 2 16,-8-17-2,7 17 2,-1-1-19,-15-14-5,14 15 0,5 5 5,-6 0 19,-17 0-2,23 0-6,-1 0 0,1 0 1,-1 0-1,1 0 0,-1 0 1,1 0-1,0 0 0,-1 0 1,1 0-1,-1 0 0,1 1 1,0-1-1,-1 0 0,1 0 0,-1 0 1,1 1-1,0-1 0,-1 0 1,1 0-1,0 1 0,-1-1 1,1 0-1,0 1 0,0-1 1,-1 0-1,1 1 0,0-1 1,0 0-1,0 1 0,-1-1 1,1 1-1,0-1 0,0 1 0,-20 29 8,18-28-6,1-1-1,0 1 1,0 0-1,0-1 0,0 1 1,0 0-1,0 0 1,0 0-1,1 0 1,-1-1-1,1 1 1,-1 0-1,1 0 0,0 0 1,-1 0-1,1 0 1,0 1-2,0 4-1,-1 4-7,1 10 14,3-10-17,10 14-5,-9-19 0,1-2 3,-1 1 12,-3-4 3,0 1-1,1-1 1,-1 0-1,1 1 1,-1-1-1,1 0 1,-1 0-1,1 0 1,0 0 0,-1 0-1,1 0 1,0-1-1,0 1 1,0 0-1,0-1 1,1 1-2,1 1 6,10 3-5,4-6 50,52-21-3,-65 20-41,29-14 13,-6-4 20,-17 14-33,6-4-1,9-9 40,-15 12-41,6-5-4,6-9 30,-14 13-24,5-4-4,6-10 64,-12 13 3,5-5 34,-6 5-27,2-5 35,-2 7-49,4-7 39,-1-8 29,1-6-133,-9 21 12,-2 1 4,0-15-9,0 15-9,0 6-29,-5-1-116,1 0 76,-2 1 49,-1 1 35,4 0-48,-2-1-147,4 1 155,-6 6 42,-22 23 43,15-12 19,8-5-47,5-7-9,-4 3 10,4-7-27,0 0 0,0-1 0,0 1 0,1 0 0,-1 0 0,0 0 0,1-1 0,-1 1 0,1 0 0,0 0 0,0 0 0,0 0 0,0 0 0,0 0 0,0 1-2,0 4 11,2 20-9,-1-23 0,1 0-1,0 0 1,-1 1-1,1-1 1,1 0-1,-1-1 0,0 1 1,1 0-1,2 2-1,12 12 76,-15-16-53,7 7 158,-2-3-80,-2-2-54,0-1-46,-1-1 12,-1 0 29,3 2 195,-6-4-185,7 6-24,32 30 9,-16-12-10,-10 1-14,-12-15-23,-2-6-56,-1 1 38,-8 16 38,5-14-85,0 0-98,0-2-31,0-1-81,-1 1-93,0-1-107,4-3 443,1 0-41,-1-1-40,1 1-37,-3 1-258,0 1-114,-1-1-79,1 0-69,-1 0 1,-7 4-1303,7-4 1162,-1 1-139,4-2 534,-1 0 46,1 1-3,-1-1 89,2-1 100,-1 1 113,-4 1-1808,5-1 1106,1-1-24,0 0 96,0 0 121,0 0 105,0 0 3,0 0-126</inkml:trace>
  <inkml:trace contextRef="#ctx0" brushRef="#br0" timeOffset="13">4670 4070 5282,'-5'1'194,"-1"1"-10,-2 0 12,3-1 16,0-1 60,2 1-92,0-1 34,3 0 42,0 0-35,0 0 46,0 0-95,-1 5 35,1-5-80,0 0-42,0 2-21,0-1-84,0 5-156,0-4 144,-1 1 74,1-1 98,0 0-9,-1-1 44,1 0 49,-1 0 55,1 0 59,-1 0 65,0 0 69,1 0 75,7 2 224,22 9-83,-24-10-399,-1-1-67,0 1-58,-1-2-49,1 1-2,3-2-36,-2 0 11,-3 1-3,1-1 38,2 1 112,1 0 97,0 0-195,1 0 68,20 0 661,-16 0-541,-6 0-201,-1 0-39,0 0-46,-2 0-56,5 0 260,-1 0-64,-2 0-53,-1 0-44,0 0-25,2 0-4,-1 0 1,3 0 77,-2 0-25,0 0 34,3 0-63,18 3 224,-15-1-204,-3-1-62,-3 0-73,1 1 76,-6-2 4,0 0-7,0 0-6,-3 6-13,-8 20-16,1-14-18,6-8-25,0-1 62,-1 2 14,-2 0-106,-1 2-103,3-2 36,-2 0-41,5-3 55,0 0 49,-1-1 36,1 2 42,-2 0 18,1-1-63,0 1-64,-1 0-94,0 0-55,-1 1-98,-1 1-112,2-2 187,1-1-34,0 0 19,1 0 103,0-1 67,0 1 66,-2 1 19,3-2-12,0 0-38,-1 0-21,1 0-42,-1 1-47,0-1-53,0 1-4,-1-1-46,1 1-49,-1 0-54,0 0-56,0 1-61,0-1-65,-1 1-68,-4 3-325,-2 1-80,-5 5-952,8-7 455,5-3 587,0 0 247,1 0 105,-1 0 334,1 0 36,-3 3-158,0 2 85,-4 3-66</inkml:trace>
  <inkml:trace contextRef="#ctx0" brushRef="#br0" timeOffset="14">5156 4120 11813,'3'-1'158,"2"0"44,3-2 311,-2 1-123,10-2 788,-10 2-698,-1 1-96,0 0-62,0 0-79,-1 0-105,-2 1-115,-1-1-34,1 1-37,-1 0-39,5-1 416,-1 0-58,-1 1-53,-1 0-47,0 0-18,0 0-48,-1 0-28,1 1-23,3 0 26,-4-1-11,2 0 41,-1 0 21,2-1 43,0 0 51,1 0 57,-1 1-227,2-1 63,26-3 457,-18 3-365,-8 0-130,-1 1-48,0 0 107,-6 0-67,5 8-40,-5-8-32,3 4 0,0 1 1,-1 0 0,1-1 0,-1 1 0,0 0 0,0 3-1,-3 13-36,-9-1-88,-3-2-115,6-9 67,0-2-38,1 0-84,2-2 317,0 0-94,-1 0-87,0 0-82,0 0-76,0 0-70,0 0-64,-1 0-58,0 1-122,0 0-58,-1 0-48,1-1-41,-7 7-831,-18 13-2271,22-18 2748,0 1 66,4-4 472,0 0 37,0 0 41,0 0 47,-1 0-33,1 1 85,-1-1 92,1 0 101,0 0-111,1 0 36,-5 2-203,-1 2 28,-4 2-95</inkml:trace>
  <inkml:trace contextRef="#ctx0" brushRef="#br0" timeOffset="15">1566 1463 2513,'0'-29'913,"0"23"-70,0-1-24,0 4-795,0 0 75,0-2 68,1 0 58,-1-2 167,1-2 77,0-7 442,-1-11 694,-1 16-956,-1 0-57,0 1-104,0 5-368,0-1 37,-1-8 253,-1 3-47,1-2 40,-11-31 1015,7 25-844,0 0-65,3 11-296,0 0-34,1 2 192,-3 0-94,-18-16-31,17 17-41,1 2-8,-22-7-28,16 9-20,-29 19 104,29-12-231,0 4 58,4-2-58,-5 5 1,-5 14 63,-9 20 73,-15 36-159,17-27 83,-9 37-83,18-42 9,3 0 1,1 6-10,5-20-10,3 1 0,1 0 1,1 6 9,2-29-2,3 79-35,-2-82 20,0 0 0,2 0 1,-1 0-1,1 0 1,1 0-1,1 1 17,6 9-84,4-7 57,-8-8-1,7 5-113,3-5 94,1-1-52,-11-4 43,0 0 0,0-1 1,-1 0-1,1-1 0,0 1 0,0-1 0,0-1 1,0 1-1,0-1 0,6-2 56,8-4-118,22-15-112,-2-3-101,6-10-156,18-25-318,-35 28 419,0-1 41,-11 10 148,0 0 36,10-15-13,-14 19 141,-1 1 39,9-13 129,-1-1-100,0 0-97,-1-1-96,-1 0-93,0-1-92,-2-1-89,0 0-88,-1-1-86,-1 0-84,-2 0-81,0-1-81,-2 0-77,-1-1-77,-1 1-73,-2-1-73,-4 14 631,0 0 86,-2-1 89,0 1 94,0 2 99,2-24 63,-5 27 93,-1 8 3,2 3 84,-1 2-56,-5-7-132,4 11 150,0 0 106,1 0-27,1 0 40,0-1 46,-1-1 50,-4 1 387,-19-12 29,19 12-27,-1 4 1,2-1-510,-15 4 485,13-3 277,6-1 86,-6 5-31,-19 12-79,20-13-504,4-4-36,-4 8 277,3-5-517,-1 1-31,-3 2-1,2 2 65,2-4-38,0 1 34,0 1 40,0 1 44,0-1-111,1 2 41,-6 22 452,5-17-382,0-3-81,2-7-113,-1 0-39,-2 34 440,2-1-36,7 68 670,-3-74-736,0 4-24,0 0-50,0 1-48,1-1-42,0 1-39,0-1-34,5 33-2,7 8-74,-4-33-10,-10-36 6,0-1-17,10 16-8,-9-16-10,-3-5 0,0 0 15,1-2 15,1 1 0,0 0 0,-1-1 0,1 1-1,0 0 1,0 0 0,0 0 0,0 0-1,0 1 1,0-1 0,1 0-1,3-1 5,2-6 8,5-21-2,2-15-25,1-17-34,-13 49 37,-2 6 10,1-1 0,0 0-1,0 0 1,1 1 0,-1 0 0,2-1 1,20-47 16,-20 44-12,16-28 10,-16 30-10,3-4-3,6-5 61,6-5 149,-14 17-94,-2 4-97,-1 0-1,1 0 0,0 0 1,-1 0-1,1 0 1,-1-1-1,1 1 0,-1-1 1,0 0-1,0 0 0,1 0-19,3-3 30,-6 5-30,1-1 0,-1 1-1,1 0 1,-1-1 0,0 1 0,1 0 0,-1 0-1,1-1 1,-1 1 0,0 0 0,1 0 0,-1 0-1,1 0 1,-1 0 0,1-1 0,-1 1 0,1 0-1,-1 0 1,1 0 0,-1 0 0,1 0 0,-1 0-1,1 1 1,-1-1 0,0 0 0,1 0 0,-1 0 0,5 2 6,16 3 46,-17 3-4,1-1-31,5 9 2,-4 8 71,-3-15-67,1 7 4,-3 10 70,-1-17-75,0 8 8,0 14 70,0-22-86,0 8 2,0 10 36,0 42-33,0-62-70,2-2-117,8 15 64,-7-15-77,-3-5 111,0 0 38,12 0 2,5 0 23,-11 0-12,0-4 25,1 1-4,-4 3-2,-1-1 1,0 0-1,0 0 1,1-1 0,-1 1-1,0 0 1,0-1-1,0 1 1,-1-1-1,1 1 1,0-1 0,0 0-1,-1 0 1,1 0-1,0-1 0,33-39-16,4-4 3,-10 4 0,6-11-14,6-8 22,-22 24 16,6-26 58,-23 57-51,-2 6-2,0 0-5,0 0-24,0 0-14,-7 4 11,-21 17 11,23-16 1,3-3 3,0 0-1,0 0 0,1 1 1,-1-1-1,0 1 1,1-1-1,-1 1 1,1-1-1,0 1 0,0 0 1,0 0-1,0 0 1,1 0 1,-3 3-1,1-4 0,1 0-1,0 0 1,0 0 0,1 0-1,-1 0 1,0 0 0,1 0 0,-1 0-1,1 1 1,0-1 0,0 0 0,-1 0-1,2 0 1,-1 2 1,0 16-15,0 21-66,0-36 28,6 1-9,19 19-18,-17-17-76,-2-4 56,6 0-42,-7-3 23,0 1-154,-1-1 58,0 0 47,0 0 42,-1-1 18,1 0 36,3-2-65,-4 2 43,-1-1-69,5 1-314,-1 0 75,0-1 67,0-1 56,-1 1 62,1-1 33,2-1-72,8-4-272,-11 4 332,-1 1-40,0 0-105,0-1-92,1 1-121,-1 0 66,0 0 63,0 0 56,0 1 52,-1-1 47,0 1 42,0-1 36,1 0-34,0 1 52,13-8-414,-11 6 317,-3 1 92,0 0-36,0-1-75,1 1-60,0-1-68,0-1-77,1 1-83,0-1-93,0 0-100,1-1-108,16-13-553,-11 10 868,-2 1 108,-4 3 178,-2 1 87,-1 2 46,-1 0 20</inkml:trace>
  <inkml:trace contextRef="#ctx0" brushRef="#br0" timeOffset="16">2846 1091 4098,'0'0'1134,"0"0"-56,0 0-515,0 0 34,-6 1 676,-15 3-57,16-3-669,4-1-61,1 0-75,0 0-65,-1 1-48,-4 3-38,-18 17 180,17-16-64,2 2-26,-6 12-257,2-1 37,3-5 19,0-1 1,2 1 0,-1 0-1,2 0 1,-2 10-150,2 5 154,1 1-95,1-27-59,0 0-1,0 0 1,0-1-1,0 1 1,1 0-1,-1 0 1,0-1-1,1 1 1,-1 0-1,1 0 1,0-1-1,-1 1 1,1-1-1,0 1 0,0-1 1,0 1-1,1 1 1,1 1-4,0 2-9,3 1-6,-4-4 15,28 32-37,-28-33 33,1 0-1,-1 0 1,1 0 0,0-1-1,0 1 1,-1-1 0,1 1 0,0-1-1,0 0 1,2 0 8,-2 0-18,21 2-28,-12-3 1,2-2-76,-6 0 20,-1-2-35,0 1 57,0-2-91,1 0-54,10-8-360,-8 6 307,-6 4 183,-1 1 76,8-8-376,-1-1 59,-2 0 56,0 1 51,-1 0 45,-1 1 41,2-6-40,-3 7 114,25-46-572,-16 26 95,-3 0 0,0-1 0,2-11 545,-2-5-531,-1 0 77,-2 0 112,-4 23 222,0-1 40,0-8 15,-2 10 53,-1 4 49,1 1 62,0 0 80,1 2 100,-1 8 121,-1 0-80,-1 1-71,1 1-59,-1-1-26,0 2-55,-1-6 67,0 6-109,1 1 33,-1-2 116,1-4 1123,0 2-82,0-8-551,0 4-276,0 5 40,0 5-62,0 0-47,0 0-55,0 0-68,0 0-57,0 0 61,0 0-55,0 0 61,-3 8 59,2-3-236,-2 0-27,0 2 3,1 1 50,-1 3 65,-2 5 103,-3 23-23,0 2-41,2 3-39,2 2-37,0 48 22,8-3-123,-2-69-35,1 0-1,1-1 0,1 1 1,1-1-1,1 0 0,1 0 1,0-1-1,5 6 12,-10-20-16,-3-6-3,12 10-18,0-1 23,-5-4 1,-1-1-40,7-6-9,1-5 63,-10 4-23,8-5-183,-10 5 141,2 0 54,1-1 16,0-2-93,1-2-101,-2 3 40,0-2-41,-1 3 81,1 0 46,1-3 0,-2 3 7,-1 0-34,1-1-19,0-1-36,0-2-42,1-1-49,19-51-717,0-5 114,-12 31 468,0-1 37,0 1 37,0-1 42,0 1 51,0 1 43,-1-1 43,1 1 46,0 1 49,0 0 50,1 1 53,-1 1 54,-2 8-65,-4 7-25,-2 5 0,0 1 155,-3 3 75,1 0-103,0 0-59,2 0-31,-2 2-8,0 1 16,1-3 467,-2 6 33,0 0-43,0 0-64,0 0-107,0 0-96,0 0-107,0 0-63,-6 1-49,-16 3-2,22-3-57,-1-1 0,1 0 1,-1 0-1,1 0 0,-1 0 0,1 0 1,0 0-1,-1 1 0,1-1 0,-1 0 1,1 0-1,-1 1 0,1-1 0,0 0 0,-1 1 1,1-1-1,0 0 0,-1 1 0,1-1 1,0 0-1,0 1 0,-1-1 0,1 1 1,0-1-1,0 1-2,-6 6 23,-2 4 8,-5 10 70,7-12-75,-3 6 5,-4 10 48,-3 8-55,0 6 91,-6 21 476,-3 20-591,18-51 92,1-2-39,1-5 16,2 9-27,3-14 2,-1-9-33,0-6-8,1 1-1,-1-1 1,1 1 0,0-1 0,0 1 0,0-1-1,0 1 1,0-1 0,1 1 0,-1-1 0,1 1-1,-1-1 1,1 0 0,0 1 0,1 0-3,-1 3-16,0-3 38,-1 2 8,4 5-54,4 6-48,5 9-66,-4-12-48,15 15 132,-21-25 51,0 0 0,-1 0 0,1 0-1,0 0 1,1 0 0,-1 0-1,0-1 1,1 0 0,-1 0 3,5 3-3,-5-2 1,0-1 0,1-1 0,-1 1 1,0 0-1,1-1 0,-1 1 0,1-1 0,-1 0 0,1 0 0,-1-1 0,1 1 0,0-1 0,0 1 0,-1-1 0,1-1 0,0 1 0,0 0 2,0-1-1,6 1-22,0-1-46,8-2-173,-8 1 47,20-9-664,-25 10 699,-2 0 35,4-1-344,0 0-34,5-2-584,0 1-51,14-5-1593,-19 7 1928,0-1 39,0 0-76,0 0 97,-2 1 218,-1 0 94,0 0 108,-1 0 120,5-1-1405,-4 1 609,-1 0 267,-2 0 412,2 1 36,2-2-132,1 1 141,1-1 71,2 0 30,5-2-8</inkml:trace>
  <inkml:trace contextRef="#ctx0" brushRef="#br0" timeOffset="17">4074 909 3906,'1'-6'990,"-1"6"-651,0-1-85,0 0-77,0 1-69,1-1-59,-1 0-74,0 0-121,1 0-90,-1-2-297,1 2 338,-1 0 50,0 0 108,1 0 115,-1 0 5,0 0 33,0 1 36,0-1 38,0 0 41,0 1 44,0-1-12,1 0 35,-1 1 34,0-1 36,0 1 39,0-1 39,0 0 42,0 0 42,0 1 44,0-1 45,0 0 48,0 0 48,0 1 51,0-1 51,0 0 53,0 0 55,-5 1-813,-15 0 19,20 0-127,-1 0 0,1 0 1,0 0-1,0 0 0,-1 0 0,1 0 0,0 0 1,-1 0-1,1 0 0,0 0 0,0 0 0,0 0 1,-1 0-1,1 0 0,0 0 0,0 1 1,-1-1-1,1 0 0,0 0 0,0 0 0,0 0 1,-1 0-1,1 1 0,0-1 0,0 0 1,0 0-1,0 0 0,-1 1 0,1-1 0,0 0 1,0 0-1,0 0 0,0 1 0,0-1 1,0 0-1,0 0 0,0 1 0,0-1 0,-1 0 1,1 0-1,0 1 0,0-1 0,0 0-4,-5 18 196,-10 39 427,12-40-479,-1-2-64,2-2 29,0-5-44,2-1-27,1 1-25,1 7 15,-2 5 48,0 13-47,3-16 3,0-8-29,-2-4-3,0-1 1,0 1 0,1-1 0,0 0-1,0 1 1,0-1 0,2 2-1,11 21 0,-4-15-5,18 11 21,-17-15-14,14-2 38,-19-7-21,-1 0-1,0 0 1,1-1-1,-1 0 0,0 0 1,0 0-1,0-1 1,0 0-1,1-1-18,-5 3 2,17-11 71,-8-2-50,-6 7-7,14-13 41,-9 4-35,-4 6-7,11-16 24,-8 5-23,-4 6-5,2-1 3,-1 0 0,-1-1-1,0 0 1,2-17-14,-3-5-2,-1-1 0,-2-29 2,-1 63 0,-3-33-16,-8 0-13,8 31-9,-3 5-18,-16-10 0,22 13 54,0-1 0,-1 1 0,1 0 0,0 0-1,-1 0 1,1-1 0,0 1 0,-1 0-1,1 0 1,0 0 0,-1 0 0,1 0 0,-1-1-1,1 1 1,0 0 0,-1 0 0,1 0-1,-1 0 1,1 0 0,0 0 0,-1 1 0,1-1-1,-1 0 1,1 0 0,0 0 0,-1 0-1,1 0 1,0 0 0,-1 1 0,1-1 2,-6 1-18,-9 2 3,-2 10-83,11-8 38,1-1 49,-12 11 44,10-8-63,0 0-50,1 1-38,-1 0-58,-1 2-68,0 2-78,6-8 143,-1 0 41,-1 1 17,0 0 35,-9 15-103,7-10 79,-1 2-108,3-5 45,0 0-51,0 0-58,1 1-67,-1 0-129,-1 1-104,2 1-117,1-6 302,0 1-33,0 0-35,0 0-37,0 0-37,1 1-39,-1-1-41,0 0-43,1 1-42,-1-1-46,0 3 5,-2 6-416,1 0 34,1-6 441,1-4 297,0-1 34,0-1 33,1 0 34,0-1 34,0 1 33,1 0 34,-1 1 34,1 2-24,0 2 69,1 3 47,1 6 44</inkml:trace>
  <inkml:trace contextRef="#ctx0" brushRef="#br0" timeOffset="18">4511 795 6051,'0'0'1099,"0"0"-83,-6-2-12,5 2-870,0-1-43,-1-1 3,-5-2 16,4 3-11,0 0 71,0 0 43,1 1 78,-1-1 93,-1 1 105,1 7 525,-4 9-316,-1 0-120,2 0-105,0 1-91,0 3-24,2 1-86,2 6-25,6 18 48,1-21-237,-4-18-4,-1-6 7,5 3-2,19 10-35,-23-12-24,0 0-1,0-1 1,0 1 0,0-1 0,1 1 0,-1-1-1,0 1 1,0-1 0,0 0 0,1 1 0,-1-1-1,0 0 1,1 0 0,-1 0 0,0 0-1,1 0 1,-1 0 0,0-1 0,0 1 0,1 0-1,0-1 1,1 0 0,24-2 21,5-11 103,-23 9-97,-5 3-34,17-9 70,-19 10-60,1-1 0,-1 1 0,0-1 0,0 1 0,1-1 0,-1 0-1,0 0 1,0 0 0,-1 0 0,1 0 0,0 0-3,3-4 17,2 0-17,16-22 5,5-14 14,7-13-20,-33 50-1,22-51-24,-22 50 7,-2 6-24,0 0 11,0 0 72,-2 24 97,-7 14 15,1-6-13,5-9-12,-1 9 25,1 3-53,3 1-46,8 14-55,-6-38-5,2 9 2,7-3-47,8 7 14,-14-19-15,0-6 5,-2 0 13,16-1-111,-12 0 66,0-1-42,-1-1-23,1 0-51,-1-2-59,2-1-68,-4 3 162,0 0 84,-1 0 50,0 1-25,-1-1-34,2 0-57,0 0-30,0-2-60,1 0-68,2-2-79,-5 5 236,0 0 49,0 0 29,2-1 31,0 0 13,-1 0-44,1-1-59,0 0-91,0-1-54,0-1-97,2-1-113,-3 3 193,0-1-34,-1 2 90,0 0 74,0 1 44,1-2 39,0 0 6,0 0-56,0 0-84,-1 1 55,-1 1-38,1-1-1,0 0-33,0 0-35,0 0-39,1-1-40,-1 0-45,1-1-46,0 0-49,3-4-148,5-6-224,-3 4 249,-4 5 266,1 0-35,1-3-192,0-2-94,0 2 22,0-2-90,0 0-102,0-1-113,-2 3 845,2-3 37,15-31 16</inkml:trace>
  <inkml:trace contextRef="#ctx0" brushRef="#br0" timeOffset="19">5142 379 7363,'0'2'891,"-4"4"-333,3-4-423,0 0-32,-1 0 3,0 0-39,-1 2 23,1 0-3,0-1 31,-1 2 62,1 0 32,0 1 69,0 1 79,0 1 91,0-3-278,0 1-53,0 2 4,0-4-38,1 2 44,0-1 20,0 1 47,-1 2 54,0 1 60,1-3-189,0-1-39,-1 4 4,1 0 64,-1 2 92,0-3-67,0 1 43,1-4-136,-1 1-23,-1 3 3,2 1 42,0 2 66,0 5 107,2-12-219,-1 1-15,1 3 3,-1 0 28,-1 2 43,-1 6 73,0-7-133,0 7 4,1-6-3,1 5 37,0 57 4,0-30-139,0-37-11,0-6-60,0 1-95,-1 2 57,1 1-35,0-4 433,0 1-36,-1-1-36,1 1-36,0 0 44,0 1-126,0 0-116,-1 1-107,1-1-98,-1 1-88,1 0-137,-1 0-85,1 1-75,-1-1-61,1 1-32,-1 0-33,-1 7-1839,2-6 1527,-1 0 49,0-1 108,1-2 441,-1 0 57,1 0 67,0 0 72,-1 1-501,1-1 45,0-1-105,0 0-376</inkml:trace>
  <inkml:trace contextRef="#ctx0" brushRef="#br0" timeOffset="20">5060 716 6627,'0'0'835,"0"0"-316,0 0-127,0 0-52,0 0-59,0 0-54,0 0 37,0 0-59,0 0 355,0 0-261,0 0 53,0 0-25,0 0 208,6-2 332,1-2-602,17-10 446,-9 5-349,-7 5-227,-1 0-68,-2 0-85,-2 2-98,15-10 73,-1 0-74,0 0-104,-9 6 63,0 0-38,3-2-134,-1 1-83,0 0-93,0 0-101,0 0-112,-1 1-119,-4 3 372,-1 0-34,1 0-35,-1 1-35,8-5-2612,-8 4 2529,2 0 33,6-4-265,10-5-162,16-11-383</inkml:trace>
  <inkml:trace contextRef="#ctx0" brushRef="#br0" timeOffset="21">7646 4814 8196,'0'0'685,"0"0"-276,0 0-63,-4-5 103,-10-15 290,10 15 58,4 5-55,0 0-402,0 0-40,-1-1-57,-5-3-48,-21-13 101,12 11-77,11 6-173,0-2-25,-2 0-3,-2 2 45,-1-1 54,-6 1 82,-45 3 406,-3 4-66,-2 5-65,0 3-67,-1 2-66,1 2-68,0 1-67,2 0-68,44-14-109,-98 31-80,1 1 65,0 2 59,0 0 52,-23 10 87,1 2 57,-69 30 219,3 4 69,-195 105 624,140-50-456,49-14-230,108-60-302,0 3-43,4 1-241,2 1 35,-46 40 24,6 6 42,51-37 19,3 3 0,0 9-29,24-20-6,-28 46 6,65-87-6,2 1-1,1 0 1,1 2 0,2 0 0,1 1-1,2 0 1,2 1 0,-2 13 6,9-27-12,0 1 1,1 0-1,2-1 1,0 1-1,1 0 1,3 6 11,-1-9-15,2-1 0,0 0 0,1-1 0,1 1 0,0-1 0,2-1 0,7 13 15,-3-10-18,0-1 0,2-1 1,0 0-1,1-1 0,1-1 0,0 0 1,14 9 17,-2-5-12,0 0 0,2-2 1,0-2-1,31 13 12,-6-7 23,1-3-1,35 7-22,114 17 150,-52-22-91,1-7 1,1-6 0,2-8-60,219-16 104,-127-6-78,10-12-94,129-36-184,-158 18 100,-77 14 81,-27 4 44,0-1 37,316-103 198,-234 60-109,-4-9 1,27-25-100,-86 33 67,-4-7 0,-3-5 0,25-29-67,-60 35 107,-4-4 0,41-50-107,-76 67-21,20-33 21,-39 42 45,38-68-45,-57 83 19,-2-2 1,-3 0-1,-1-2 1,-3 0-1,-2-1 0,-2-1 1,1-21-20,-10 43 8,-3 0 1,0 0-1,-2 0 0,-1 0 1,-2 0-1,-1 0 1,-1 1-1,-2-1 1,-1 1-1,-1 1 0,-2-1 1,0 2-1,-12-19-8,5 14 4,-2 0 0,-1 1-1,-1 2 1,-26-28-4,18 27-18,0 1-1,-2 2 1,-2 1 0,-14-8 18,2 5-109,-1 2 0,-2 3 1,0 1-1,-17-3 109,-26-5-186,-1 5-47,-26 1-152,59 15 144,0 2-36,0 1-42,1 2-46,-1 0-49,1 2-53,-20 0-194,3 1-71,0 3-80,2 0-88,0 1-99,0 2-108,0 0-117,36-2 565,0 1-32,-4-1-90,0 1-41,-55 4-1253,32-1 742,11 1 276,1-1 66,9 1 227,0-1 64,1 1 76,0-1 84,-4 1 54,1 0 124,18-3 176,0 0 37,-27 3-54,-10 0 87,-33 2 84</inkml:trace>
  <inkml:trace contextRef="#ctx0" brushRef="#br0" timeOffset="22">5769 6128 11573,'0'-31'1075,"0"25"-50,0 6-25,0 0-536,0 0-34,0 0-39,0 0-54,0 0-65,0 0-50,0 0 146,0 0-2,-3 5 117,-15 33 252,7 7-103,7-20-366,1 0-39,1-1-45,0 1-50,0-6-63,-1 31 137,0 0-42,0 0-39,2 0-33,-1 26-12,1-1-57,1 77-98,0-141 66,0 10-70,7 42 18,-3-36-14,0-2-98,-2-12 34,-1-1-41,1 0-49,-1 0-54,-1-1-60,0-1-67,0-7 24,0 0 38,1 0 35,-1 0 35,0 1-187,1 0 108,0 0 44,-1-1 96,1-1 78,2 3-113,-2-3 102,-1 0-65,1-1 21,-1 1-52,2 2-469,-2-2-53,0-1-48,0-1-39,0 0-37,0 0-50,0 2-72,0 1-89,0 1 102,0 7-1399,0-8 1709,0-1 47,0 1-123,0-2 88,0 0-48,0-1-269</inkml:trace>
  <inkml:trace contextRef="#ctx0" brushRef="#br0" timeOffset="23">5510 6412 3618,'6'-21'903,"0"1"1,2 0 0,0 0 0,4-7-904,28-39 2340,-1 13-491,-17 29-973,1 0-38,7-5 146,2 1-79,1 3-88,0 0-98,2 3-109,0 1-118,-17 11-293,-1 1-34,1 0-34,0 0-35,13-4 223,4-1-56,1 1-55,2 3-50,0 3-47,-1 5-43,-3 6-41,-2 7-37,-21 0 21,-6-5-10,0 0 1,-1 1-1,1-1 1,-2 1 0,1 0-1,-1 1 1,0-1-1,0 0 1,-1 1-1,0-1 1,0 1-1,-1 0 1,0 0-1,0 7-1,-7 48-62,-9-1 72,6-37 21,-2 0 0,0 0-1,-2-1 1,-1-1 0,0 0-1,-5 4-30,-12 12 19,-1-1-36,-2-2-48,0-3-58,11-11 1,0-2-34,0-1-40,1 0-41,14-13-214,2-1 86,0-1 74,1-1 63,0 0 24,0 0 59,-6 2-121,8-4 163,-1 1-40,1-1 14,1 1-36,-3 1-315,1-1 48,0 0 43,1 0 42,0 0 40,0-1 35,-2 1-172,2 0 232,1-1 37,-2 0-88,1 0 59,-2 0-11,2-1 59,0 1-78,1 0 10,0 0-69,-2 0-549,1 0 62,0 0 60,-1 0 55,1 0 53,1-1 50,-1 1 47,0-1 43,0 1-41,0-1 52,0 0 48,0 1 41,0-1-26,0 0 43,-1 0-26,-1 0-136,-1 0-136,3 0 176,0 0 24,0 0-74,2 1 316,-1-1 40,1 0-69,0 0 91,1 0 80</inkml:trace>
  <inkml:trace contextRef="#ctx0" brushRef="#br0" timeOffset="24">6671 6187 4978,'-1'-2'876,"-1"-3"-343,1 3-402,0 0-33,1 0-2,-1 0-38,0-2 15,1 1 3,-2 0 33,0-1 60,0 0 31,0 0 67,-1-1 76,-1-1 89,-14-21 547,14 21 2,-3-1-68,-20-21-22,21 23-583,5 3 110,-6 0 217,6 2-605,-3-2 55,-2-1 37,-13-3 206,17 6-279,0-1 0,0 1 0,-1-1 0,1 1-1,0 0 1,0 0 0,-1 0 0,1 0-1,0 0 1,-1 1 0,1-1 0,0 0 0,0 1-1,-1 0 1,1 0 0,0 0 0,-1 0-49,-2 3 68,-1 1 35,-28 24 518,26-22-503,3-3-92,-22 27 390,2 2-57,4 3-57,3 0-51,3 1-50,1 1-45,3-1-45,2-1-39,5-25-59,1-1-2,3 39 2,0-34-13,0 3-2,0 32-31,4-37 9,17 14 19,-18-26 6,0 1-1,-1 0 1,1-1 0,0 0-1,0 0 1,0 0 0,0 0-1,2 1 0,6-3 19,49-28 10,-48 21-17,-1 0 0,0-1 0,0 0 0,-1-1 0,0 0 0,0-1-12,-5 5-5,13-12 22,-4 0-17,0-4 31,-7 14-24,2-5-2,3-7 34,-9 13-74,0 0 37,5-11 85,18-55 487,-22 57-498,-1 2-52,-2 9 6,-1 5 7,0-6 16,0-16-15,0 17-30,0 5-35,0 0-152,0 0 70,0 0-115,0 0 169,0 0 16,0 0-6,-3 6 16,-11 27 21,11-20-2,1-1 0,0 0 1,1 1-1,0 0 1,1 2 9,0-15 0,-2 24-37,1-12 29,6 2-38,1-2 35,-3-4 35,-1-3 134,-2-5-110,5 5 88,9 7-116,-7-7-30,-2 0-19,0-6 10,17-4 3,-11-3-37,-3 1 3,5-4-25,2-11-67,-8 14 93,3-5-23,3-10-44,-7 14 102,3-4-2,2-12-72,-7 15 57,-1 3 23,0-1-26,2-2-30,2-6-44,-2 6 65,4-7-5,-5 6-8,0-6-37,0 5 61,1-6-3,1-10-58,-3 18 77,1-8 0,-2-7-35,-2-3 30,0 21 2,0 7-13,0 0-21,0 0-43,0 0-35,0 0 16,0 0 22,0 0 31,0 9 38,-1 35 14,-5 14 10,5-49 1,1-5-2,-1-1 0,1 1 1,0-1-1,0 1 0,0-1 0,1 1 1,-1-1-1,1 1 0,1 2 1,6 28-13,2-4 8,-3-18-9,12 13 4,-18-23 10,0 0 1,0-1 0,0 1-1,1 0 1,-1-1-1,1 1 1,-1-1 0,1 1-1,0-1 1,-1 0-1,1 0 1,0 0 0,0 0-1,1 1 0,3 1 5,4 2 8,10 2 3,-18-6-14,0 0-1,-1-1 0,1 1 0,0-1 0,0 1 0,0-1 1,0 0-1,-1 1 0,1-1 0,0 0 0,0 0 0,0-1 1,0 1-1,0 0 0,0-1-1,4 0 4,0 1 20,1-3-6,1 1-12,-6 1-4,1 0 0,0 0 0,-1 0 0,1 0 0,-1 0 0,0 0 0,1-1 0,-1 1 0,0-1 0,0 0 0,0 1 0,0-1 0,0-1-2,5-1 8,6-6-2,1-8 61,25-42-43,-37 57-25,1-1 1,-1 1-1,0-1 1,0 1-1,-1-1 1,1 0 0,-1 0-1,0 0 1,3-5 1,7-22 7,7-7-5,7-7-17,15-19 6,-33 51 0,8-17 11,7-20 44,-21 43-38,1 2 10,0-1-3,3-17 2,-3 17 9,-2 6-3,0 0 13,0-6-13,0-15 3,0 15-3,0 6 16,0 0-8,0 0-19,0 0-29,0 0-29,0 0-14,0 0 11,0 0 16,0 0 22,-1 5 31,-5 54 91,10-8 208,3-4 34,3 18 186,-5-9-213,1 1-50,0 11-6,0 0-51,0 69 106,-6-99-246,-2 0-1,-1-1 0,-2 1 0,-2-1 0,-1 1 1,-4 4-80,4-20 47,-3 0 77,-33 45 498,26-44-416,8-12-145,2-2-65,-8 2 106,-19 7 12,21-12-17,4-2-37,-8-2 4,10-2-15,-7-1 92,-11-6 6,15 0-32,6 3-89,-6-6 6,2-10 27,6 10-51,0-1 0,0 0 0,1 0 0,0-11-8,1 14-1,1 0 0,0 1 0,0-1 0,1 1 1,0-1-1,1 1 0,-1-1 0,1 1 0,2-3 1,2-4-16,1 1-1,1-1 1,0 1 0,1 1-1,1-1 1,7-6 16,25-25-153,-20 23 19,-1 2-50,0-1-69,-7 8 220,-1 0-84,0 0-80,0 1-75,0-1-72,1 1-68,-1 0-62,1 0-58,2-2-179,0 0-71,1 0-64,-1 0-57,4-2-245,1 0-58,3-4-301,13-8-830,14-11-875,-17 12 1136,-5 4 431,0-1 113,-20 16 1320,0 0 42,1-1 38,0 0 33,14-12-34,13-12 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41:07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4696 246 3954,'0'0'1883,"0"0"-1014,0 0-102,0 0-135,0 0-112,0 0-82,0 0-75,0 0-126,0 0 62,3-6 125,9-18-88,-9 18-48,-6 0-85,3 0-154,-4-8 6,-1 6 12,-4-2 50,2 1-111,2 3-3,1 1-1,-1 0 1,0 0-1,0 1 1,0-1 0,-2 0-3,-29-22 2,21 17-6,-1 1 1,0 1-1,0 1 0,-1 0 0,0 1 0,0 1 0,-1 0 1,-5 0 3,-61-7-4,-1 5 47,57 5-14,-121-2 67,61-2-48,1 4 0,0 4 0,-30 7-48,-124 22 431,-19 15-431,46 2 232,-20 15 118,118-27-125,2 3 41,-47 20 152,-208 90 613,240-90-698,-8 8-27,1 4-73,-37 25 22,0 7-83,4 6-71,3 7-62,38-18-81,5 5 42,-51 63-93,98-84-34,-6 15 127,37-39-30,2 3 0,3 2 0,3 1 0,3 2 0,2 1 0,-13 47 30,25-54-47,2 2 0,4 0 0,-3 28 47,10-36-48,3 0 1,2 0 0,2 1 0,3 8 47,1-26-56,1-1 0,2 1-1,6 14 57,-3-16-64,2-1-1,2-1 1,0 0-1,3-1 1,0-1-1,7 8 65,-3-9-68,2-1-1,2 0 69,0-1-41,2-2 0,3 2 41,0-4 2,1 0 0,1-1-2,18 8-3,1-2 1,28 10 2,-4-7 41,1-4 0,68 16-41,-15-13 105,49 2-105,26-5 37,-77-15-99,-1-4 35,1-3 35,0-4 38,-1-3 37,1-4 41,0-2 40,-1-4 43,0-2 44,1-2 46,-2-3 47,1-2 48,-1-1 49,0-3 52,0-1 52,-1-1 55,136-37 376,-87 14-376,-30 4-174,-2-3-99,1-4-34,-1-4-65,-1-2-59,-2-3-49,117-58 0,-45 11-93,270-164-31,-336 183 30,-1-2 32,209-158-25,-129 65-113,-91 62-38,-7-8-69,-9-6-81,-10-7-93,-68 86 170,-2-3 1,2-11 190,-8 5-189,-5-3-72,-13 25 49,-3 0-46,-4 0-50,-3-1-57,-5 0-64,-4 0-69,-4 0-77,-6 0-82,5 20 148,0 0 0,-2 0-1,-1 1 1,-2 1 0,0 1-1,-12-13 510,-22-16-1049,-4 3-38,-19-7-343,-5 5-105,38 26 721,0 2-36,-1 0-38,0 1-43,-76-34-1541,78 38 1731,19 9 409,1 0 33,0 1 36,1 0 35,-20-5-142,-7-1 44,-22-5-32</inkml:trace>
  <inkml:trace contextRef="#ctx0" brushRef="#br0" timeOffset="3351.918">2357 965 5058,'0'0'886,"0"0"-403,0 0-296,0 0-33,0 0 27,0 0-39,0 0 52,0 0-41,0 0 61,0 0-100,0 0-76,0 0-36,0 0 41,2 6 40,7 18 42,-7-18 40,-5 0 57,1-1-171,-1 2 91,0 1 47,-8 14 448,7-14-403,2-3-122,0-1-43,0-1-50,1-1-61,-2 5 474,-2 2 30,3-4-373,-2 0-32,-2 3 1,1 2 58,1 2 83,2-4-52,-1 1 38,2-3-108,0 0-24,-1 3 2,0 0 44,-3 4 62,-1 5 101,-5 12-113,0 4 39,-25 83 457,16-52-356,11-35-185,0-1-38,-7 14-10,8-24-47,-13 33-18,1 9 9,1-13-3,6-17-2,9-23-9,4-8-4,0 0-12,0 0-23,0 0-12,0 0-35,0 0-44,0 0-57,0 0-73,0 0-76,0 0-79,0 0-92,0 0-103,0 0-96,0 0-84,0 0-70,0 0-58,0 0-52,0-1-57,-5-7-98,-6-10-110,-1 0 31,9 13 674,2 1 69,0 2 84,1-2 101,0-1 138,0-1 59,0-2 41,0-5 37</inkml:trace>
  <inkml:trace contextRef="#ctx0" brushRef="#br0" timeOffset="10246.647">2239 942 4114,'0'0'968,"1"0"-552,5-1-53,21-4 248,-20 3-88,-1 0-85,-4 1-354,0 0-33,-1 0-25,1 0-38,1-1-31,0 1 46,0 0 49,0-1 66,1 1 44,1 0 72,0 0 82,2 0 93,-6 1-524,1-1 54,0 1 50,1-1 50,0 0 40,0 1 40,1-1 38,-1 0 38,1 0 34,0 0 35,4 0 357,1-1 118,-1 1 103,0 1 93,0-1 78,-2-4-586,-4 4-339,-1 0-34,1 0-23,1 0-39,1-1-44,-1 0 49,1 0 54,-1-2 75,0 1 53,1-1 83,0-2 95,1 0 111,15-25-145,-15 23-24,0 2-43,16-22-40,-16 21-8,3 1 3,-4 2-162,0-1-24,3-2-2,0 0 45,3 0 54,3-2 84,-5 4-146,2-2 78,39-18 526,-25 16-444,-9 5-153,0 1-66,-5 2 21,32-2 1,15 3-23,-9 3-10,-36-2 5,-7 0 2,-1-1 0,1 1 0,0 0 0,0 1 0,-1-1 0,1 1 0,-1 0 0,0 0 0,1 1 3,3-1-5,-5-1 2,-1 0 1,1 0 0,0 0 0,-1 0 0,1 0 0,0 0 0,-1 1 0,0 0 0,1-1 0,-1 1 0,0 0 0,0 0 0,1 0 2,4 3-4,-4-4 5,-1 1 0,1 0 0,-1-1-1,0 1 1,0 0 0,0 0 0,0 0 0,0 0 0,0 0-1,0 1 1,0-1 0,-1 1 0,0-1 0,1 1-1,28 46 16,-23-41-16,14 30 5,-16-28-3,-2-6 2,-1 0-1,0 1 0,0-1 0,0 1 0,0 0 0,-1-1 0,0 1 0,0 0-3,3 4 1,-3-7-1,0 1 0,1 0 0,-1 0 0,-1 0 0,1 0 0,0 0 1,-1 0-1,0 0 0,1 0 0,-1 1 0,-1-1 0,1 1 0,-1 38-10,-4-5-1,-1-22 19,1-5-4,-3 5-3,-9 6 61,10-13-14,-5 6 22,-11 5 52,14-10-79,-8 6 22,-13 4 32,17-11-89,-7 5 1,-14 3 38,-13 3 7,0-3-1,-10 2-53,-15-4-21,50-11-57,-85 12-296,74-7 298,5 1 54,12-6-15,-41-3 5,24 0 40,25 0 8,1 1 0,-20 2 0,20-2 0,7-1 0,0 0-6,0 0-23,0 0-19,0 0-13,0 0-3,0 0 2,0 0 14,0 0 19,0 0 24,0 0 5,6 0-3,20 0-8,-13 2 11,13 7 11,-13-4-14,12 7-23,-18-9-6,1 3 5,22 17 22,-6-2 3,-15-14-1,11 4 53,21 11-5,1-2-26,4-2-16,15 6-17,-50-21-4,-6-2 0,0 0 0,-1 1 0,1 0 0,0 0 0,-1 1 0,1-1 0,3 4 2,35 18-2,-29-16 1,-8-4-1,1-1-1,-1 0 1,1 0-1,-1-1 0,7 2 3,23 7-20,6 1-93,-31-9-127,-3-1 84,-1-2 41,0-1 3,-4 0 34,0 1-43,4-1-278,-1-3-87,-3 3 322,-1 0 56,0 0 34,0 0 35,1-1 7,0 0-49,0 0-66,1 0-102,0-1-57,0 0-106,-1 1 160,0 0-33,0 0-35,1-1-37,-2 2 111,0 0 80,0 0 29,1 0 87,2-1 14,-2 0-72,-1 0 19,0 1-35,0-1-40,0 0-48,0 1-5,0-1-40,1-1-44,-1 1-47,1-1-51,0 0-55,0-1-58,0 0-62,-3 4 574,9-10-811,3-4-35,2-7-373,-8 10 469,-2 1-37,7-10-1203,-4 13 1065,-2 3 335,-1 0 114,1 0 45,-2 0 54,1-1 68,-3 1 140,1 0 34,0-5-50,-1-3 79,-1-7 77</inkml:trace>
  <inkml:trace contextRef="#ctx0" brushRef="#br0" timeOffset="10986.529">3295 1308 2465,'0'0'822,"0"0"-123,6-1-91,22-4-16,-21 4-5,-7 1-21,0 0-11,0 0-24,0 0-8,0 0 40,0 0 66,0 0 89,0 0 72,0 0 23,0 0-10,0 0-61,0 0-59,0 0-77,0 0-97,0 0-114,0 0-128,6-7-86,18-18-45,-18 18-2,-3 1 26,0 1-125,0-2 66,2-1 64,8-13 281,-9 14-317,1-2-17,-3 6-111,-1 1-46,4-4 216,-1-3 74,13-27-39,-13 27 111,-1 3 30,9-20-24,-9 20-30,-1 0-61,5-18-37,-5 18-16,-2 6-3,0-7 0,0-20-2,0 20-20,0 7-39,0 0-35,0 0-29,-7-2-22,-21-7-26,28 9-4,-1 0 1,1 0-1,-1-1 0,0 1 1,1 0-1,-1 0 1,0 0-1,1 0 0,-1 0 1,0 0-1,1 0 1,-1 0-1,0 0 1,1 0-1,-1 0 0,1 1 1,-1-1-1,0 0 1,1 0-1,-1 0 1,1 1-1,-1-1 0,0 1 1,-31 12-10,24-9 15,0 3-10,-2 2 6,5-5-1,0 0-1,0 1 1,1-1 0,0 1 0,0 0 0,-3 5 0,0-3 1,-16 27-2,17-25 8,1-3-19,1 2 37,0 3 38,-2 4 51,2-3-85,-3 7-5,3-6 21,-1 6 36,-1-5-111,-1 8-42,1 13-88,2-22 103,0 8-30,3 10-38,0-19 117,0-7 7,1 0 0,0 0 0,0 1 0,0-1 0,1 0 0,-1 0 0,1 0 0,1 2 1,-2 4-1,0-7-1,0 0 1,0-1 0,1 1-1,-1 0 1,1 0 0,0 0-1,0-1 1,0 1 0,1 0-1,-1-1 1,3 4 1,-1 2-4,2 6 5,9 6-35,7 8 12,-9-17 6,-5-6 10,7 5 0,10-2-30,-16-5 23,8 3 0,-5-5-27,4-2-33,21 0-97,-27 0 41,1-3-36,-4 1 68,0 1 59,4-1 3,-6 0-18,2 0-38,0 0-23,0-1-40,2-1-48,2 0-54,-5 1 95,-2 2 114,1 0 18,2-1 8,-2 1-27,1-2-36,1 0-61,-1 0-34,2-2-64,0 0-74,3-2-85,-7 5 261,-1 0 44,1 1 26,1-1 23,2-1 8,-1 0-34,-1-1-53,2 0-85,-1-1-48,1-1-92,2-1-104,1-2-120,-6 6 397,-1 0 54,1 1 32,0-2 23,2 0 3,-2 0-34,1 0-57,1-1-96,1-1-51,0-1-101,1-1-119,-2 4 214,-1-1-35,-1 2 146,0 0 62,-1 0 36,2 0 31,1-1 8,-1 0-42,0-1-67,1 0-111,0-1-61,1-1-117,-3 3 180,1-1-36,-1 0-39,2 0-41,-3 1 177,0 2 63,0-1 36,1-1 23,1-2 1,-1 2-33,0 0-63,2-2-114,-1 1-58,2-2-119,-3 3 192,0 0-38,1-1-38,0 0-42,-2 3 207,0-1 56,0 1 26,1-1 14,1-1-4,-1 0-17,0 1-51,0-2-96,1 0-48,0-1-102,1 0-118,-2 2 223,0-1-37,3-3-54,1-3 51,-3 3 162,0 0 44,-2 1 49,0-1 41,-1-1 27,-1-4 27</inkml:trace>
  <inkml:trace contextRef="#ctx0" brushRef="#br0" timeOffset="11593.083">3732 998 2081,'8'-4'1062,"23"-15"-102,-23 14-23,-8 5-62,0 0-6,0 0-60,0 0-9,0 0-42,0 0-56,0 0-118,0 0-115,0 0-135,0 0-89,0 0-50,0 0-40,0 0-51,0 0-21,0 0-3,0 0 2,0 0 20,0 0 36,0 0 28,3 7 26,9 18-21,-9-18-14,-4 2-64,0 6-77,0 6 32,0 13 53,-7 52 196,5-75-277,1-7-15,1 1 1,0-1 0,0 1 0,1-1 0,-1 1 0,1 0 0,0-1 0,0 4-6,0 27 13,0 0-18,0-28 18,0-7 16,0 0 11,0 0 38,0 0 36,0 0 46,0 0 35,2-8-49,1 1-62,1 0-41,2-2-28,-2 4 33,7-17 80,-2 2-55,0-2-41,1-4-41,-5 13-1,5-10 115,-3 8-97,-4 8 6,1-1 63,-1-3 59,3-6 87,-4 10-125,1 1-47,0-3 7,0-1 79,1-2 93,-1 4-62,0-2 42,-1 4-123,0 0-19,0-3 6,2-1 34,0-2 57,3-5 96,-4 8-204,19-40 316,-13 32-272,-6 11 9,-3 6 2,0 0-40,0 0-27,26-6-44,-20 4-5,1 0 4,-7 2-16,5 6 19,18 20-14,-15-10-2,4 21 8,-9-27-1,0-3 22,16 66-26,-17-66-4,-1-1-2,6 20-5,-2-8-18,-3-7 32,-1-4-3,1-1-59,-2-6-4,1 7 31,-1-6 243,0 0-58,1 0-54,-1 1-51,0 0-46,1 0-43,-1 1-39,1-1-34,0 4-205,0 0-89,1 0-49,1 8-688,-1-6 523,-1-5 364,0 1 51,-1-1 63,1-1 72,1 4-938,-2-6-15,0 0 0,0 0-56,0 0 492,0 0-59,0 0-71,0 0-73,0 0-70,0 0-76,0 0-85,0 0-103,0 0-295,0 0 1006,0 0 56,0 0 72,0 0 62,0 0 11,0 0-44</inkml:trace>
  <inkml:trace contextRef="#ctx0" brushRef="#br0" timeOffset="12728.4849">4302 891 3057,'0'0'748,"0"0"-284,0 0 51,0 0-65,0 0-50,0 0-53,-1 1-52,0 5-45,-6 21 150,5-20-117,2-7-81,-2 8-104,1-2-39,-1 7-16,1-4-10,-1-2 39,2-7-14,0 0-20,0 0-6,0 0 0,3 6 8,5 16 56,-6-17-2,-2-4 41,0-1 45,0 0 54,0 0 60,0 0 57,0 0 48,0 0 43,4 0-69,-1-1-77,0 1-67,-1 0-58,1-1-32,-1 0-56,0 0-35,1 0-29,0-1 18,0 1 41,-1 0 43,0 1 67,1-1 31,0 1 65,0 0 76,0-1 84,-2 1-242,5-5-38,21-19 54,-20 18-95,-1-2-40,14-21-6,-15 22 46,-1 0 42,12-22 54,-13 22 34,1-1 14,10-23-13,-11 23-30,-1 1-29,5-22-27,-6 22-43,-1 1 0,0-20 11,0 20 35,-1-1 21,-4-19 11,4 20-19,1 6-48,0 0-24,0 0-18,0 0-28,0 0-20,0 0-33,-6-5-37,-18-16-11,18 16-5,0 12 24,-27 34 48,1 6-11,21-30 14,-5 13-21,-13 22-4,22-43-9,4-5-2,0 0 1,1 1 0,-1-1-1,1 0 1,0 1 0,0-1-1,0 1 1,1 0 0,-1 0 0,-18 52-27,16-48 26,-2 5 1,-1 9-28,3-15 24,3-6 3,0 1-1,0 0 0,0-1 1,0 1-1,0 0 0,1-1 0,-1 1 1,1 0-1,0 0 0,0 0 0,0 0 1,0 1 1,0 13 16,0 32 167,0-40-193,3 5 122,9 10-96,-9-18-32,-3-6-3,8 7-5,23 18 11,-31-24 12,1-1-1,-1 1 0,1-1 1,-1 1-1,1-1 1,-1 0-1,1 1 1,-1-1-1,1 1 0,-1-1 1,1 0-1,0 0 1,-1 1-1,1-1 0,-1 0 1,1 0-1,0 0 1,-1 0-1,1 1 1,0-1-1,-1 0 0,2 0 2,58-2-28,-26-3 39,-25 3-12,4-3 14,38-21 2,-41 18-25,-2 1-11,-8 7 17,13-8-101,-5 2 54,2-5 34,-3 2-30,8-8-102,19-23 74,7-14 38,-34 47 40,-4 5-1,0-1 0,-1 0 1,0 1-1,1-1 1,-1 0-1,0 0 0,-1 0 1,1-1-1,0 1 0,-1 0 1,1-2-3,4-9-1,13-27 76,-13 28-26,-1-1 1,0 0-1,-1 0 1,0-4-50,-2 2 18,2-41 108,-4 51-57,0 0 1,0-18 7,0 18 3,0 6-5,0 0-24,0 0-25,0 0-36,0 0-28,0 0-34,0 0-2,0 0 17,0 0 9,0 6 43,3 39-25,-3-30 21,-4 32-27,-2 30-4,5-56 36,-2-18-7,-1 6-14,1 49-7,3-29-32,0-21-10,0-8 7,0 0 6,0 0 13,0 0 16,0 0 13,7 3 6,1 1 11,3 2 3,2 1 29,-6-12-14,22-16 0,-21 16 5,-3-2 19,2-2-26,3-4 2,6-8 66,-10 14-57,4-4 4,-5 2 19,1-3 37,-3 8-48,0 0-24,1-2-1,-1-1 42,1-2 49,1-4 73,-3 10-171,0-2 37,2-6 86,10-20 254,-11 23-301,0 2-41,0 0 85,-3 6-56,0 0-39,0 0-38,0 0-11,0 0-10,0 0 5,0 0 26,0 0-7,6 6 10,-6-6-5,3 4-1,1 0-1,-1 1 0,0-1 0,0 0 0,-1 1 1,2 3 1,-3-6-2,0 2 2,1-1 0,-1 1-1,-1 0 1,1-1 0,0 1-1,-1 0 1,0-1 0,0 1-1,0 0 1,0 0 0,0-1-1,-2 4 1,2-5 0,-2 47 0,2-15-13,0-33 12,0 0 0,0-1-1,0 1 1,0 0 0,0 0 0,0-1-1,0 1 1,0 0 0,0-1 0,1 1 0,-1 0-1,0-1 1,0 1 0,1 0 0,-1-1 0,0 1-1,1 0 1,-1-1 0,1 1 0,-1-1-1,1 1 1,0 0 1,21 26-21,-8-16-6,18 4 14,-30-14 14,-1 0 0,0 0 0,1-1 0,-1 1-1,1-1 1,-1 1 0,0-1 0,1 1 0,-1-1 0,1 0 0,-1 1 0,1-1 0,0 0 0,-1 0 0,1 0-1,-1 0 1,1-1 0,-1 1 0,1 0 0,0-1-1,2 0 14,17-1 48,-4-5-39,-10 3-7,18-5 40,-8 3-33,-7 1-6,8-6 29,-6 2-24,4-5 10,-5 4 22,6-4 38,-1 0-83,5-6 109,56-59 527,-63 63-548,-3 3-46,40-65 524,-43 64-494,-2 2-44,-2 6-41,3-8 83,0 0 1,-1-1 0,-1 1 0,0-1 0,-1-3-80,6-40 214,-8 12-95,-1 0-74,-1 39-46,-3-10-12,-9-24-17,4 25-63,-3 4-4,1 0-49,5 7-67,-2 4-92,-8 1-138,5 0 173,-1 0-35,1 0-37,0 0-41,2 0-42,1 0-45,3 0-78,0 1-62,-1 2-63,-3 2-65,-13 8-469,8-6 557,-2 2-87,8-4 323,-1 0-37,0 1-42,0-1-46,-3 3-262,1 1-103,0 0-115,5-4 462,0 0-32,-9 11-1074,2-2 379,3-5 489,1-2 189,0 0 66,1-2 195,-1-1 39,-8 4-210,-5 0 28,-12 3-98</inkml:trace>
  <inkml:trace contextRef="#ctx0" brushRef="#br0" timeOffset="15707.02">1409 2604 1393,'0'0'912,"0"0"78,-6-1 77,6 0-851,0 1-44,0 0-38,-1 0-37,0 0 1,0-1-103,0 0-123,-4-1-344,3 1 379,0 0 68,1 1 63,0-1 56,0 1 66,-1 0 75,1-1 125,-1 1 116,1 0-191,1 0 35,-1 0 34,0 0 38,0 0 37,1-1 41,-1 2 41,0-1 44,1 0 44,-1 0 46,0 0 48,0 0 50,1 7-458,0 20 70,0-20 69,0 0 27,0 13-107,0 2-53,0 0-50,0 2-50,0-2-46,0-2-45,0-2-43,0-4-41,-1 10 44,-3-10-49,-1 1 8,1 9 43,3-12-46,-1 7 1,-3 12 32,4-17-39,-2 6 0,-4 12 35,3-20-36,-1 7 1,-1 10 35,4-17-183,0-1 53,0-2 47,1-1 39,-2 5 107,0-1 199,3-10-199,-1-1-53,1 0-95,0-1-94,0 1-117,0 0 75,0 0-37,-1 1-239,1-1 179,0 1-33,0-1-35,0 2-36,-1-1-39,1 1-40,1-22-430,-2-14-537,-1-15-446,3 31 1288,1 1 37,-1 11 420,1 1 32,-1-3-6,0-1-53,0-2-86,0 4 67,-1-3-41,0 4 147,1-1 12,0-3-1,-1 0-17,0-3-35,0-6-61,0 7 127,0-7-6,0-15-36,1 20 79,0-8 6,-4-13 74,1 28-37,0-1-38,0-4-6,0-1 69,1-2 70,1-6 106,0 14-145,1-1-54,0-4-3,-1 7 12,0-2 37,0 0 20,-1-1 40,0-2 44,0 0 52,0 4-119,-1-1-48,0-3 3,2 5-14,-1-1 38,1 0 20,-1-1 41,1-1 46,0-2 55,1 5-162,0-1-30,0-4 2,-1 1 62,-1 3-38,1 0 33,-2-1 39,1-1 45,0 5-243,0-1 51,0-1 42,0 0 34,-2-5 107,-4-12 355,5 14-394,0 0-38,0 2-74,0-1 270,2 6 35,0 0 43,0 0-43,0 0-43,0 0-86,0 0-60,0 0-59,0 0-51,0 0-46,0 0-28,0 0-6,0 0 5,0 0 35,0 0 45,5 7-23,2 0-21,4 7 12,0 10 85,-7-14-83,-2-3-31,1 0 38,1 3 41,1 5 61,-1-6-78,-1-2-44,-1 1 33,2 2 42,1 5 64,-2-4-78,12 31-45,4 6-101,-12-34 49,22 38 73,-18-41-44,16 9 8,-20-14-3,0-5 21,23 4 16,-23-4 14,1-3 50,27-9 57,-20 3 55,-11 5-188,0 0-20,3-2 0,-1-1 36,1-3 46,4-4 76,-3 2-123,-2 4-41,1-2 23,2-3 33,3-5 50,45-63 185,-29 37-215,3-6-59,-2 3-109,3-11-6,-10 18 60,-4 6 37,-1 1 42,-3 5 27,-1 1 41,0 1 45,-1 2 52,-5 8 7,-1 5-93,-2 3-59,1 2-46,-1 1-1,-1 0 25,1-3 221,-4 7-48,0 0-73,0 0-63,0 0-48,0 0-35,0 0-35,0 0-37,0 0-5,0 0 15,0 0 36,0 7 42,-4 28-8,-8-2-6,2-14-12,5-11 4,-11 28 6,-1 21-16,9-25 33,-27 123 307,30-121-303,2-3-41,1-6-75,-6 33-195,5-37 217,-2 4 35,2-15 24,2-5-1,-1-1 0,1 1 1,1-1-1,-1 1 1,0 0-1,1-1 1,0 1-1,1 4-1,-1 43 13,-2-44-12,2-5-2,0 0 1,-1 0 0,1-1 0,0 1-1,0 0 1,0 0 0,1-1 0,-1 1-1,1 0 1,-1 0 0,1-1 0,0 2 0,21 58-24,-20-56-3,3 1-2,14 20 5,-14-20-16,2-2 5,22 18 6,-21-18 10,-1-5 6,24 0 7,-23 0-7,-1-5-3,20-13-16,-20 13-80,-4-2-99,11-20-114,-10 20-121,0 1-50,13-18-16,-13 18 47,-1 0 68,-1 0 317,2-2-69,-1 0-43,6-13-310,-4 9 246,-2 6 165,-1 2 37,-1 0 46,0 2 54,2-5-348,0-1 60,7-21 55,-7 22 67,-1 0 40,9-22 32,-9 22 26,1-2 6,9-25 27,-3 12 102,-2 10-93,-2 5 2,-2 1 82,1-1-56,11-22-24,-11 21 21,-4 8 22,3-6 32,9-20 50,-9 20 73,-3 6 66,0 0 50,0 0 4,0 0-3,0-3-100,0 0-82,1 1-68,-1 0-58,1-2-79,1-1-222,-1 3 251,0 0 109,-1 1 7,1 0 44,-1-1 47,0 1 53,0-1 172,1-1 115,-1 2-217,0 0 34,0-1 35,0 1 36,-7-1-378,-18-5-30,25 7-8,-1 0 0,1 0 0,0-1 1,0 1-1,-1 0 0,1 0 1,0 0-1,0 0 0,-1 0 0,1 0 1,0 0-1,-1 0 0,1 0 0,0 0 1,0 0-1,-1 0 0,1 0 1,0 0-1,0 0 0,-1 0 0,1 0 1,0 0-1,0 0 0,-1 1 0,1-1 1,0 0-1,0 0 0,-1 0 1,1 0-1,0 0 0,0 1 0,0-1 1,-1 0-1,1 0 0,0 0 0,0 1 1,0-1-1,0 0 0,-1 0 1,1 1-1,0-1 0,0 0 0,0 0 1,0 1-1,0-1 0,0 0 0,0 1 1,0-1-1,0 0 0,-5 9 26,-6 13-14,-3 7-58,1 2-72,3 0-89,7-22 179,-6 33 16,1 19 12,5-48-2,1-8 3,1 1-1,0 0 0,0-1 0,0 1 0,1 0 0,0 0 0,0 4 1,0 69-26,0-72 4,0-7-8,4 6 2,9 20 24,-9-20 11,-4-6-13,0 0 16,7 0 5,22 0 8,-21 0 24,-8 0-19,7-5 9,1 1-30,-5 3-5,0-1-1,0 0 1,0 0 0,0 0-1,0 0 1,0-1-1,0 1 1,-1-1 0,0 1-1,2-3-2,33-35-8,-15 12 19,7-7 2,17-33 25,-32 47-22,-4 4 14,-1-1-26,3-6 42,-9 18 108,2 0-63,14-20 85,-15 20-120,2-2-40,16-23-5,-16 23-22,-6 8-7,0 0-9,0 0 5,0 0-7,6 0 0,24 0-6,-28 6 14,3 9-31,5 17-155,-6-20 143,-2-4 61,8 35-83,-9-10 36,-2-9 42,1 8 19,0-20-7,0-3 33,0 3 197,4-20 16,0-4-187,2-4-96,3-5 50,25-54 93,-27 60-98,-4 9 68,3-1 114,16-22-84,-16 21 68,0 2-124,25-27-52,2 6 1,-19 18 8,15-4-11,-14 9-14,22 4-18,-33 7 14,13 20-12,-4-6-84,-7-7 33,-1-5 26,-2-2-52,-3 2-69,0 46 134,0-40 42,0-6 2,0-2 6,0-1-16,0 22 3,0-21-9,0-7-2,0 0-8,0 0-32,0 0-8,0 0 3,0 0 21,3-8 48,17-44 60,4-2 204,-20 46-233,1-2-47,0-3 115,0 5-35,-1 0-14,0 5-42,4-8-27,1-10 43,24-56-120,-30 70 134,3 1 10,18-22-43,-18 21 0,1 9 1,0 1-11,6 0-2,1 0 48,-11 5 108,2 0-120,0 0-37,-2 0 31,0 2 35,0 5 54,0-6-93,-1-5-25,-1 0 0,0 0-1,0 0 1,-1 0 0,1-1-1,-1 1 1,0 0 0,0 0 0,0 4-2,-1 3 2,0 7 6,4 8-64,-1-10-30,3 43-292,-5-53 314,0 1-3,0-7-269,0 1 51,0-1 49,0 1 46,0-1 43,0 1 42,0-1 37,0 0 36,0 1 50,0 0 80,0 0 67,0-1 53,0 1 203,0 2 679,0-2-757,0 0-57,0-1-185,0 1-33,0 0-39,0-1-44,0 1-49,0-1-54,0 1-58,0 0-64,0 0-67,0-1-72,0 1-25,0 0-64,0-1-69,0 1-70,0 0-76,0 0-77,0-1-82,0 1-84,0 0-88,0 0-91,0 0-95,0 0-98,0 0-100,0 0-106,0 0-107,0 0-111,0-1 1110,0 0 109,0 0 3,0 0-131</inkml:trace>
  <inkml:trace contextRef="#ctx0" brushRef="#br0" timeOffset="16722.096">3511 2241 3009,'-19'-29'979,"10"15"-357,4 6 99,4 7-47,1 1-26,0 0-39,0 0-50,-3-6-38,2 4-333,1 1-73,-1-1-51,-1 0-67,0-1-52,1 0 87,-1 1 96,2 0-17,-1 0 39,0 0 7,0 0 34,1 0 35,-1 0 39,0-1 41,0 0 45,0 0 46,0-1 51,1 3-254,-1-1-89,1 1-74,-1 0-33,0-1-71,-1-3-130,1 3 161,0 0 32,1 1 37,-1-1 37,1 0 47,-1 0 51,1 0 19,0 1 46,-1-1 49,1 0 53,0 0 59,0 0 61,0 0 66,0 0 70,0 3-583,0 0-1,0 0 1,0 0 0,0 0 0,0 0 0,0 0 0,-1 0-1,1 1 1,0-1 0,0 0 0,-1 0 0,1 0-1,-1 0 1,1 0 0,-1 0 0,1-1 0,-1 1 0,0 0-1,1 0 1,-1 0 0,0 0-2,0 0 2,-1 1-1,1-1 1,0 1-1,0-1 1,1 1-1,-1-1 1,0 1-1,0 0 1,1-1 0,-1 1-1,1 0 1,-1 0-1,1-1 1,0 1-1,0 0 1,0 0-1,0 0 1,0-1 0,0 1-1,0 1-1,-1 146-27,-4-85-6,0-3 60,0-2 56,-3 1 54,7-45-74,-1 2-59,1 15-95,-1 39-247,2-56 297,0-4 73,0-3-48,0-8-11,0 0 9,0 0 2,0 0 8,0 0 34,0 0 52,5-8 100,1-2-133,0 3-39,-1 0 31,0-3 35,2-4 54,15-33-46,4-4-91,8-7-103,-26 45 81,-6 10 28,0 0 0,0 0 0,0 0 0,1 0 0,-1 0 0,1 0-1,0 1 1,0-1 0,-1 1 0,1 0 0,1 0 0,2-2 5,21-13 59,-20 13 8,1 0 7,23-11-12,-16 11-33,-9 3-31,9-1 1,5 7-57,7 4 18,-20-7 5,-7-2 3,0 0-3,1 13-18,4 1 41,-2-7 3,-2 0-10,-1-7 32,-3 7 94,-11 22-40,11-22 61,-1 3-67,-15 33-56,12-28-9,-1 0-36,-18 24-186,19-30 168,1-2-89,6-7-37,-7 7-277,-6 6 185,0-1-40,7-5-442,6-7 256,0 0 134,-1 0-150,-5 4-71,-7 5-110,1-1 35,6-4-78,5-4-50,1 0-942,-6 0-9,-8 0 711,4 0 378,5 0-95,4 0 63,1 0 302,0 0 41,0 0 149,0 0 37,0 0 42,0 0 35,0 0-37</inkml:trace>
  <inkml:trace contextRef="#ctx0" brushRef="#br0" timeOffset="17208.299">3591 2604 944,'0'0'502,"0"0"-297,0 0-37,7-1 81,-3 1-187,-1 0-54,5 0-21,0-1 76,1-3 93,-3 2-30,0-2 40,-1 2-71,0 0-103,-1 0-33,-1 1 43,0-1 39,1-1 51,1 1 35,0-2 55,1 0 63,2-1 71,-6 3-167,1 1-63,0-1-49,0 1-69,2-2-62,-1 1 97,0-1 96,-1 1-5,-1 0 37,3-2 182,-2 1-107,0 1 37,0-1 40,0-1 42,1 0 45,0 0 48,-2 1-282,0 1-39,0-1-18,1-1-12,1-1 3,0 1 15,-1 0 37,1 0 68,1-1 34,0 0 71,2-1 84,0-1 94,-3 4-284,0 0-50,2-1 9,-3 1-50,0 0 48,0-1 23,1 0 52,1-2 62,0 0 68,-2 1-217,1 0-38,1-2 7,1 0 64,-3 2-53,1 0 35,1-2 39,0-1 46,-2 4-145,2-1-28,1-1 1,-1-3 51,1-1 74,-3 3-50,1-1 33,-1 2-83,0 1-42,0-3-1,1 0 76,1-3 89,-2 4-55,1 0 41,-2 2-90,1 1-46,0-2 3,-2 3-6,1-1 32,0 0 18,0-1 35,0-1 40,1-1 45,-2 5-222,0-1 37,3-6 130,10-30 689,-12 31-724,0 3-54,0-1 238,-2 0-45,0-18-32,0 18-27,0 6-56,0 0-64,0 0-67,0 0-66,0 0-27,-15 0-27,-5 0 62,14 0 13,3 8 27,2-5-10,-16 55 7,14-44-17,0 1 1,1-1 0,1 1 0,0 2 8,2-8-2,-4 31-12,1-15 13,-2 27-46,4-45-7,2-1 1,7 20-9,-7-20-2,-2-6 3,0 0 10,7 4 6,20 11 13,-20-11 19,1-6 21,25-7-3,-2 2 15,1-3 19,41-24 11,-65 29-20,-1 0-9,19-15 8,-20 15 1,-6 5-4,7-8 28,20-21-1,-20 22 9,-7 7-1,0 0-16,7-3-23,18-11-6,-18 11 0,-7 3-6,6 0-30,0 0-37,7 0-152,-3 0 5,-1 0-33,14 0-618,-18 0 530,2 0-215,-6 0-67,-1 0-57,0 0-62,0-1-70,6-5-68,6-8-65,0 1-65,-6 6-1149,-5 5 829,4-3 403,13-17-750,-11 10 988,-4-3-115,-6-7-283,3 20 1017</inkml:trace>
  <inkml:trace contextRef="#ctx0" brushRef="#br0" timeOffset="19096.448">4544 1903 704,'0'0'216,"-6"2"-42,-14 6-54,15-6-27,5-2-26,0 0-14,0 0 11,0 0 30,0 0 79,0 0 97,0 0-83,0 0 39,0 0 36,0 0 36,0 0 401,0 0 91,0 0-27,0 0-88,0 0-390,0 0-36,0 0 161,0 0-68,0 0-38,0 0-24,0 0 11,0 0 32,0 0 40,0 0 16,0 0-14,0 0-34,0 0-51,0 0-29,-4-6-38,-12-18-23,13 18-30,3 6-24,0 0 2,0 0-4,0 0 10,0 0 11,0 0-6,0 0 11,0 0 19,0 0 26,0 0 17,0 0-1,0 0-18,0 0-43,0 0-48,0 0-45,0 0-41,0 0-44,0 0 7,0 0 38,0 0 23,0 0 33,0 0 43,0 0 36,0 0 46,0 0 49,0 0 39,0 0 2,0 0-25,0 0-44,0 0-74,0 0-46,0 0-42,0 0-30,0 0-5,0 0 3,0 0 8,0 0-6,0 0 6,0 0-9,0 0-2,0 0-2,0 0-12,0 0-7,0 0-16,0 0 15,0 0 6,0 0 0,0 0 0,0 0 0,0 0 0,0 0 0,0 0 0,0 0-5,0 0-16,0 0 10,0 0-16,0 0 1,0 0 20,0 0 6,0 0 0,0 0 0,0 0 0,0 0 0,0 0 0,0 0 3,0 0 8,0 0-9,0 0 1,0 0 8,0 0-9,0 0-2,0 0 1,0 0-1,0 0 0,0 0 0,0 0 0,0 0 0,0 0 0,0 0 2,0 0 9,0 0-8,0 0-3,0 0 0,0 0 2,0 0 14,0 0 14,0 0 2,0 0-3,0 0-13,0 0-11,0 0 9,0 0 7,0 0 19,0 0-8,0 0-13,0-12 7,0-5-10,0 11 65,0 6 65,0 0 68,0 0 23,0 0-5,0 0-42,0 0-54,0 0-21,0 0 5,0 0 45,0 0 64,0 0 25,0 0-6,0 0-43,0 0-58,0 0-53,0 0-54,0 0-32,-6 3-43,-24 17 0,-7 19 27,12-9-16,1 2-8,-11 15-5,29-39-3,3-2 3,1-2 10,-8 9 4,7 0-80,3 1 50,0 6 16,0-13 26,8 0 8,31 28-7,17-3-9,-25-12-13,-27-17 13,0-1 0,-1 0 0,1 1 0,0 0 0,-1 0 0,0 0 0,0 0 0,0 0-1,1 3 4,3 3-7,0-2-19,-4-1 4,0-2 15,-2-2 3,1 0 1,-1-1 0,0 1 0,0 0-1,0 0 1,0 0 0,0 0-1,0 0 1,-1 0 0,1 0-1,-1 0 1,1 0 0,-1 1 3,0 8-56,0 3 34,0-9-26,0 3-50,-4 0-73,-11 23-83,11-23-74,-4-1-40,-25 22-21,25-22 23,0-1 51,-25 20 73,25-20 60,1-4 30,-22 3-16,21-4-59,8-1-61,0 0 0,0 0 34,-4-7 94,-13-20 56,16 27 103,1-1 0,0 1-1,0 0 1,-1-1-1,1 1 1,0-1 0,0 1-1,-1-1 1,1 1 0,0 0-1,0-1 1,0 1-1,0-1 1,-1 1 0,1-1-1,0 1 1,0-1 0,0 1-1,0-1 1,0 1-1,0-1 1,0 1 0,1-1-1,-1 1 1,0-1-1,0 1 1,0-1 0,0 1-1,1-1 2,7-26-2,-6 20 20,4-2 25,0-1-26,4-9 4,11-3 85,-13 16-73,4-5 8,-4 3 14,3-4 38,-3 2-54,4-4 7,10-9 87,-13 13-105,5-4 2,11-12 75,-15 15-79,6-7 4,11-8 87,-16 17-89,5-6 2,9-10 75,-14 15-79,5-6 4,7-12 88,-15 16-91,5-5 4,9-9 84,-13 18-92,5-6 1,3-11 41,17-27-28,-27 40-32,4-5-1,7-10 38,-10 18-30,-4 5-6,-1 0-1,0 0 1,0 0-1,-1 0 1,1-1-1,-1 1 1,0-1-1,0 0 0,0 0-5,18-43 30,-15 40-29,2-5-3,1-10 30,-4 16-9,0-1-31,-1 0 37,-2-2 42,0-3 60,0 5-92,1-9 12,-7-5 58,2 13-83,-1-3 3,-11-31 56,9 30-54,-9-13-27,11 20-30,4 6-15,-6 0-6,-18 0-2,18 0 29,6 0 13,-6 8 19,-3 0-5,6-5-2,0 0 0,1 0 1,-1 0-1,0 0 0,1 1 1,0-1-1,0 1 1,0-1-1,0 1 0,-1 3-1,-10 21-1,0 0 0,2 0-1,2 2 1,0-1 0,1 9 1,-2 5-2,-3 15-12,2 1-1,3 0 0,3 1 1,2 3 14,8-24-16,-3-30 2,-1-1-12,4-1 2,12 22-14,-13-21 22,-4-8 27,7 4 5,22 15 5,-21-14 19,-8-5-8,8 0-8,25 0 14,-25 0-14,-1-6 5,20-16 3,-20 17-3,-1-1-7,20-18 4,-19 18-2,-3-1 22,15-18 26,-14 18 43,-1-1 10,3-9-39,21-50 266,-22 49-293,-2 7-63,-2 4 36,0 1 27,5-18 19,-5 18-1,-2 6-8,0 0 1,0 0-30,0 0-19,0 0-40,0 0 1,0 0 2,0 0-3,6-4-10,18-15-1,-18 14 12,-6 5 2,4 7 2,13 18 6,-13-18-10,-2 0 18,3 24-24,-2-12-9,-1-7 28,-1 0-8,3 8-46,1 8-26,-3-22-38,-2-6-64,0 0-47,0 0-15,0 0 28,0 0 48,0 0 53,6 2 43,-2 1 37,4 5 31,-4-3-8,-1-1-38,2-2-33,1 0-51,0-9-45,18-22-61,-18 21-25,-1 0 14,18-26 75,-18 25 71,1 1 65,19-32 16,-17 20 25,-3 5-23,4-4-54,-8 17 119,0-1-39,4-7-99,2-3-120,9-19-410,-12 24 476,-1 2-265,-3 6 252,0 0 40,0 0-12,7-5 59,19-12 30,-20 13 10,-6 4-16,1 11 0,4-3 30,0 3 9,-3 8-34,-3-10 38,0-6 9,1 1-1,0-1 1,-1 0-1,1 1 1,1-1-1,-1 1 0,0-1 1,1 0-1,0 1 1,1 1 4,6 66 10,-8-65-52,1-5-32,2 5-44,6 8-45,0-1-45,-6-7-51,-2-5-61,-1-1-74,0 0-74,1 0-70,5 0-58,-4 0 374,-1 0 86,1 0 57,1 0 71,1 0 32,-1 1-94,0-1-100,-2 0 33,1 0-42,-1 0-5,0 0-36,1-1-38,0 1-41,-1 0-44,1 0-48,0 0-50,0 0-53,-1-1 48,3-6 46,17-23-371,-17 23 333,-3 6-52,-1-3 90,0 0 67,1 1 61,-1 0 53,1 1 18,0-1 57,0 1 28,1-1 20,0 0 19,-1 0-4,0-1-32,0 0-63,0 0-31,-1-1-68,1-1-79,-1-1-90,0 1 345,0-2 39,0-2 25,0-8 26</inkml:trace>
  <inkml:trace contextRef="#ctx0" brushRef="#br0" timeOffset="19346.715">5327 1547 4338,'0'0'1162,"0"0"-472,0 0-319,0 0-44,0 0-42,0 0-36,0 0 154,0 0-112,0 0-94,0 0-63,0 0 34,0 0-80,0 0-48,1-7-72,3-7-19,-1 0-50,-1 8-75,-2 6-75,0 0-80,0 0-109,0 0-136,0 0-108,0-1-80,3-6-107,2-3 208,0-1-39,-1 1-38,-1 2-1621</inkml:trace>
  <inkml:trace contextRef="#ctx0" brushRef="#br0" timeOffset="20036.172">5834 1521 1601,'0'0'1046,"0"0"151,-3-6 68,3 6-1009,-1-1-93,0 0-77,0 0-60,0 0-50,-2-3-105,2 2 119,0 1 39,0-1 45,0 1 56,0-1 68,0 1 27,1-1 60,-1 1 67,1 0 74,-1-1 80,1 1 87,0-1 92,0 1 99,-1 0-341,-5-3-37,-6-4-44,-1-1-33,6 5 252,7 4-108,0 0-33,-3 0-245,0 0-51,1 0-43,0 0-36,-1 0-17,-3 0-82,4 0 60,0 0 50,0 0 75,-1 0 92,-1 0 114,2 0-130,0 0 36,-2 8-20,-13 22-8,12-22-38,3 1-74,-2 1-95,-6 34 48,2 3-44,-20 160 42,16-107-64,-2-7-54,7-60-12,5-14 45,2 7-84,0-19 65,0 27-128,0-25-98,-2-2-112,-3 6 140,1 1-40,2-8-50,2-5-50,0-1-47,0 0-42,0 0-536,0 0 17,0 0 66,2-8 131,-1 4 645,1-1 38,1-2-6,-2 4 34,0-1-33,0 0-15,0-1-36,0-2-42,0 0-46,0 2 148,-1 1 28,0-3-3,2-1-47,0-2-69,3-5-113,-4 9 221,2 0 29,-1-3-4,1-1-49,1-3-65,1-6-104,2-10 55,0 0 98,0-2 90,1 0 78,-2 4 45,1 0 42,7-29 242,-1 2 86,21-73 730,-23 89-869,1 1-46,-9 27-264,1 0 36,4-10 144,2-1 75,12-22 434,-16 33-533,-1 1-47,1 0 502,-5 8-253,7-5 49,-4 2-237,2-1-69,-2 0-61,0 2 12,-1 0 31,2 0 55,0-1 29,0 0 59,2 0 68,1-1 78,-6 3-225,1-1-69,3-3 52,-4 4-69,2 0 35,0 1 16,1-1 40,0 0 45,2 1 54,8-3-83,0 1-51,-7 2-51,0 3-63,4 2-59,7 2-78,-18-6 104,0 1 1,-1-1-1,1 0 1,0 0 0,0 1-1,-1-1 1,1 1-1,0-1 1,0 1 0,-1-1-1,1 1 1,0-1-1,-1 1 1,1 0-1,-1-1 1,1 1 0,-1 0-1,1-1 1,-1 1-1,1 0 1,-1 0 10,26 37-72,-26-38 70,1 1 1,0 0-1,-1 0 0,1 0 0,-1 0 1,1 0-1,-1-1 0,1 1 1,-1 0-1,0 0 0,1 0 1,-1 0-1,0 0 0,0 1 1,0-1-1,0 0 0,0 0 1,0 0-1,0 1 2,0 1-4,1 11 1,-1-1 0,-1 1 0,0-1 0,-1 1 1,-1-1-1,0 0 0,0 0 0,-5 11 3,3-13-33,1-2 42,-6 11 46,1-6-103,4-7-17,-1 1-33,-1 0-42,-2 2-47,7-8 444,-1 1-74,0 0-69,0 0-67,-1 1-62,1 0-59,-2 0-55,1 1-52,-1 0-49,0-1-44,0 1-42,0 0-37,-6 6-452,0-1-107,-4 4-434,-21 16-1963,24-22 2198,6-4 555,1 0 34,-1-1 42,1-1 48,-8 2-424,0-2 35,-25-4-1523</inkml:trace>
  <inkml:trace contextRef="#ctx0" brushRef="#br0" timeOffset="22183.853">2787 3839 5811,'21'10'804,"-12"-5"-330,-5-4-222,-2 0-33,-2 0 134,0-1-135,0 0 47,0 0 130,0 0 5,0 0 11,0 0-6,0 0 1,0 0-35,0 0-25,0 0 20,-6 4 23,-18 13 49,18-13 69,6-4 40,-7 7-30,-24 18-90,24-19-259,6-5-37,-8 5 29,-34 24-83,11-9-77,-24 14-118,55-35 116,-11 7-205,3-2 88,1 0 53,0-1 49,4-3-20,0 1-70,-4 1-104,3-1 55,0 0-39,-3 1-45,0 1-48,5-2 96,0-1 69,0 0 45,-1 0 51,-2 1 24,1 0-78,0 0-90,2-1 37,0 1-39,0-1-4,0 1-32,0 0-37,-1 0-38,0 0-41,0 1-44,-1 0-47,0 0-50,5-3 466,-20 13-1211,7-5 550,0-1-49,-1 0-180,0 0-284,3 1-73,2 4-217,6-7 980,0 0 42,0-1 55,-2-1 69,2-1 147,-1 0 34,-5 0-50,-2-1 80,-9-1 77</inkml:trace>
  <inkml:trace contextRef="#ctx0" brushRef="#br0" timeOffset="22771.027">2040 4425 2257,'-18'22'475,"8"-12"-203,6-4-15,3-5-76,1-1 48,-8 6-69,3-1-104,1-1-51,-3 1-12,0 2 84,-3 2 86,3-3-36,0 1 36,-4 3-92,3-3-42,0 1 28,-3 1 38,-4 4 62,5-6-103,-4 4 6,-9 10 79,14-11-121,-6 4-3,-10 7-45,22-17-39,-2 0 81,-1 3 23,3-4-70,-2 0-44,1 1-30,-2-1-46,0 1-53,-2 1-62,7-5 396,0 1-40,0-1-36,0 1-35,-2 1-71,0 0-95,0 0-81,-1 0-69,0 0-45,0 0-39,-11 6-977,8-5 810,0-1 64,3 0 284,1-1 32,-2 0 19,1-1 62,0 1 69,0-1 77,-34-6-74</inkml:trace>
  <inkml:trace contextRef="#ctx0" brushRef="#br0" timeOffset="23515.261">1355 4966 3554,'0'0'955,"0"0"-102,0 0-74,0 0 33,0 0 52,0 0 83,0 0-5,0 0 5,0 0-29,0 0-35,0 0-80,0 0-435,0 0-35,0 0-42,0 0-37,0 0 167,0 0-264,0 0-34,0 0 48,0 0-48,0 0-6,0 0-21,0 0 16,0 0-18,-6 7 12,-20 24 9,20-23 8,0 0-9,0 3-47,-1 1-8,-15 17-35,-7 7-43,21-27-5,-4 3-28,-4 2 35,6-6-18,-6 6-53,-21 17-13,24-21 17,0 0-40,7-5-44,6-4 5,-1-1-145,-4 4-104,-7 4-84,0 1-78,7-5-78,4-4-84,1 0-89,0 0-89,0 0-85,0 0-86,0 0-86,0 0-80,-1 0-80,-6-4-110,-3-2 345,3 2 407,0 0 183,2 1 94,2 1 114,1 1 99,0 0 54,2 1 35</inkml:trace>
  <inkml:trace contextRef="#ctx0" brushRef="#br0" timeOffset="24146.18">910 5129 3650,'0'0'533,"0"0"-221,0 0-55,2-6 55,9-20 141,-9 20-26,0-2 8,3-22-19,-4 22 24,-2 4-238,0 0-42,1-3 56,0 0-91,1-1-68,0 3 1,-1 1 34,0-3 370,3 1 37,7-18 5,-8 18 16,-2 6-5,0 0-14,0 0-50,0 0-67,0 0-114,0 0-81,0 0-69,0 0-34,0 0-4,0 0 15,0 0 17,0 0 22,2 7-70,-1 1-1,0-1 0,-1 1 1,0-1-1,0 1 1,0 0-1,-1-1 0,0 1 1,-1-1-66,-5 20 166,-4 0-35,4-12-61,-13 30 148,17-36-170,-8 16 295,0-5-71,2-4-90,2-4-104,5-8-86,-2 3 83,-3 0-14,-1 1-43,-4 5 4,-4 8 48,-1 3-25,12-18 19,-1 2-48,-20 22-80,20-22 45,1-1-53,-14 18 94,14-18 39,5-7 16,0 0 65,0 0 61,0 0 37,-5 6 19,-17 17-33,16-17-34,6-6-26,0 0-9,0 0-7,0 0-1,0 0-29,0 0-16,0 0-32,0 0-5,0 0 10,0 0 17,0 0 63,0 0 67,0 0 51,0 0 0,0 0-14,0 0-45,0 0-26,1 7-54,0-1-57,2 1-38,2 0-23,-2-2 30,-1 2 94,-2-7-27,0 0-14,0 0 6,0 0-6,6 6 8,14 20 11,-15-20 30,-5-6-1,7 3 9,21 9-1,-22-9-16,3-1-28,-1 2-85,8 1 4,7-3 36,9 0-47,-18 3-15,-11-4-6,0 0 0,-1 0 0,1 0 0,0-1 0,0 1 0,0-1 0,-1 1 0,1-1-1,0 0 1,0 0 0,0 0 0,32 1 6,-12 3-41,40 12 127,-46-12-125,0 0-60,0 0-77,-1 0-98,-11-3-64,-4-1-121,-1 0 181,1 1-37,2-1-43,2 2-51,1 0 48,2 1-33,7 2-486,-8-3 340,-2 0-130,-2-1-60,-2-1-73,-1 0-86,0 0-97,1 1-98,2 0-100,1 1-97,2 0 130,6 3-618,-4-2 476,-1 0 87,-3-1 288,-2-1 81,0-1-86,-2 1-371</inkml:trace>
  <inkml:trace contextRef="#ctx0" brushRef="#br0" timeOffset="25226.062">2731 4781 4162,'0'0'1277,"0"0"-484,0 0-338,0 0-35,0 0-37,0 0-37,0 0-39,0 0-32,0 0 199,0 0-66,0 0-50,0 0-41,0 0-37,0 0 187,0 0-112,0 0-104,0 0-107,0 0-45,0 0-11,0 0 29,-7 0 54,-21 0 45,21 0 64,7 0 35,-6 8 2,-18 25-18,18-25-35,0-1-18,-20 20-46,20-20-27,-2 0-23,0 2-103,-6 5 10,4-6 6,-3 2 39,-3 1-32,-53 36 325,38-26-273,28-19-88,-1 2-32,-1 0-10,-2 0 56,-1 1 58,-4 0 85,11-4-121,-1-1-38,-1 1-44,-7 1-87,7 0 120,-1-1 62,1 1 50,0-1 69,0 2 82,1-1 94,-4-2-13,-18 0 14,18 0 19,6 0-46,0 0-70,0 0-87,0 0-77,0 0-52,0 0-20,0 0 23,0 0 3,0 0 13,6 2-18,2 1-48,5 1 0,1-3 93,-9 6-86,18 18-2,-18-18 14,-5-7-17,0 0-5,7 6-3,21 20-2,-22-20 18,2-2-26,21 11 13,-22-11-24,-7-4-8,8 5 0,21 12-3,-22-13-13,-7-4-21,0 0-56,1 0 10,5 4-45,7 4-38,3 1-114,-9-5-53,-6-3-59,-1-1-54,0 0-98,1 0-138,5 2-104,7 2-73,-5-2 393,-2 0-42,-2-1-49,-2 0-50,-1-1-47,-1 0-43,0 0-42,0 0-41,0 0-42,0 0-42,0 0-605,0 0-826,0 0 964,2 0 545,0-1 234,-1 0 327,1 0 35,2 0-27,0-1 67,1 0 54,1 0 45,1-1 29,4-2 27</inkml:trace>
  <inkml:trace contextRef="#ctx0" brushRef="#br0" timeOffset="25694.084">2962 4763 2337,'0'0'411,"0"0"-171,0 0-4,0 0-56,0 0 87,0 0-75,0 0-50,0 0 7,0 0 38,0 0 39,0 0 103,0 0 92,0 0 110,0 0 115,0 0 69,0 0 29,0 0-29,-7 4-117,-20 14-124,20-14-124,7-4-70,-6 6-18,2-2-172,0 0-82,-2 1-23,3-2 54,0 0 42,-1 1 28,0 0 44,-1 2 52,-1 0 58,-1 4-209,2-3-39,-2-1 28,-1 2 34,-3 3 54,4-6-113,-7 6-3,1 7 88,-2 8-86,11-20 4,4-6 38,0 0 93,0 0-27,0 0 35,-3 6 248,-7 18 86,7-18 42,3-6-50,0 0-60,0 0-65,3 6-52,7 18-77,-7-18-56,-3-6-45,0 0-38,0 0-39,7 5-25,15 9-25,22 11-43,-38-23-22,1-1-81,-1-1 41,7 4-91,-6-2 5,-2-1-196,-4-1-111,1 0 21,-1 0 65,1 0 59,-1 0 56,0 0 52,0 0 49,0 0 44,0 1 40,0-1 27,0 0 46,-1 0 40,1 0 33,0 1 91,1 0 287,-1 0-259,0-1-130,0 1-47,0-1-96,-1 0 13,1 0-34,0 1-174,0-1-116,0 0 166,0 0-34,0 1-35,0-1-38,0 0-333,1 0-115,0 0-124,-1 0 421,0 0-34,1 0-34,-1 0-36,0 1-38,1-1-36,-1 0-40,0 0-39,1 0-41,0 0-41,1 0 603,0 0 34,6 0-136,3 0 44,8 0-27</inkml:trace>
  <inkml:trace contextRef="#ctx0" brushRef="#br0" timeOffset="26238.985">3550 4671 4466,'-1'2'976,"0"5"-365,1-5-462,-1 0-37,1 1 6,-1-1-41,0 2 28,0 0-6,0 0 29,1 0 61,-1 1 28,1 1 67,0 1 77,0 1 87,0-4-331,0-2-36,0 5 40,0-3-56,0-1 11,0 1 20,0 1 42,0 0 16,0 1 41,0 1 47,0 1 52,0-2-178,1 0-26,0 3 7,-2 1 43,0 3 74,1-5-61,-1 2 35,-2 3-80,1-4-54,1 1 13,0 3 28,1 4 53,0-16-335,0 0-61,0 1 114,0 0 96,0 1 81,0 0 63,0 0 46,0 9 492,0-7-393,0 1-72,0-3-133,0 0-36,0 0-52,-1 1-69,1-1-76,0 0-88,0 1-125,0-1-122,0-2 212,0 0-35,0 1-36,0-1-37,-1 0-39,1 0-41,0 0-41,0 0-44,0 0-44,0 0-47,0 0-46,0-1-50,0-3 615,1 1 43,0-1 20,0 0 10,1-2-3,-1 1-10,0 0-40,0-1-71,0 0-35,1-2-77,-1 0-88,1-2-100,-1 4 316,0 0 52,1-3-6,-1 5 50,0-2-45,0 0-21,0 0-47,0-2-57,0-1-62,2-10 155,0-7 83</inkml:trace>
  <inkml:trace contextRef="#ctx0" brushRef="#br0" timeOffset="26485.1489">3586 4515 3073,'-3'-7'1604,"-1"-5"-828,0-1-34,2 7-47,2 5-51,0 1-54,0 0-43,0 0 464,0 0-32,0 0-24,0 0-516,0 0-43,0 0-49,0 0-51,0 0-48,0 0-50,0 0-50,0 0-40,0 0 28,0 0-70,0 0-42,0 0-8,0 0-5,0 0-24,0 0-17,0 0-7,0 0-43,0 0-3,0 0-47,0 0-65,0 0-77,0 0-90,0 0-90,0 0-95,0 0 229,0 0-36,0 0-40,1 0-38,4-4-527,3-2 300,1 0-45,0-1-195,-5 4 251,-2 2-46,-2 0-59,0 1-71,0 0-1307,0 0 1507,0 0 351,0 0 33,0 0 37,0 0 34,0 0-81,0 0 69,0 0 42</inkml:trace>
  <inkml:trace contextRef="#ctx0" brushRef="#br0" timeOffset="26890.201">3843 4617 7011,'0'0'940,"0"0"-346,0 0-135,0 0-45,0 0 28,0 0-71,0 0-58,0 0-41,0 0 190,0 0-87,0 0-72,0 0-59,0 0-44,0 0-37,0 0 85,0 0-66,0 0-30,0 0 2,0 0-4,6 7-9,18 20-58,-23-26-80,-1 0 1,1-1 0,0 1-1,-1-1 1,1 1-1,-1 0 1,1 0-1,-1-1 1,1 1 0,-1 0-1,0 0 1,0 0-1,1-1 1,-1 1-1,0 0 1,0 0-1,0 0 1,0 0-4,3 7 17,-2-5-17,0 0 1,0 1 0,-1-1 0,1 0-1,-1 0 1,0 1 0,1-1 0,-2 0-1,1 1 1,-1 1-1,-1 45 13,2 40-18,0-88 6,0 0 0,0 1 0,0-1 0,0 0 1,0 1-1,0-1 0,1 1 0,-1-1 0,1 0 0,0 0 0,0 3-1,3 20 33,-4-20-63,0-1 56,0-1 50,0-1 43,0 1 168,0-2 71,1-4 420,0 0-491,0-2-48,0-1-68,1 0-88,-1 0-87,1 1-55,0-1-59,0-1-67,1-2 195,2-5 1,3-10 48,-5 13-44,1-6 1,8-9 54,-7 15-48,3-5 5,6-12 66,-7 16-69,4-7 7,-5 7 17,3-6 35,-4 5-50,4-6 2,9-9 76,4-4-39,-17 24 6,2 2 10,21-18 26,-21 18-12,-7 6-9,12-2 12,1 3-74,-6 0-7,-1-1 40,-6 0-13,8 7-11,21 22-29,-28-28-11,0 0 0,0 0 1,-1 0-1,1-1 0,0 1 1,0 0-1,-1 0 0,1 0 1,0 1-1,-1-1 1,1 0-1,-1 0 0,0 0 1,1 0-1,-1 1 0,18 52-13,-15-43 9,8 33-22,-10-34 17,2 4-3,1 10-41,-4-23 202,0 1-55,1 1-51,-1 0-48,1 0-44,0 0-40,1 5-192,-1-1-69,1 1-68,4 15-1145,-3-16 942,-2-3 67,0-2-65,-1-2-62,0 0-61,0 0-61,0 0-67,0 0-74,0 0-80,0 0 102,2 2-1305,2 1 934,1 0 447,5 3-278,7 6-428</inkml:trace>
  <inkml:trace contextRef="#ctx0" brushRef="#br0" timeOffset="28208.89">4899 4307 4370,'0'0'1758,"0"0"-913,0 0-38,0 0-46,0 0-42,0 0-38,0 0-46,0 0-53,0 0-41,0 0-32,0 0-37,0 0 366,0 0-72,0 0-54,0 0-39,-7-3-87,-22-11-63,21 11-69,8 3-59,-5-1-204,1 0-62,0-1-41,1-2-41,-2-1-31,0 2 29,-2 1 45,-2 2 72,-15 0-151,12 4-27,-12 13-6,18-12 25,0 2-6,-2 0 8,6-5-1,-1 1 0,0 0 0,1 0-1,-1 0 1,1 0 0,0 0 0,0 0 0,0 1-1,0-1 1,-1 4-4,-20 39 48,3-3-21,14-28-24,-1 8 5,1 13-38,-1 18 27,5-5-23,4 14-20,3-11 4,0-35 15,10 11-16,-2-15 3,21 13 30,-18-18-1,22-3 11,-27-5 4,11-2 0,7-6 28,-19 6-28,-6 1-1,0 0 0,0 0 1,0 0-1,0 0 0,0-1 0,0 0 0,0 1 0,-1-2 0,1 1 0,1-2-3,7 0 7,-8 2-4,1 0 1,-1 0 0,0-1-1,0 0 1,1 1-1,-1-1 1,-1 0-1,1-1 1,0 1-1,0-2-3,57-51 11,-14 5-57,-1-3 0,16-27 46,-2-13 41,-4-12-13,-20 30 131,2-15-159,-18 36 68,-3 0 1,0-10-69,-8 23-14,3-34 14,-10 38-5,-2-14 65,-1-3 0,1 12-63,0 43 0,0-1 1,1 0-1,-1 0 1,0 0-1,0 0 1,0 1-1,-1-1 1,1 0-1,0 0 1,0 0-1,0 1 0,-1-1 1,1 0-1,0 0 1,-1 0-1,1 1 1,0-1-1,-1 0 1,1 1-1,-2-2 3,-16-23-53,13 18-6,-4 9 11,-25 3 13,33-5 34,0 0-1,0 0 0,0 0 1,0 0-1,0 1 0,1-1 0,-1 0 1,0 1-1,0-1 0,0 0 0,0 1 1,0-1-1,1 1 0,-1-1 1,0 1-1,0 0 0,1 0 2,-9 3-7,7-2 4,-1-1 1,0 1-1,1-1 1,-1 1-1,1 0 1,0 0-1,0 0 1,0 1-1,0-1 1,0 0-1,0 1 1,0 0-1,1-1 0,-1 2 3,-6 7-1,-24 36-24,19-24 34,-1 5 33,-34 81 187,32-63-160,0 9-237,4-4 1,3 0 1,1 4 166,1 13-181,4-6-51,2-1-100,6 1-197,2-23 146,2-8 30,2-1-42,5 7-171,2-2-100,1-1-119,-9-17 341,1-1-37,-4-6 117,-2-2 76,0-2 67,0 0 56,-1-1 31,0-2 53,0 1 33,1-1 17,2 1-53,-3 1-68,5 3-175,0-3 45,-5-3 203,1 2 8,3 2-5,1-1-14,3-1-40,4 1-75,-7-1 164,9 3 1,7-5-25,42-9 35,-61 6 6,1-6 5,2 0 14,-6 4 3,1 1 0,-1-1-1,0 0 1,0 0-1,0 0 1,-1 0-1,1 0 1,-1-1 0,0 1-1,2-3 3,2-1-1,-4 4 3,0 1 0,0-1-1,0 0 1,0 0 0,-1 0 0,1 0 0,-1 0-1,0 0 1,1 0 0,-1 0 0,-1-1-2,4-6 13,1-6 7,5-10 80,-8 20-60,0 1-35,2-3-3,-1-1 60,1-3 64,1-5 93,-3 12-132,1-1-49,1-3-3,-3 5 12,0-1 33,1-1 19,-1 0 36,0-2 41,0-2 47,0 5-120,1-1-37,0-3 3,-1 0 65,0-4 89,-1 6-59,0-3 40,-1 6-131,0-2-20,-1-4 0,3 0 39,0-1 62,3-4 102,4-16-6,-5 23-23,-3 1 0,0-22 13,0 22 16,0 7 3,0 0-51,0 0-67,0 0-77,0 0-74,0 0-44,0 0 4,0 0 4,0 0 20,1 7 28,12 74 9,2 27 21,-4-53-113,8 23 81,-18-76-2,0 5-19,2 0-8,7 22-6,-7-22-13,-3-7-24,0 0-56,0 0-67,7 4-72,20 9-47,-20-9-12,-1-9 46,18-16 85,-18 16 86,1-4 82,36-43 83,-36 44-41,3-5 5,-3 2 32,3-4 40,-6 9-53,0 0-27,1-3-3,1-1 47,2-2 51,4-7 78,-8 13-126,17-26 120,-13 18-87,0-2 46,0 2 26,0-2 55,-1-1 66,1-1 76,-5 11-283,1 1-24,0-4 3,0 0 40,2-4 58,1-5 97,-4 7-179,4-8 1,6-5 38,0 1-85,-9 18 5,-4 6 19,0 0 23,0 0 4,0 0-17,4 6-29,11 20-21,-14-25-10,-1 0 0,1-1 0,-1 1 0,0 0 0,1 0 0,-1-1 0,0 1 0,1 0 1,-1 0-1,0 0 0,0 0 0,0-1 0,0 1 0,0 0 0,0 0 0,0 0 0,0 0-1,0 54 16,0 1-16,0-43 10,0 10-68,0 1-75,0-5-86,0-13-45,0-6-96,0 0-105,0 0-97,0 1-94,3 5-108,4 7-80,0 2-187,-4-10-49,-2-4-89,0 0 556,1-1 60,0 0 57,-1 0 54,1 1 50,-1-1 47,0 0 43,1 0 41,-1 0-5,0 1 48,1-1 40,-1 0 37,1 1-90,2 0 28,-2 0 16,0-1-20,-1 0-46,1 1-96,2 0-807,-2-1-519</inkml:trace>
  <inkml:trace contextRef="#ctx0" brushRef="#br0" timeOffset="29209.34">6521 4297 4322,'-32'-26'1523,"27"22"-787,4 3-34,1 1 590,-4-6-92,-8-15-280,11 18-805,-3-3 811,1 0-134,-9-22-69,9 22-85,3-1-64,0-18-113,0 18-85,-2 1-93,-7-20-64,7 20-59,2 6-8,0-7-8,0-20 48,0 20 72,0 7 88,0-6 38,0-18 61,0 18 69,0 6-133,0 0 0,0 0-249,0 0-39,0 0 53,0 0-24,0 0-24,0 0-56,0 0-58,0 0-23,0 0-17,0 0-158,0 0 88,0 0-54,-6 5 113,-20 18 48,15-10-17,-17 38 25,6-6 5,3 1-40,12-29 21,-2 7-3,-2 10-49,7-22 33,0-4 33,1 1-45,1 3-49,-2 5-72,4-15 201,-1 2-43,-1 6-119,1 3-96,-3 18-430,4-23 487,-1-2 44,1 1-292,0-7 94,7 7 122,19 22 88,-26-28 113,0-1 0,1 1 0,-1 0-1,1-1 1,-1 1 0,1-1 0,-1 1 0,1-1-1,0 0 1,-1 1 0,1-1 0,-1 1 0,1-1 0,0 0-1,-1 1 1,1-1 0,0 0 0,-1 0 0,1 0-1,0 0 1,0 1 0,0-1 2,6 2-1,-5-1 3,0 0-1,0 0 1,1-1 0,-1 1-1,0-1 1,1 1 0,-1-1-1,1 0 1,-1 0 0,0 0-1,1 0 1,-1 0 0,0-1-1,1 1 1,0-1-2,5 0 9,6 0 3,7-7 31,-10 5-29,5-3 4,10-7 25,-15 8-36,-5 2-2,0 1 0,-1-1 0,1 0 0,-1 0 0,0-1 0,0 0 1,2-2-6,4-1 1,-4 3 1,-1 0 0,0 0 0,-1-1 0,1 0 0,-1 0 0,4-5-2,3-1-2,34-37 20,15-31 3,-32 37 16,2-7 72,-5 0 105,6-22 93,-3 0-1,-4-2 0,-2-1 1,-4-1-307,-8 22 301,-2-1 0,-3-2-301,-2 19 102,-1-1-33,11-115 68,-13 93-37,-1 52-47,0 8 3,0 0-21,0 0-14,0 0 1,0 0-22,-3 5 16,-13 17-16,16-21 0,-1 0 1,1 0 0,-1 0-1,1-1 1,-1 1-1,1 0 1,0 0-1,-1 0 1,1 0-1,0 0 1,0 0 0,0 0-1,0-1 1,0 1-1,0 0 1,0 0-1,0 0 1,0 0 0,0 0-1,-3 59-21,-4 0 1,-5 19 20,-1 7-45,3 9 45,8-55 106,-1-2-34,-1 19-23,0 0-60,2-1-53,3 1-44,5 36-140,-1-54 6,2 0 0,9 28 242,-13-54-24,2 7-5,5 9-33,2 3 9,-9-24 13,3 0-3,16 25 11,-22-33 31,0 1 1,0-1-1,1 1 0,-1-1 1,0 1-1,1-1 0,-1 1 1,0-1-1,1 1 0,-1-1 1,0 0-1,1 1 0,-1-1 1,1 0-1,-1 1 0,1-1 1,-1 0-1,1 1 0,-1-1 1,1 0-1,-1 0 0,1 0 1,-1 0-1,1 1 0,0-1 1,-1 0-1,1 0 0,0 0 1,5 2-3,-4-2 3,0 1 0,0 0 1,0-1-1,0 1 0,0-1 0,1 0 0,-1 0 1,0 1-1,0-2 0,0 1 0,0 0 0,0 0 1,0-1-1,1 1 0,-1-1 0,1 0 0,2 1 6,11-2 0,1-9 33,13-13 6,9-10 1,-26 23-34,22-27 34,-26 28-31,5-6 6,6-11 26,-13 16-27,4-6 9,7-10 85,-10 17-70,-1 2-27,0-1 25,-1-3 31,2-5 47,-5 13-75,0-1-31,3-3-4,-2-1 57,0-2 67,1-6 98,-4 9-190,2-3 40,6-39 307,-5 28-246,-2 4-66,-1 5-106,-1 6 64,0 7-27,0 0-46,0 0-10,0 0 0,0 0 11,0 0 42,-6 9 6,-18 27-57,16-19-108,4 1 93,-7 47-222,8-48 237,2-5 54,1-6-50,3 2-9,7 26 22,-7-25-9,2-2 17,1 2 16,-4-5 6,1 0 0,0 0-1,0 0 1,0-1-1,0 1 1,0-1-1,1 0 1,0 1-1,33 30 40,-29-27-37,-4-5-3,-1 2 0,1-1 0,-1 0 0,0 1 0,0-1 0,0 1 0,0 0 0,0 1 0,4 3-5,-4-5 0,0 1 0,0-1 0,-1 1-1,1 0 1,-1 0 0,0-1 0,0 2 0,0 1 5,12 23-69,-11-21-19,-2 2-94,-1-1 39,0 3-40,0 0-42,0-3-43,0-2-47,-1-3-61,0 0-75,0 3-93,-2 2-103,0 3-105,-1 0-101,2-3-99,0-2-96,-1-3-96,-1 0-94,-4 1-94,-27 19-2055,22-14 2335,1 1 110,6-6 523,1 1 34,-3 4-297,-1 3-20,-3 7-221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41:37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73 210 3025,'0'0'1545,"0"0"-646,0 0-336,0 0-43,0 0 206,-6 6 411,4-5-904,0 1-99,1-1-74,-2 1-103,0 0-73,2-1 108,0 0 34,-1 0 29,1 1 38,0-1 43,-1 1 50,0-1 12,1 1 43,-1 0 46,0 0 51,0 1 53,-1-1 58,1 1 61,-1 0 65,-21 25 36,18-22-61,6-6-27,0 0-86,0 0-82,0 0-56,0 0-19,0 0-27,0 0 4,0 0-36,0 0-8,0 7-29,0 11-63,0-12-36,0 2 64,6-8 43,7-1-65,27-4 311,-30 3-358,-4 1-66,5-1 150,-3 0-56,1 0-10,2-1-35,-5 2 13,4 0 69,2-1 60,-7 1-141,0 0-23,3-1 3,0 0 40,3 2 54,4 0 89,-6 0-159,7 0 21,-4 0 2,5 0 67,-8 0-117,7 0 15,-4 0-1,5 0 38,-9-2-62,9 1 7,5 5 80,35 14 75,-41-12-186,-8-3 36,-8-3-9,0 0 1,0 0 10,0 0 9,0 0 26,0 0 26,4 6 4,11 20-17,-11-20 19,-4-6 120,-8 7-98,0 3-72,-6 4 29,-10 4 30,-33 23-173,30-21-62,11-8-48,-12 7-32,19-14 150,-5 3 7,-7 7-77,17-12 66,0 0 40,-3 1 5,1 1-72,-2 2-76,-3 3-111,7-7 123,1 1 92,0 0 46,0-1-35,1-1-40,-2 1-60,0 0-36,0 1-63,-2 0-75,0 0-83,-7 4-218,0 1-98,8-5-89,4-4-115,1 0 405,-1 0-34,-4 2-635,3-2 822,1 0 115,0 1 70,-1-1 104,1 1 33,-2 0-34,1-1 6,1 1-44,0-1-26,-1 0-48,1 1-57,0-1-64,-1 0-6,1 0-56,0 1-60,-1-1-65,1 0-70,-1 0-75,0 0-80,1 0-83,1 0-1878,0 0 1565,0 0-275,0 0-566</inkml:trace>
  <inkml:trace contextRef="#ctx0" brushRef="#br0" timeOffset="297.9729">480 0 3426,'0'0'1013,"0"0"-380,0 0 78,0 0-72,0 0-49,0 0-47,0 0-45,0 0-38,0 0-31,0 0-36,0 0 279,0 0-103,0 0-95,0 0 1,0 0 22,0 0 68,0 0 43,0 0 14,0 0-56,0 0-76,2 6-129,7 18-65,-7-18-43,-2-6 75,1 1-113,6 3 43,-4-1-128,2 1-62,2 2-10,-3-3 12,1-1 51,-1 1 30,2-1 56,1 1 63,1-1 74,-3 0-176,0-1-62,2 1 8,-4-1-26,2 0 48,-1 1 24,2 0 50,1 0 58,1 1 67,-4 0-214,2-1-23,2 2 8,0 0 43,4-1 76,-4-1-65,1 0 37,3 0-90,6 1 8,-7 0-33,6 2 41,28 7-67,-6-3-101,-33-7-19,-5-2-46,0 1-71,4 5-107,1 1 56,1 2-54,2 2-234,-6-7 147,-1-1-54,-1 1-61,-1 1-65,0 4 23,-1 0-100,0 2-116,-1-6 324,1 0-36,-1 1-38,0-1-40,0 1-43,-1-1-44,0 1-46,-1-1-50,-1 1-51,0-1-53,-1 1-134,-12 14-1913,12-12 1967,0 2 57,0 2-79,1 2 86,-1 5-86,-3 10-369</inkml:trace>
  <inkml:trace contextRef="#ctx0" brushRef="#br0" timeOffset="2822.187">627 515 5074,'0'0'1243,"0"0"-490,0 0-334,0 0-42,0 0-39,0 0-37,0 0 201,0 0-123,0 0-111,0 0-83,0 0-59,0 0-46,0 0-14,0 0-44,-7 1-4,-21 2 14,21-2 14,7-1 4,0 0 17,0 0 37,-6 2 75,5-2-1,0 0-48,0 0-45,1 1-38,-1-1-37,0 0-40,0 0-74,-1 1-46,0-1-107,1 1 115,-1-1 67,1 1 60,0-1 60,-1 0 64,1 1 75,0-1 84,-1 0 28,1 1 72,-1-1 78,1 0 84,-1 1 91,1-1 96,-1 1 102,0-1 108,1-7-908,-5-20 0,5 20 13,1 7 19,0-5 29,0-17 29,0 16 11,3 0-27,6-12-106,-2 3-63,-1 2-56,0 2-45,-1 0-85,-1 1-39,4-11-689,-4 10 494,-2 5 291,1 0 40,-1-1-196,1 1-35,0-7-485,0 1-103,-1 0-78,0-2-316,8-15-1924,-4 20 2138,1 1 86,-2 3 499,-1 0 58,0-1 69,-1 0 79,-1 2 153,0-1 44,-1-1 39,0 1 34,0-3 18,-1 1 33,1-16 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43:57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3276 567 7668,'-1'-1'1078,"-4"-4"-438,3 3-499,0 1-32,0-1 7,0 1-38,-4-4 118,3 3-82,0-1 49,-1-1 21,0 0 54,-2-1 63,0 0 70,3 1-250,-1-1-24,-2-3 6,-1 1 45,-4 0 83,5 3-65,-2-1 41,-36-18 149,13 8-35,12 11 45,-4 2-204,-6 1 108,-1 1 36,19 1-147,-1 0-1,1 1 1,-1 0 0,1 1-1,-2 0-158,-16 8 312,1 0-38,0 2-36,0 1-33,-27 16 115,2 4-104,-8 11-66,4 4-89,23-17-65,2 1 0,1 2 0,-20 30 4,12-5-23,2 2 45,4 2 75,4 0 0,-1 8-97,-13 53 97,17-40-90,8-15-56,0-1-63,-4 31-38,2 1 66,2 0 59,2 1 52,-5 69 117,5 2 93,6 40 789,13 141-1026,4-233 194,4 0-34,2 2-44,4-1-60,2 0-71,4-2-84,28 97 148,-27-136-78,24 51 29,-25-79-58,2-1 0,27 42 58,-28-57-52,1-2-1,1-1 0,2-1 0,6 3 53,2-1-10,2-1-1,1-2 0,1-1 1,2-3-1,29 15 11,-40-26-10,2-2 1,0-1-1,0-1 0,1-2 1,1-2-1,0-1 0,0-1 1,12-1 9,-7-3 1,0-2 0,1-2 0,-1-1 0,0-2 0,0-2 0,0-2 0,-1-1 0,3-3-1,3-4 20,0-1 1,34-18-21,-28 8 42,-2-3 0,10-8-42,-4-2 49,-3-2 0,6-8-49,5-11 118,-2-3 1,30-44-119,4-19 109,-6-6-36,-33 44-57,-2-1-34,108-215 91,-25-12-88,-81 160-114,-4-14 129,-9 3-115,-9 0-39,-8-2-40,-9-1-46,-10 0-46,-9-1-52,-11 1-54,-11 0-57,-10 2-60,-12 0-65,28 112 407,-3 0 36,-6-11-108,-4 1 1,-33-54 238,9 35-261,18 35 35,-2 1-64,-3 3-76,-2 2-90,-3 2-102,-2 3-115,24 21 289,-1 1-32,-1 0-36,0 1-37,4 4 90,0 0-56,0 1-47,1 0-39,-27-12-779,-33-9-967,46 21 1334,-9-1-104,10 5 335,-2 0 97,18 5 357,-1-1 32,0 1 36,-1 0 38,-13-1-7,-3-1 66,-8-2 44,-25-4 43,70 11 16</inkml:trace>
  <inkml:trace contextRef="#ctx0" brushRef="#br0" timeOffset="5633.952">0 1437 4386,'0'0'513,"0"0"-215,0 0-10,0 0-85,0 0-63,0 0-43,0 0 42,0 0-24,0 0-8,0 0-25,0 0-7,0 0 37,0 0 67,0 0 130,0 0 118,5 8 123,12 23 34,-13-23 14,-4-8-81,0 0-87,0 0-92,2 6-68,-1-3-270,-1 0 46,2 0 39,-1 1 33,2 4 236,5 14 622,-5-15-701,-1-2-130,-1-1-77,0-1-95,0-1-111,2 4 474,0 2-18,13 35 253,2 2-55,3 2-74,4 3-93,14 18 134,14 17-483,-7-21 131,8-1-38,2-2-43,-22-27-37,21 15-13,-24-25-18,0-1 0,8 2 18,24 13 24,0-2-40,152 74-156,-121-70 126,2-4 71,-48-20 27,0-1 33,-23-9 52,-14-5-100,29 9-129,-32-8 62,8 4 5,-2-2-38,-2 0-48,1-1-75,-4-2 21,-1 0-42,1 0-48,-1-1-54,0 0-57,-1-1-64,0-1-68,0-1-74,24-12-36,-24 11 87,-7 4 126,0 0 105,7-6 130,1-2 111,16-16 34,-24 18 7,0-18 8,0 18 13,-32-18 40,25 20 6,1-2 8,-6-8-38,-1-1 67,-9-12 174,-25-35 516,36 46-609,2 3-76,9 12-98,-5-6 155,1 1-36,0 0-9,0 2-45,-6-8 35,7 9-49,-1-1 38,-2-1 47,-2-3 60,-16-16 153,18 18-2,-2-1-14,-27-22-24,24 21-106,3 2-90,0 3-59,1 3-44,0-1 46,-3-2 56,2 0-46,3 2-31,-1-1-24,-1 1 27,1-1 77,-1 0 10,3 1-78,0-1-46,-3-1-21,0 2 83,-2 0 88,3 1-30,-1 0 36,3 0-121,-6 0-44,5 0 44,-2 0 65,-1 0 93,11 7-120,9 24 14,-9-23-3,3-2 13,0 2-69,4 4 5,-3-4 15,4 2 38,-5-2-51,5 3 6,9 6 82,-11-11-96,5 3 6,7 10 50,-12-11-72,4 5 1,9 8 43,-12-12-50,5 5-2,8 8 41,21 19-13,-35-34-33,5 4-3,7 11 43,-16-17 7,0 1-69,1 1-24,1 1 110,3 2 107,-5-4-33,2 2 43,19 19 54,-19-20 113,-7-7-249,0 0 0,0 0 33,0 0-11,1 6-25,4 20-15,-4-20-3,-1-6-5,0 0-22,-4 7-8,0 0-29,-4 6-3,4-7 35,-1 0 38,-2 0-45,-8 0-34,6-4 25,-3 1 46,-45 16-63,41-14-52,0-1-160,-15 3 10,17-2 160,-14 7 33,26-11-6,0 0 0,0 0 0,0-1 1,0 1-1,0 0 0,0 0 0,0-1 1,0 0-1,-1 1 0,1-1 0,0 0 1,0 0-1,-1 0 0,-4 0-1,1 1 7,6-1-22,0 0-32,0 0-5,0 0-12,-6-5-202,0 1 105,0 2 77,-6-1-31,9 2 47,0 1-45,-1-2-87,1 1-35,3 1-320,0 0-98,0 0 280,0 0-39,0 0-44,0 0-51,0 0-55,0 0-62,-1 0-64,1-1-69,-3 0-71,-1-2-72,-3-2-75,-2-1-74,1 1-74,1 0-72,1 1-910,5 3 1239,0 1-17,1 0 487,0 0 36,0 0 40,0 0 38,0 0-186,0 0 35,0 0-71</inkml:trace>
  <inkml:trace contextRef="#ctx0" brushRef="#br0" timeOffset="6619.4029">915 2659 1505,'0'0'715,"0"0"-80,0 0 8,0 0 26,0 0-44,0 0-73,-6 2-91,3-1-584,1 0 88,0-1 84,1 1 79,-1-1 74,1 1 67,-1-1 62,1 1 58,0-1 145,0 0 65,0 0 57,0 0 46,0 0 651,0-1 1975,2 1-2180,0-1-72,0 0-102,-1 1-535,1-1-38,0 0 69,0 0-82,0 1-93,0-1-100,0 0-117,1 0-81,-1 0-88,0 0-93,1 0-98,-1 0-103,1 0-108,-1 0-115,0 1 395,5-5 354,1 4-55,24-4-36,-23 4-12,0 1 7,9 0-22,56 9 122,-41 0-110,-21-5-21,8 3-34,16 7-97,-29-11 64,0 1-83,20 13 96,-13-7 16,15 14 2,-21-18-12,-7-6-41,0 0-82,0 0-89,0 0-90,0 0-46,0 0-76,0 0 198,0 0-33,0 0-47,0 0-45,0 0-41,0 0-55,0 0-70,0 0-54,1 0 260,1 0 36,1-1-208,0 1 119,0-1 100,0-1 49,0 1 87,4-4-111,-4 3 79,-2 2 41,0-1-51,4-1-789,-4 2-66,-1-2 517,0 0 57,0 1 52,0-1 50,0 1 47,0 0 43,1-1 40,-1 1 37,0-1-1,1 1 43,0-2-70,0 1 78,1-2 15,-1 2 33,-1 0-84,1 1-1,-1 0-71,1-3-624,0 2 347,-1 2 153,0 0 79,0 0 94,0 0 81,0 0 49,0 0 41</inkml:trace>
  <inkml:trace contextRef="#ctx0" brushRef="#br0" timeOffset="6978.963">1012 2262 2769,'0'0'1537,"0"0"-801,0 0-53,0 0-74,0 0-79,0 0-77,0 0-84,0 0-88,0 0-74,0 0-58,0 0-49,0 0-45,0 0-38,0 0-81,0 0-18,0 0-42,0 0-52,0 0-64,0 0-73,0 0-65,0 0-59,0 0-60,0 0-629,0 0 22,0 0 18,0 0 428,0 0 187,0 0-278,0 0 325,0 0 134,0 0 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11:35.1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7319 1999 4050,'0'-5'1011,"0"2"-897,1-1 73,-1 0 63,0 0 52,1-5 402,1-13 1133,-2 15-1335,1 1-78,0 0-100,-1 4-213,0-1-39,0 2-42,1-1-47,-1 0-50,0 1-53,1-8 1360,0 5-742,-1 1-102,0 0-90,0 0-78,0 0-39,0 1-74,0-1-45,0-1-27,-1 2 3,1 0 21,0 0 23,0 1 42,0-6 812,0 7-517,0 0-35,0 0-34,0 0-49,0 0-58,0 0-51,0 0 107,0 0-16,0 0-97,0 0 41,0 1 42,0 5 39,0 11 55,-2 1-34,-3 18 245,-3 3-113,0 0-100,-2 7-47,1-1-94,-2 23 131,-3 1-70,0-1-61,-2 1-54,-4 13-29,-1-1-57,-5 17-42,-14 49-52,-12 39-39,44-159 11,-1 1-70,4-13 5,0-1-38,1 0-44,0 0-48,-3 14-500,-1-5-117,1-4-124,2-11 437,1 0-33,1-3-211,1-1-102,1-3 394,1 1-34,-1 1-39,1 0-40,0-2 261,0 0 47,-1 0 45,1 0 38,0 0 3,0 0 41,-1 1-23,1 0 44,-1 1-61,1-1 34,-1 0-21,1 0-67,-1 0-22,1 0-71,0 0-84,0 0-95,-1 0 8,1 0-80,0 0-88,0 0-94,0 0-100,0 0-108,0 1-114,0 0-120,0-3 872,0 0 36,0 0-221,0 0 19,0 0-118</inkml:trace>
  <inkml:trace contextRef="#ctx0" brushRef="#br0" timeOffset="353.7199">6707 2027 3522,'11'-17'-21,"0"0"42,0 0 40,1 0 39,1 1 35,0-1 35,14-14 261,3 1 110,1 1 92,1 3 76,3 1 58,7-1 187,-19 13-191,1 1 1,0 2 0,9-3-764,34-5 1329,-18 10-468,1 5-108,-5 4-92,-2 2-81,-1 3-64,-1 2-48,-25-3-277,0 0 0,-1 1-1,1 0 1,-1 1 0,-1 1 0,1 0 0,-1 1 0,-1 1 0,4 3-191,0 2 235,0 1-38,12 18 95,1 11-79,-23-32-175,-1 0 1,0 0-1,-1 0 1,2 8-39,-4-10 24,-1 1 1,0-1 0,0 0-1,-2 1 1,1 7-25,-8 33 160,-7-9 67,3-23-69,-2 1 33,-13 15-57,-2-1-40,-33 30-7,-5-6-92,23-26-53,-1-1 1,-39 21 57,28-23 2,-1-3 44,48-23-101,1 0 43,-18 7 67,17-8-79,-2 0-57,1-2-48,-1 1-69,-1-1-82,-2-1-95,3 0 126,-2 0-36,0 0-36,2 0-36,3 0-35,3-1-40,1 0-43,-1-1-48,0 0 54,-2-1-33,-2-2-266,1 2-57,3 1 82,2 0-60,1-2-81,1-1-106,0 3 556,0 0 98,0 0 137,0 1 37,0-1-80,0-3-122,0 3 212,0 0-43,0 1-14,0-1-54,0 0-62,0-1-73,0 1 4,0-1-65,0 1-69,0-1-75,0 0-81,0-1-87,0 0-93,0 0-99,0 2 765,0 0 39,0-4-57,0-1 92,0-6 90</inkml:trace>
  <inkml:trace contextRef="#ctx0" brushRef="#br0" timeOffset="825.761">7824 2458 5266,'-25'-9'900,"14"5"-367,5 2-86,4 1 123,-6 4 347,6-2-733,-1 1-109,1-1-33,-7 4 66,5-3-12,0-1 64,0 0 37,0 0 70,0 0 83,0-1 95,-4 7 486,3-3-766,0-1-52,-4 3 2,5-2-32,0 0 48,0 0 23,-1 1 52,0 2 58,0 1 68,1-4-194,0 0-49,-2 2 1,3-3-20,1 2 40,-1 0 21,0 1 44,-1 1 50,0 2 57,1-4-157,0 1-41,-2 3 5,3-5-24,-1 2 34,1 0 18,-1 2 36,0 0 43,0 3 47,-8 25 76,-5 40 311,11-41-390,2 1-52,4-3-87,2-16-22,0 0-1,1 0 0,5 10-78,-1-4 56,-1-6-34,3 0 23,18 12-26,-13-18-89,17 2 68,-14-9-36,21-4 70,-18-4 35,7-9-30,0 0 0,-1-2 0,0-1 0,8-8-37,24-26 25,-11-4-24,-36 39 25,-1-1 0,-1 0-1,-1-1 1,7-15-26,1-20 15,-11-2-76,-10 18-41,-7 0-62,6 20 10,-4-7 24,5 15 58,-1 0-35,0 0-20,-1 0-42,-1-1-49,-2 0-59,0-1 205,-1 0-36,-6-5-58,-12-6-131,22 17 225,-1 0-1,1 1 1,-1 0-1,0 0 0,0 0 1,0 1-1,-2 0 73,4 0-37,0 2 0,0-1 0,0 1 0,0-1-1,-1 2 1,1-1 0,-1 0 37,-4 2-59,-18 2 56,15 0-38,5-1-21,-1 1-39,0 1-49,-2 1-58,8-4 91,0 0 45,0-1 32,-2 1 37,-1 1 16,2-1-56,-1 1-62,-1 0-88,1 1-53,-2 1-93,-1 0-107,-1 2-122,2-2 200,-7 6-361,1-1-100,8-7 240,2-1-61,2-1-79,1-1-96,0 0-296,-3 5-838,0 0 1149,-1 2 97,-1 2 43,-3 3-110,-5 9-341</inkml:trace>
  <inkml:trace contextRef="#ctx0" brushRef="#br0" timeOffset="1235.128">8390 2437 7395,'1'-2'922,"3"-4"-366,-3 4-534,1-1 77,1-2 66,0 0 54,4-7 324,6-8 475,-8 11-609,0 2-53,-2 2-92,1-1 870,-4 6-21,0 0-591,0 0-36,0 0-47,0 0-54,0 0-56,0 0-49,-7-4 173,-22-12-98,29 16-346,-1 0 0,1-1 1,-1 1-1,1 0 0,0 0 0,-1-1 0,1 1 1,-1 0-1,1 0 0,0 0 0,-1 0 0,1 0 0,-1 0 1,1-1-1,-1 1 0,1 0 0,-1 0 0,1 0 1,0 0-1,-1 1 0,1-1 0,-1 0 0,1 0 1,-1 0-1,1 0 0,0 0 0,-1 1 0,1-1 0,-1 0 1,1 0-1,0 0 0,-1 1 0,1-1 0,0 0 1,-1 1-1,1-1-9,-5 3 72,0-1-37,-2 1-2,0 2 65,-3 2 79,4-2-44,-2 1 34,3-2-88,-2-1-33,-2 3-2,0 1 60,-2 4 77,4-4-48,-1 1 35,2-3-108,0 1-15,-4 2-1,1 2 28,-1 2 42,-3 6 71,4-7-127,-3 6 5,4-6-2,-2 5 37,3-8-67,-4 6 3,1 10 53,6-19-69,3-3-13,0 0-1,0 0 0,0 0 1,0 0-1,0 0 0,0 0 1,0 0-1,1 0 0,-1 0 0,1 1 1,0-1-1,0 0 0,-1 0 1,1 0-1,1 2-4,-1 22 27,0-19-9,4 1-2,11 24 0,-11-24 0,3 0 3,-1 0-12,-4-4-5,0-1-1,0 0 1,0-1-1,1 1 0,-1 0 1,1-1-1,0 1 0,0-1 1,0 0-1,0 0 1,0 0-1,1 0-1,31 19 35,12 3-1,-32-17-23,23 16 32,-10-4-1,-22-15 17,1 2 43,18 16 28,-18-16 94,-7-6 110,0 7 93,0-3-328,0 2-40,-1 1 5,1 0 72,0 0 89,1-3-61,-1 0 41,-4 3 182,-9 23-128,3-17-81,2-5-143,-4 4-3,-12 4 27,14-9-53,5-3-2,-1 0 1,0 0-1,0-1 0,-1 1 1,1-1-1,-2 0-4,-2 3 3,-36 12-3,35-14 5,-6 2-9,-10 1-27,11-3-47,2-1-41,7-2-74,6-1-102,1 0 96,0 0-37,0 0-38,0 0-42,0 0-42,-1 0-44,-1 0-48,-2 0-50,-2 0-53,-2 0-55,1 0-55,1 0-58,2 0-59,2 0-63,2-3-63,1-1-68,0 3 657,-1 0 52,1 0 47,-1 0 43,0 0 13,1 0 44,-1 0 22,0-1 13,1 0 5,-1 1-9,1 0-37,-1-1-69,1 1-35,-1-1-75,1 0-85,0 0-99,0 0-3,-1 0-83,1-1-90,0 0-98,1 0-104,-1 0-111,0-1-119,1 0-125,1-2 263,0-3 58,2-3-124,3-8-449</inkml:trace>
  <inkml:trace contextRef="#ctx0" brushRef="#br0" timeOffset="1487.098">8987 1968 10277,'0'-2'718,"3"-4"-276,1-8-45,4-7 148,-5 13 378,-3 8 80,2-7 62,1 1-466,-1 0-55,-1 2-54,0 0-51,0 2-48,-1 1-45,-1 0-43,1 2-39,-1 0-38,-1 1-33,-2 4 100,0 2-104,-2 2-82,-2 4-54,-11 23-48,13-25 54,1-2 93,3-6-29,1-1 36,-11 28 20,0-1-35,-11 28 65,3-2-77,-22 75 106,31-90-130,0 0 40,-15 61 77,9-33-136,0 0-39,3-5-40,2 1 0,2 13-10,7-15-38,1-28-36,0-9-46,1-24-458,1 0 107,0 0 98,0 0 91,-1 0 86,1 0 76,0 0 71,0-1 63,0 1 53,0-1 48,0 1 39,0-1 33,0 2 251,1 1 692,-1-3-829,0 0-53,0 0-70,1 0-94,-1 0-115,0-1-34,0 0-36,0 1-41,0-1-43,0 0-46,1 1-47,-1-1-51,0 0-53,0 0-56,0 0-59,0 1-61,0-1-63,0 0-66,1 0-70,-1 0-71,0 0-74,0 0-77,0 0-80,0 0-83,0 0-85,0 1-88,0-1-90,0 0-93,0 0-95,0 0-98,0 0-101,2-6 1380,0 0 76,1-2 63,0 0 51,1-3 6,1-6-54</inkml:trace>
  <inkml:trace contextRef="#ctx0" brushRef="#br0" timeOffset="1731.73">8802 2373 9204,'0'0'922,"0"0"-395,0 0-113,0 0 71,0 0 283,0 0 89,0 0-54,1-1-458,5-3-61,-2 2-203,0-1-17,1-2-2,2 1 23,2-1 46,4-1 81,-4 2-114,5-2 22,-3 1-40,4-2 36,2-2 58,-2 2-111,-2 0-66,2 0-69,3-2-122,-9 4 45,0 1-39,0-1-43,0 0-46,0 1-49,0-1-53,0 1-55,-1 0-59,0 0-63,-1 1-66,0-1-68,0 1-73,-1 1-76,-1-1-79,3 0-1081,-4 1 710,1-1 276,1-1 83,0 1 323,2-2 48,10-6-453,14-8-340</inkml:trace>
  <inkml:trace contextRef="#ctx0" brushRef="#br0" timeOffset="2685.256">7706 3539 8452,'0'0'917,"0"0"-407,0 0-259,0 0-49,0 0 103,0 0-72,0 0-39,0 0 139,0 0 19,-1 1-118,-4 4 55,-7 7 62,0 0 56,7-5 47,0 2 34,-7 24-356,-1 1 51,0 0 43,1 1 38,-12 32 305,-38 125 1231,38-108-1106,9-30-327,1 0-81,2-1-101,0 0-118,-12 50-100,-1-4-101,17-65 47,6-26-123,2-7 57,0-1-41,0 0-46,0 0-47,0 0-49,0 0-50,0 0-53,-1 1-55,0 1-61,-2 2-62,-1 3-67,-1 1-72,-1 0-75,2-2-78,1-1-81,2-3-73,1-1-62,0-1-51,-1 0-563,0-1 618,-1 0 255,-2-1 94,1 1 356,0-1 40,-6-2-275,1 0 183,-5-2-169</inkml:trace>
  <inkml:trace contextRef="#ctx0" brushRef="#br0" timeOffset="3351.041">7532 3529 3137,'11'-10'950,"-4"3"-892,0 1 45,1-1 43,1 0 39,10-9 288,2 1 113,6-5 231,54-31 1728,-47 34-1527,25-5 607,-16 12-593,-6 5-224,0 3-64,-13 2-318,-2 1-34,1 2-38,-2 0-41,0 2-44,-1 0-50,-1 2-51,-1 1-56,-3 3 56,20 20-64,-34-31-98,0 1 0,0 0 0,0 0 1,0-1-1,0 1 0,-1 0 1,1 0-1,0 0 0,-1 0 0,1 0 1,-1 0-1,1 0 0,-1 0 0,1 0 1,-1 0-1,1 0 0,-1 0 1,0 0-1,0 0 0,0 1-6,5 21 55,-1 5 46,-3-17-46,0 0 0,-1 0 1,-1-1-1,0 1 0,0 0 0,-1-1 0,-1 1 1,0 2-56,-9 21 149,-2-2 1,-1 0 0,-10 16-150,4-12 198,-2-2 0,-2 0 1,-1-2-1,-26 26-198,20-27 235,-1-1 0,-12 6-235,-35 19 285,10-15-77,-2-7-34,56-26-246,-21 7-130,4-10 140,-46-4 81,72 0-46,0-6-34,-22-16-72,21 16-54,6 0-75,-6-18-34,6 18 13,4-2 107,0 1 74,1 1 49,0-1 45,0 2-3,-2 2-25,8-12-69,-2 7 86,3-6 1,11-5-30,-12 10 49,-2 2-19,1 0 45,3 0 42,6-4 58,31-17-42,-4 11 75,-31 12-151,-3 1 7,0 2-46,1 1-41,3 0-58,17 1 19,-30 0 101,-1 0 1,1 0-1,0 0 0,-1 0 1,1 0-1,0 0 0,0 0 1,-1 1-1,1-1 0,0 0 1,-1 0-1,1 0 0,-1 1 1,1-1-1,0 0 0,-1 1 1,1-1-1,-1 1 0,1-1 1,0 1 8,6 2-32,-5-2 28,0 0 0,1 1 0,-1-1 0,0 1 0,0-1 1,0 1-1,0 0 0,0-1 0,0 1 0,0 0 0,-1 0 0,1 0 0,0 2 4,4 2-6,-3-4 6,-1 0 0,0 0 0,0 1 0,0-1 0,0 1 0,0 0 1,0-1-1,-1 1 0,1 0 0,-1 0 0,0 0 0,1 1 0,23 54 5,-19-46 0,13 38 22,-2 3-16,4 6-19,-4-19 8,-14-33 8,3 0-14,18 18 9,-18-18-19,2-6 19,22 4-3,-14-6 29,-6-2-23,32-15 20,40-28-6,33-26-20,21-19-15,-101 67 19,-1-2-1,-2-2 0,0 0 0,-2-2 0,-1-2 0,1-4-3,-27 34 3,-1 0 1,0-1-1,-1 1 0,1 0 0,0-1 1,-1 1-1,1-1 0,-1 0 0,0 1 1,0-1-1,0 0 0,0 0-3,1-5 12,1 1 36,-3 0 13,0-22 1,0 22-14,-9 1-16,-27-18-22,36 23-11,-1 0 1,0 1-1,1-1 0,-1 1 0,0-1 0,0 1 0,1-1 1,-1 1-1,0 0 0,0 0 0,0-1 0,0 1 0,0 0 0,1 0 1,-1 0-1,0 0 0,0 0 0,0 0 0,0 0 1,-30 0 3,30 0-3,0 0 0,0 0 0,0 0 0,1 0 0,-1 0 0,0 0 0,0 0 0,0 0 0,0 1 0,0-1 0,0 0 0,1 1 0,-1-1 0,0 1 0,0-1 0,1 1 0,-1-1 0,0 1 0,0 0 0,-10 5 9,-6 4 7,-8 11 58,-9 10 40,18-12 22,-4 12-49,-17 30 127,5 7-9,20-27-132,10-23-41,4 37-29,7-5-16,-1-31-6,21 24-13,6-6-3,-19-26 22,3-3-26,0 1-61,-10-5-93,-4-4 49,2 0-39,-4 0-5,0 0 69,-1 0 56,0 0 43,5 0 120,-3 0-90,-2 0-42,0 0-38,1 0-48,0 0-56,0 0-21,1 0-50,0 0-56,0 0-62,0 0-66,1 0-71,1 0-77,0 0-82,-2 0 205,0 0-48,1 0 80,0 0 61,6-1-419,-3 0 237,-4 0 218,0 0-47,0 0-55,1-1-66,0 0-143,0 0-107,1 0-119,-3 0 383,0 1-36,0-1-37,0 0-38,0 1-39,1-1-43,-1 0-42,0 0-46,1-1-46,0 1-49,0-1 615,0 0 57,1 0 49,1-1 41,5-3 7,8-5 62</inkml:trace>
  <inkml:trace contextRef="#ctx0" brushRef="#br0" timeOffset="3887.375">9197 3861 7555,'0'0'962,"0"0"-403,0 0-266,0 0-47,0 0-42,0 0-42,0 0 21,0 0-14,0 0 49,0 0 12,0 0 21,0 0-46,0 0-7,-8 1 36,2 0-250,-1 1 104,-2-1 88,0 1 73,-3 2 158,-27 9 941,22-5-820,2 0-156,8-3-235,0 0-40,2-2-7,0 0-25,-2 2 9,0 1 44,-2 2 67,-4 4 113,9-8-236,-1 1-22,-1 0 2,-2 3 36,0 2 51,-5 4 83,-37 44 4,39-45-195,-5 6 13,-10 14-68,-2 5 71,6-6 50,1 0 0,-13 30-87,19-23 5,1 5-18,13-42 10,0 0-1,0 1 1,0-1 0,0 0 0,1 0 0,-1 1-1,1-1 1,0 0 0,0 0 0,0 1 0,0-1-1,0 0 1,0 1 0,1-1 0,-1 1 3,2 4-11,-2 0-10,0-7 2,6 5-8,20 16 9,-26-21 17,0 0 1,1 1-1,-1-1 1,0 0 0,1 1-1,-1-1 1,1 0-1,-1 0 1,0 1 0,1-1-1,-1 0 1,1 0-1,-1 0 1,1 1-1,-1-1 1,1 0 0,-1 0-1,1 0 1,-1 0-1,1 0 1,-1 0 0,1 0-1,-1 0 1,1 0-1,-1 0 1,1 0-1,-1-1 1,1 1 0,-1 0-1,1 0 1,-1 0-1,1-1 1,9 0 7,-1 0-27,1-2 47,0-2 47,5-3 65,-10 4-107,1 2-25,2-3-9,1 0 38,2-3 41,5-4 61,-4 5-85,-6 4-54,-1-1 1,0 1-1,0-1 1,0 0-1,-1 0 1,1 0-1,-1-1 1,0 1-1,1-2 1,16-18-25,20-24-68,11-14 6,-4 4-17,-3-5 101,-4 2 40,-27 37-7,-11 18 2,-3 6-3,0 0-10,0 0-3,0 0-5,0 0-25,0 0-12,0 0 18,0 0 56,-3 7 61,2-3-71,-1 0-26,0 2-1,-1 1 46,0 2 49,-2 5 75,4-9-202,-3 6 58,-1 2 80,-4 13 208,-5 21 347,8-28-410,1-2-57,2-3-94,-9 53 624,1-1-108,-1 0-97,0 0-88,2-8-117,0-1-52,-1 1-47,1 0-40,-2 11-5,-1 0-35,-26 136 201,22-103-200,11-51-110,0 0-38,0 17-71,0 0-102,3-33 34,2-22 198,-1 1-109,1 0-96,-1 1-82,-1 2-132,1 1-73,-5 30-1057,4-31 881,1-3 95,1-10-214,1 0 112,-1-1 103,1 0 94,0 0 86,0-1 77,-1 0 70,1 0 61,0 0 44,0 0 60,0 1 85,1 1 212,-1-3-255,0-1-74,0 1-35,0 0-49,1-1-57,-1 1-66,0-1-70,0 1-80,0 0-85,0 0-94,0 0-100,0 0-107,0 0-115,0 1-122,0-1 470,0-1-34,0 1-34,0 0-35,0 0-35,-1 0-38,1 0-37,0 0-38,0-1-1240,0 0-879</inkml:trace>
  <inkml:trace contextRef="#ctx0" brushRef="#br0" timeOffset="4931.0869">9184 4013 3922,'0'0'853,"0"0"-346,0 0-79,0 0 121,0 0 358,0 7 101,0 0-772,0 1 100,0 1 58,0 15 581,0-18-710,0 1-38,0-1-45,0-2-66,0 0-77,0-1-90,0 8 413,0-2-107,1-4-121,-1-1-42,1 2 4,0 4-32,-2-3 20,1-2 2,-1 1 37,0 1 46,-1 2 52,1-3-144,-1 0-22,-1 3 2,2 0 38,0 3 60,1 6 97,0-5-177,0 8 73,0 38 283,2-47-341,5-1-82,-3-5 2,-2-1 27,0 0 24,-1 2 37,4-5-42,19 5 21,-18-6 19,-6-1 16,9-4 22,1 0-82,-1 1-30,-1-1 22,2-2 29,2-3 48,-3 3-74,4-4 9,8-7 84,-11 9-106,5-4 8,9-11 60,-13 13-74,5-5 7,7-12 46,-14 16-58,4-5 6,7-11 45,-12 17-55,4-5 6,5-9 43,0-2-7,-13 20 6,-1-1 16,9-23 45,-9 23 107,-3 7 101,0 0 80,0 0 0,0 0-80,0 0-93,0 0-67,0 0-5,-6 9-6,-5 12-78,0 0-1,2 1 1,0 0 0,2 0-1,0 1-86,0 8 57,5-2-37,0-12 9,-5 36-16,6-42-15,1 0 0,0 0 0,1 0 0,1 5 2,-1-9 0,0 0-1,1 0 0,0-1 0,1 1 0,0-1 0,1 4 1,23 30-29,-21-39 10,20 4 0,-14-6 33,-4-2-13,-5 2-1,0 0 0,0 0 0,0 0 0,0-1 0,0 1 1,0-1-1,0 0 0,-1 0 0,1 0 0,1-2 0,39-32-16,-28 23 5,6-9-5,5-13-39,-7 5 27,4-8-37,7-15-48,11-25-97,-4-5-23,-15 29 114,-4 9 56,-2 2 40,-13 34 39,-2 3 11,5-18-9,-5 18-7,-1 6-27,0 0-24,0 0 8,0 0 21,-2 7 43,-1 2-10,-1 4 9,-3 12 87,-6 21-13,1-2 50,-14 64 265,19-77-320,1-2-34,1 2 5,5-13-51,3 22 33,-3 7-24,2 2-13,4-15-10,2-22 7,16 11 3,-18-18 3,10-5 9,6 0-19,-6-4 23,35-21-3,-38 20-28,-6 2-2,0-1 1,0 0-1,0 0 1,-1 0-1,1-1 1,1-1 0,5-3-8,37-30-8,-37 29 8,7-6 13,8-13 46,-16 18 6,5-7 28,10-12 74,-16 17-100,6-5 27,8-13 41,-15 20-126,-2 3 14,0-2-40,1-2-38,2-5-52,-3 7 90,-2 2 34,0-1-33,0-1-35,2-5-50,-4 7 90,8-14 25,-9 15 29,-1 0 10,5-20 6,-5 20 10,-2 7 0,-2-7-10,-5-21-3,5 22-10,2 6 15,0 0 160,0 0-106,-8-1 17,2 0-50,-3-5-31,8 5-45,1 0 0,-1 1 0,0-1 0,0 0 1,0 1-1,0-1 0,-1 0 0,1 1 0,0 0 0,0-1 0,0 1 1,0 0-1,0-1 0,-1 1 0,1 0 0,0 0 0,0 0 0,0 0 0,-2 0 2,-3 4 0,-20 9-16,19-8 8,1 1-26,-2 2-19,-5 7-32,-1 8-31,8-14 70,-11 27-94,13-28 151,-8 30 36,9-30-42,2-5-2,0 0-1,0 1 1,0-1-1,0 0 1,1 0-1,-1 1 0,1-1 1,0 0-1,0 1 1,0 1-3,0 30 2,0-4-4,0-25-12,4 1-4,11 21-9,-11-22 26,-4-5 34,18 1 211,2-4-101,-1-1-94,-6 0-91,-8 2-29,-4 1 67,14-3-86,-6 2 34,7-6-18,-3 0 22,4-1-16,44-20 92,-50 22-25,-5 3 2,0 0-1,-1 0 1,1 1-1,0-1 1,0 2-1,7-2 0,-4-1 5,-6 2-4,0 1 0,1-1-1,-1 1 1,0 0 0,1 0-1,-1 1 1,1-1 0,-1 1 0,1-1-1,-1 1 1,1 0 0,1 1-1,70 5-27,-75-6 26,1 0 0,0 1 0,-1-1 0,1 0 0,0 0 0,-1 0 0,1 1 0,0-1 0,-1 0 0,1 1 0,0-1 0,-1 0 0,1 1 0,-1-1 0,1 1 0,-1-1 0,1 1 0,-1-1 0,1 1 0,-1 0 0,1 0 1,24 28-3,-17-15 16,-2 54 86,-9-53-32,-1-5-40,-2 5 8,-9 6 71,10-13-69,-4 6 15,-9 5 86,12-11-109,-6 5 7,-10 3 29,-18 8-25,27-17-33,10-5-6,-1 0 0,0 0 0,0-1-1,0 1 1,0-1 0,0 0-1,0 0 1,0 0 0,-5 0-1,2 2 2,-9 1 7,-6-6-31,12 0 3,-7-1-61,11 2-63,5 1-77,0-1-73,-6-2-78,-9-6-92,7 4 183,1 1-41,4 2-47,1 0-42,1 0-40,0-2-33,-1-3-168,-1-1-57,-1-1-216,4 5 239,0 2-54,0-2-59,1-2-62,0 5 597,0-1 40,0 1 38,0 0 33,0 0 8,0-1 35,-1 1-1,1-1 42,-1-3-88,1 3 51,-1 0-57,1 0-32,0-1-64,1 1-75,-1-1-87,0 0-4,0 0-73,1 0-81,-1-1-87,1 0-93,0-1-99,0 1-106,0-2-113,0 0 554,1-1 44,1-10-372,4-15-317</inkml:trace>
  <inkml:trace contextRef="#ctx0" brushRef="#br0" timeOffset="5250.617">11094 3310 4626,'0'0'214,"8"-6"-113,23-20-53,-24 19-24,-7 7 5,0 0 19,0 0 88,0 0-15,0 0 49,0 0 62,0 0 64,0 0 67,0 0 80,0 0 90,0 0 73,0 1 56,-4 5 48,-5 6-94,1 1-34,-8 13 481,0 1-125,2 1-112,1 1-104,0 1-90,1 0-80,1 1-70,-2 7 21,2 0-65,0-2-70,-15 63 582,15-58-517,0 7-93,0-1-65,1 1-57,0 0-45,-3 40 56,5-22-19,3 0-1,3 8-209,3-45 73,0-16-24,0 0-1,1 0 1,1 0-1,0 0 1,1-1 0,0 1-1,1-1 1,5 10-49,6 7 37,-12-22 3,2-3-13,22 9 5,-28-12-32,1-1 0,-1 0 0,1 1 0,-1-1 0,1 0 1,-1 0-1,1 1 0,0-1 0,-1 0 0,1 0 0,-1 0 0,1 0 0,0 0 0,-1 0 1,1 0-1,-1 0 0,1 0 0,0 0 0,-1 0 0,1 0 0,-1 0 0,1-1 0,0 1 0,6 0-2,1 0 25,0-3-36,2-1-34,2-3-50,-9 5-31,0 0 40,3-1 9,-1 0 78,8-5 60,-8 5-67,0 0-28,-1-1-36,1 1-46,0-1-54,-1 0-19,1 0-49,-1 0-53,1 0-61,0-1-63,1 0-70,-1-1-75,1 0-79,10-10-538,-8 7 619,-2 3 201,-1 1-46,1-1-56,-1 0-68,0 1 30,-1 0-58,1 0-66,0 0-71,-1 1-76,0-1-83,0 1-88,0 0-95,0-1-714,-3 3 927,1 0 51,0-3-160,0 2 516,0-1 38,1-2-17,1-1 50,0-1 44,0-1 36,5-8-139,6-12-106</inkml:trace>
  <inkml:trace contextRef="#ctx0" brushRef="#br0" timeOffset="5494.2736">11089 3632 12005,'0'0'337,"0"0"-103,0 0-84,0 0 47,1 1 52,1 4 36,10 21 323,-9-19-48,-2-7-346,8 0-49,9 0-41,1 0-40,0-3-14,-8-1-65,-3 1 17,1 0-39,3-1-36,6-1-48,-13 4-70,0 0 44,3-2-16,14-5-118,-14 6 127,-1-1-59,0 0-44,0 0-76,0 0-87,1 0-102,-4 2 174,0-1-37,1 0-41,-1 0-42,0 0-45,1 0-47,0 0-48,-1 0-53,1 0-53,0 0-56,-1-1-59,1 1-60,0 0-64,0-1-64,0 1-69,0 0-69,-1 0 845,0 0 42,6-3-145,3-1 64,10-5-6</inkml:trace>
  <inkml:trace contextRef="#ctx0" brushRef="#br0" timeOffset="7114.202">9765 1198 3730,'-5'-6'883,"-15"-20"-123,16 21-479,1 1-59,1 1-52,0 0-43,1 0-23,0 1-42,1-4 2,0 0 16,-1 0 67,-1 0 69,0-2 112,-1 2-209,0-3 76,-11-29 804,10 28-772,3 7-166,0 0-45,-4-9 415,-1 0-50,0 1-50,1 1-48,-1 0-46,0 2-44,1 1-42,1 1-41,1 2-40,0 0-35,-2-4 130,1 2-35,-3-3 41,2 1-82,-1 2-76,2 1 5,0 1 42,-6-9 66,1 4-56,2 2-38,-2 2-36,0-1 25,-7-6-10,0 0 0,-1 1 0,0 1 0,-4-1-11,-22-9-21,-1 2-1,-3 1 22,45 16-1,-86-25-25,28 14 81,-1 1-1,1 4 1,-18 1-55,-32 4 1,31 4 81,0 4 111,-16 5 147,-46 15 283,1 8-13,49-7-294,15-3-151,39-12-126,0 1-33,-148 59 310,84-26-122,4 4-1,1 5 1,3 3-1,-1 7-193,11-2 358,-19 23-358,28-17 371,-4 10-371,11-4 444,-4 13-444,-34 57 322,11 4-77,9 6-68,11 5-58,-1 36-37,14 6-51,34-83-40,4 2 1,6 0-1,5 1 0,4 25 9,5-42 3,5-1 0,4 1-1,12 45-2,8-15 15,6 0 0,31 75-15,-11-65-14,7-2-1,23 32 15,-6-32-41,7-2-1,13 6 42,-3-17-68,6-4 0,15 7 68,55 39 118,-96-107-94,3-3 1,59 36-25,-77-60 2,3-2 1,0-3-1,3-3 0,0-2 1,2-4-1,0-2 1,43 7-3,13-7-17,2-7 40,-22-9 69,0-4 1,71-9-93,53-20 97,-77-1-80,-27-1-49,-3-5-55,19-12 86,27-17 1,-10-5 57,-4-7-1,-3-7 0,64-50-56,7-24-21,-112 70-1,-3-4 0,-5-5 0,9-19 22,-16 9-3,-6-3 0,-4-5 1,1-12 2,21-57 83,-15-7-96,-16-7-96,-44 99-98,-3-7 207,-7 10-303,-2-16 303,-7 19-400,-3-25 400,-7 29-497,-5-35 497,-3 39-593,-12-42 593,-2 21-260,-23-62 260,10 59-193,-27-49 193,13 49-127,-27-38 127,14 41-61,-27-30 61,16 35 4,-28-24-4,19 32 70,-31-22-70,25 34 134,-37-23-134,33 35 198,-46-24-198,71 53-97,0 2 81,-23-6 153,-46-14-137,86 37-2,1 2-34,-11-2-66,0 1-80,-1 1-99,0 1-115,30 9 149,1-1-36,-1 1-37,0 0-40,0 0-42,0 0-45,0 1-46,0-1-48,-8-1-318,0 1-98,-8-1-285,-27-2-726,-6 5-56,53 4 1391,-1 0 35,-13 0-223,21 0 458,-1 0 37,0 0 24,0-1 41,-20-1-157,-7-2 59,-23-3-22</inkml:trace>
  <inkml:trace contextRef="#ctx0" brushRef="#br0" timeOffset="8629.671">2748 4211 7267,'13'2'151,"4"-1"21,3-6 36,-12 2-187,5-1 6,-3 1 19,5 0 34,6 0-20,4-1 47,65-9 355,-31 5-171,-19 1-144,1 0-41,83-19 107,-72 14-103,1 1 53,30-6 377,1-3 81,190-49 1595,-215 53-1771,-1 0-34,9-2 4,-1 0-73,0 1-87,0 0-103,65-16 91,-1 1-68,299-64 206,-244 58-169,-75 17-33,0 1 56,42-7-126,-1 1-85,305-39-125,-396 57 146,31-7 140,-19 4-50,-24 4-102,-9 2-64,0 1-72,14-2-34,-26 0 117,-11 4 36,21 2-11,-27 0 64,-10 0 94,0 0 42,0 0 1,0 0-73,-7 0-71,-72 0-44,58 1 64,8 2-34,2 0 13,-8-2 42,-4-1 33,17 0-96,-1 1-48,-21 4 3,22-4-11,6-1-14,0 0-4,0 0-15,0 0-12,0 0 0,0 0 7,0 0-4,0 0 7,0 0-24,0 0-17,0 0-93,0 0 41,0 0-47,0 0-59,0 0-70,0 0-79,0 0-84,0 0-88,0 0-91,0 0-96,0 0-110,0 0 387,0 0-32,0 0-37,0 0-37,0 0-166,0 0-45,0 0-3106,0 0 2606,0 0 699,0-1 40,1 0 49,0 0 54,0-1 60,1-1 68,1-1 51,0 0 74,0-1 64,1-1 51,2-2 29,3-6 43</inkml:trace>
  <inkml:trace contextRef="#ctx0" brushRef="#br0" timeOffset="15852.61">13 5821 3073,'0'10'243,"0"0"82,0 25 939,0-22-811,0-8-283,0 0-56,0-1-66,0-2-77,0 6 283,-1-1-47,1-2-43,0-1-36,-1 1-17,0-2-37,0 0-22,-1 1-18,-2 3 35,3-3-6,0 1 37,1 0 19,-1 1 37,1 1 44,0 2 49,0 1-197,0 3 104,0 0 37,0 2 42,0 36 625,0-30-539,0-1-87,0-12-166,0-1-40,1 22 297,2 0-41,1 0-37,2 0-34,10 29 122,5-2-102,-1-14-103,3-2-39,-12-24-57,0 0-1,0-1 1,1-1-1,1 0 0,11 9-33,13 10 42,-6-8-30,-22-18-2,0 0 1,1-1 0,0-1-1,1 1-10,3 1 13,1-1 0,0 0 0,0-1 0,1-1 0,-1 0-1,1-1 1,3 0-13,-7-2 17,-1-1 0,0 0 0,1 0 0,-1-1 0,0-1 0,1 0 0,2-1-17,2-2 45,-1 0 1,1-1 0,10-6-46,-7 2 38,-1-1 0,0-1 1,-1-1-1,7-6-38,18-21 95,-2-2 39,11-16 136,-27 29 15,-2-1-34,20-31 158,-5-4-112,-3-1-94,-1-17-64,-6-2-85,-9 7-56,-11 35-23,-2 0 0,-2 0 0,-1-12 25,-1 23 28,0-6-9,-4 13 33,-3 1 42,-4-1 65,-5-8-7,11 25-82,-2 2-54,-20-20-32,20 20-27,6 6-10,0 0-22,0 0 0,0 0 27,0 0 21,0 0-31,0 0-8,0 6-58,0 6-92,0-6 61,0 0-37,0-3-41,0-1-43,0-1-42,0-1-45,0 0-43,0 0-49,0 0-50,0 0-55,0 0-59,0 0-72,0 0-84,0 0-98,0 0-306,6 1-1764,-2 1 2149,1-1 35,16 5-1402</inkml:trace>
  <inkml:trace contextRef="#ctx0" brushRef="#br0" timeOffset="16952.646">1613 5924 5058,'0'0'814,"0"0"-307,0 0-47,-6-6 176,-17-18 413,17 18 21,0 0-59,-18-18-123,18 18-114,-1 3-134,-18-9-82,18 9-62,7 3-2,-7 0 5,-24 0 5,23 0-27,8 0-45,-6 6-45,-20 18-32,20-18-13,1 2-1,2-3-277,-1 0-22,-2 2-1,1 2 42,0 1 58,-1 5 91,2-7-151,0-1-44,1 1 17,0 2 29,0 5 49,0-5-95,-1 7 4,3 10 46,0-16-73,0-6-9,1-1 0,0 1 0,0 0 0,0-1 0,0 1 0,1 0 0,0 0 0,1 3-5,8 39 16,10 10-3,-14-40-11,-4-9 1,1-1 0,0 0-1,1 0 1,-1-1 0,1 1 0,1-1-3,23 39 16,13 15-24,-8-10 5,0-1 30,-15-21-17,-13-21-15,-1 0 13,11 24 0,-11-23 16,-4-8 0,0 10 24,0 5-17,0-4 18,-7-6 5,-28 15-17,27-17-34,1 0 0,-1-1 0,1 0 0,-1-1 0,0 0 0,0 0 0,0 0 0,-4-1-3,12 0 0,-43 0-13,36 0 7,0-2 12,-20-5-17,20 5-13,7 2-43,0 0-72,0 0-103,-1-6-9,-1 1 108,-1-1 67,-1-1 42,1 3-52,0-1-143,3 5 101,7-7 50,0-2 63,5-6-1,9-2-22,-15 11 31,-4 4 5,1 0 0,-1 0 0,0 0 0,1 1 0,-1-1 0,1 0 0,-1 1 0,1 0 0,0 0 0,0 0-1,0-1 3,43-17 0,8-7 3,2-3 10,0-4-15,-5 2-12,-40 26 16,30-20 2,3-8 33,15-16 3,-16 10-24,-35 33-11,21-24 4,-23 24-10,-3 4 1,-1-1 1,0 1-1,0 0 0,0-1 1,0 1-1,0-1 0,0 0 0,-1 0 1,1 0-1,-1 0 0,0-1 0,21-60 62,-21 58-25,-3-1-16,-7-21-2,7 21 2,-6 3-23,-22-15 7,16 14-16,-12 5-5,20 0 0,0 4 3,-18 11 8,18-11-9,1 4 1,-2 0 12,4-4 2,0 0 0,0 0 1,0 0-1,1 0 0,0 0 0,0 0 0,0 1 0,0 0-1,-3 4-1,3-6 2,0 1-1,0 0 0,0-1 1,1 1-1,-1 0 1,1 0-1,0 0 0,0 0 1,0 1-1,-2 4 2,1-5-1,1-1 0,0 1 0,0-1 1,0 1-1,0 0 0,1-1 1,-1 1-1,1 0 0,0 0 0,0-1 1,1 2-2,-1 42 0,3 8-14,-1-42 9,3 10-1,6 5-25,-8-19 26,15 28-22,-14-30 21,3 8 4,10 3-41,-17-18 43,4 3-5,0 1 1,1-1-1,-1 0 1,1 0 0,0-1-1,2 2 5,-2-3 1,1 0 0,0 0 0,0 0 0,0-1-1,0 0 1,0 0 0,0-1 0,0 0 0,0 0 0,0 0 0,0-1 0,3-1-1,-6 3 0,4-2 13,1-8 6,2 0-11,-4 4-2,-1 0 1,0 0-1,0 0 0,-1-1 0,0 0 0,1-1-6,22-38 19,6-16 10,0-4-14,2-7 82,-15 31 12,-3 7 44,-6 14-103,7-10 102,0 5-130,1-2-11,-15 21 5,2 3-3,18-13-13,-18 13-54,1 4-55,-2 1 43,0 1 28,0 1 32,5 2-16,-5-4-28,2-1-37,-7 2 80,4 6 43,2 3 1,0-2-30,-2 1 35,-1 2 38,1 6 58,20 155 738,-17-113-639,1-1-60,1-5-85,1-7-108,2-10 43,-7-29-22,-2 0 14,2-2 5,15 20-14,-15-20 17,3-2 0,25 9-19,-19-9-3,17-7-50,-24 1 53,0 0-57,0-1-48,1 0-41,8-6-284,14-10-749,-23 15 843,-6 3 278,2-1-646,0-1 82,1 1 79,-2 0 72,1 1 67,-1-1 61,0 1 56,0 0 50,-1-1 55,1 2 34,0-2-54,0 0 75,2 0-46,-3 0 49,0 2-24,0-1-59,0-1-74,1 1-86,-1 0-80,1-1-104,0 0-116,-1 1 282,0-1-33,0 1-36,1 0-36,-1-1-38,1 1-39,0-1-42,-1 1-42,1-1-45,0 0-44,2-2-90,0 0 39,1 0 51,1-1 66,-3 1 264,1 0 38,0 0 43,0 0 46,0 0 49,0 0 45,0 0 39,0 0 36,1-1 18,-1 0 35,10-10 14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19:44:26.2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4931 263 7427,'-15'0'601,"-23"3"986,26-1-1100,3-1-167,1 0-106,4-1-154,1 1-37,1-1-38,0 0-44,-45 9 666,1 0-122,1 1-107,1 2-97,0 0-82,1 1-70,1 0-58,1 2-44,-119 47-106,92-33 86,20-7 64,0 0 79,-53 28-47,1 3-85,-210 142-167,245-150 147,1 0 35,-174 139 103,54-14 55,88-71-22,4 4-1,5 4 1,-13 29-169,2 14 118,8 7-39,-7 32-38,36-58-26,-7 35-15,38-80 32,3 1 0,-6 50-32,21-73 64,3 1 0,2 16-64,3 1 82,4 0-55,4 17-52,1-46-85,9 41 110,-6-60-41,0 1 0,3-2 0,0 1 1,2-2-1,16 29 41,14 8-28,10-5 40,-17-29 25,1-3 0,1 0 0,2-3 0,0-1 0,3-2 0,0-2 0,1-2 0,1-2-1,42 13-36,-12-9 62,2-2 0,0-5 0,12-1-62,7-2 88,20-4-88,82-4 316,0-14 92,-22-8 13,-15-8 624,84-26-1045,40-28 671,-144 33-397,-2-5-59,-46 15-111,-2-2-37,0-1-39,0-1-45,181-90 359,191-125-342,-228 109 70,-6-6-41,25-33-115,-87 52 57,97-107 67,-111 79 61,-12-10 74,-15-8 87,-72 91 101,2-14-361,-26 40 66,-3-1-1,6-25-65,-15 33 66,-3 0 1,-2-1-1,-3-1 0,4-55-66,-12 66 37,-1 0 0,-3 0 0,-1-1 0,-2 2 0,-3-1 0,-5-17-37,1 21 13,-1 2 1,-1 0 0,-3 0-1,-11-17-13,-1 4-45,-3 3-87,-2 2-78,-2 2-71,-23-18-254,-3 5-114,-4 5-88,-3 4-61,11 13-368,-2 2 0,-32-11 1166,-3 5-937,42 19 458,-2 3 39,0 0 49,0 2 55,13 5-270,0 1-84,0 2-73,0 1-59,-34-3-765,-53-2-1123,71 7 1572,26 3 617,0-1 38,-16-1-143,0 0 90,0 1 97,0 2 101,-3 1 88,1 3 99,-9 1 64,-30 5 63</inkml:trace>
  <inkml:trace contextRef="#ctx0" brushRef="#br0" timeOffset="1001.443">3839 1328 5891,'-1'3'223,"-1"-1"-77,1 1-37,-1 0-86,-1 1-31,1 0 78,0-1 99,2-1-32,-1 1 42,1-2 6,-1 2 36,1-1 40,0 0 43,-1 1 46,1 0 48,0 0 53,0 0 55,0 1-401,0 2 74,0 2 66,0 0 55,0 3 90,0 1 42,0 32 1108,0-26-907,0-7-287,0-1-34,0 4 83,0-8-243,0 0-35,0-2-39,0 0-42,0 0-47,0-2-49,0 11 424,1-4-106,-1-4-123,0 0-41,1 1 6,0 4-16,-2-3 11,1-2-2,-1 2 37,0 1 46,-1 2 53,-2 28 49,-3 82 478,6-74-550,3 1-79,-1-25-112,2-2-39,6 25-3,1-2-61,-1 13 130,17 73 131,-17-86-161,-2-7-50,5 46 128,-10-54-136,0-4-75,-1 0-102,-1-12 65,1 0-35,-1 0-38,0 0-41,0-5-143,0-6-88,0 0-101,-2 4-99,2-4 330,-1-1 81,1 1 75,0 0 68,-1-1 36,1 1 113,-1 0 90,1 0 66,-2 3 627,1-2-606,1-1-130,-1 0-36,1 0-89,-1 0-13,1-1-39,0 1-43,-1 0-46,1 0-49,0 0-53,0-1 10,0 1-40,-1 0-44,1 0-45,0-1-46,0 1-50,0 0-50,0 0-54,-1-1-54,1 1-57,0 0-59,0 0-61,0 0-62,0 0-65,0 0-67,0-1-69,0 0 499,0 0 96,0 0-15,0 0-172</inkml:trace>
  <inkml:trace contextRef="#ctx0" brushRef="#br0" timeOffset="1365.039">3506 1456 8564,'18'-40'1088,"-14"32"-576,4 0-50,18-14 24,4-2-36,4-1-48,2 1-60,1 1-72,1 2-85,-1 5-95,-2 6-108,12 3-17,-34 6 22,15-1-81,-10 6 51,-8-1 9,-9-3 28,0 0 0,-1 0 1,1 1-1,0-1 0,0 0 0,0 0 1,0 0-1,0 1 0,-1-1 0,1 1 1,0-1-1,0 0 0,0 1 0,-1-1 1,1 1-1,0 0 0,-1-1 1,1 1-1,-1-1 0,1 1 6,28 27-117,-15-12 37,22 51 33,-15-9 56,-9-4 25,-2 1-1,-3-1 1,-2 10-34,-3 10 76,-7-5 57,0-39-49,-1-12-51,2-7-12,-5 8 6,3-9-26,-6 7-1,-9 7-36,16-20-1,1 2 35,-2 2 7,-1 0-68,-4 1-69,-5 4-103,4-4 16,-23 16-201,21-16 228,2-1-12,-2 0-54,1 0-68,-1 0-80,1-2-5,1 0-73,-1-1-81,-1 1-88,1-1-97,-1-1-105,0 1-111,0-2-120,10-2 836,0 0 62,1 0 25,-2 0-4,-1 0-26,1 1 0,0-1-51,-1 0-110,-1 1-46,-1 0-116,4-1 210,-1 0-36,0 1-37,-1-1-40,1 0 298,-1 1 34,-8 1-8,-12 4 67</inkml:trace>
  <inkml:trace contextRef="#ctx0" brushRef="#br0" timeOffset="3731.743">4555 1935 928,'0'0'486,"6"-7"-48,18-20-38,-18 20-24,-1 0 11,-4 6-274,1-1-46,0 0-38,0 1-55,2-3-70,-1 1 78,0 0 81,0-2 107,-1 1 76,1-1 117,-2 2-132,1 0 37,-1 0 39,1-1 41,4-12 313,-2 5-156,-2 4 748,-2 6-660,0-5-44,0-6-49,0-1-45,0 7-36,0 5-37,0 1 306,0-8-5,0-26-32,0 25 40,0 9 37,-1-8 99,0 7-629,1-1-82,-1 0-61,0-1-90,-1-1-75,1 0 118,1 3 37,-1-1 35,1 0 39,-1 0 45,1 1 12,0-1 40,0 0 42,0 0 46,-1 0 49,1 0 53,0 0 57,0 0 59,-8-4-277,-25-16-95,25 17-68,1 5-44,-62 0-9,62 1-30,-1 0-1,1 0 1,-1 1-1,1 0 1,0 0-1,-1 1 1,1 0-1,1 0 1,-1 1-1,-1 0 2,2 0-1,-7 2-9,0 0 0,0 2 0,1 0 1,0 0-1,-9 9 10,17-14-4,-3 3-18,2 2 6,1-3-6,-12 18 68,14-19-27,0 1 0,-1-1 0,1 1 0,1-1 0,-1 1 0,1 0 0,0 0 0,0 0 0,0 0 0,1 4-19,0-3 22,0 4-37,0 49-208,0-52 119,4 2 16,13 29-46,-13-29-122,3 0 72,21 25-101,-23-27 213,-4-5 13,9 2-21,28 11-3,-22-11-10,-2-4 42,30 0-126,-29 0 154,6-2-12,-7-6 53,-9 5 7,8-5 159,-10 5-151,2 0-26,1-1-11,0-2 41,2-1 45,2-4 67,-2 1-103,6-6-20,-9 10-4,2-3 10,19-27 18,-12 15 39,-9 5-56,3-12-40,7-19 42,-12 38-16,1-5 19,-2 5 14,1-5 36,0 6-51,2-7 8,-5 5 12,1-4 39,-1 5-83,0-8 65,0-17 94,0 18-104,0 9 33,-3 1-16,0-2-62,-1-3 7,1 6-66,0-1-42,-6 42 15,8 13 61,1-44 3,0 5-13,0-6 9,-1 0 1,1 0-1,0 0 1,1 0-1,-1 0 0,1 0 1,0 0-1,0 0 1,0 1 2,7 23-32,-5-18 24,0 5 3,5 9 64,-7-15-66,4 8-15,5 4-21,6 7-83,-12-22-42,2 1 54,18 21 17,-18-22 52,-6-6 16,7 4 15,22 12 25,-21-12 5,-1-4 0,14 0-6,-6 0 57,-9-7-29,12-14 15,-1-1 0,5-11-53,1-10 9,-19 35 7,-1 2-24,0-1 33,0-2 32,1-5 47,0 5-41,-1 2-36,0-1 26,-1-3 35,1-4 55,-1 4-88,0 3-33,0-1 21,0-3 27,0-5 44,-1 6-71,0-8 6,5-6 54,1-1-47,-5 20-32,-2 6-16,0 0-38,0 0-34,0 0-24,0 0 11,0 0 24,1 6 13,12 57-47,-11-45 78,1 2-41,-2-6 29,1 0 6,3 9-62,-5-16 56,3 10 1,7 1-91,5 6 25,-11-18 68,2 0-52,20 16 84,-20-16-38,-4-6 23,0 0 0,-1 0 1,1 1-1,0-1 0,-1 1 1,1-1-1,-1 1 0,1 0 1,0 0-1,-1-1 0,0 1 1,2 1 0,-2-1 2,0 0 0,0-1 0,0 1 0,0 0 1,1-1-1,-1 1 0,0-1 0,1 1 0,-1-1 0,0 0 1,1 1-1,-1-1 0,0 0 0,1 0 0,-1 0 0,1 0-2,6-4-10,25-11-110,-16 3-6,19-21 129,-16 13 45,-11 5-38,-5 6 1,9-14 52,-7 6-47,-3 7-1,4-9 81,-1-1 1,0 0-1,-2 0 1,0-3-97,-2 12 38,2-6 132,-3 7-74,0 2-48,-2 0-23,0 2 10,0-4 50,1 1 13,0-3 41,0 6-94,0-8 6,0 5-6,0-3 37,0-6 58,0-3-70,0 2-24,0-13 38,0 25-92,0 7-19,0 0-47,0 0-33,0 0-5,0 0 8,1 7 32,1 2 51,1 4-2,4 12-21,-3-12 29,13 39-48,-2-6 34,20 60-90,5-3-63,-28-73 190,-1 0-39,6 32-125,-7-5-61,-6-27 16,-2 0 0,-2 0 1,-1 15 200,0-35-18,-5 29-39,0-22 2,-4 4-45,-14 25-6,10-26 26,7-10 54,-7 8-8,-12 2-32,-9 4 18,17-15-24,-24 3-51,22-9-45,-19-3-72,20-4-91,1-3 121,0-1-36,18 8 238,-9-4-278,1-2-36,-21-20-412,17 11-55,-7-21-68,15 27 386,4-1-58,0 4 202,-1-1 92,1-1 37,1-11-177,-1 11 189,1 2-22,-1-1-64,1 0-78,1-1-95,-1 1-7,0 0-86,1 0-92,0-1-103,0 0-110,1-1-120,-2 5 434,1-1-33,-1 0-34,1 0-36,4-11-106,1-3 87,2-2 112,-3 11 320,-1 1 37,4-4-29,1 3 83,3 0 55,6-3 53</inkml:trace>
  <inkml:trace contextRef="#ctx0" brushRef="#br0" timeOffset="5043.119">5901 3620 4754,'12'-28'1140,"-6"14"-418,-3 6 106,-3 7-95,0 0-93,0-5-66,0 4-397,0 0-66,1 0-51,-1 1-37,2-5-19,-2 3 29,0-1 73,0-1 107,-1 1 72,0-1 120,1 2-150,-1 1 37,0-1 41,-1-1 43,2 2-211,-1 1-68,1-1-49,0-1-79,-1-1-72,0 1 99,0 0 101,0 1-1,0 0 40,1 1 10,-1-1 34,-1 0 37,1-1 39,0 1 43,-1-1 45,0 1 49,0-1 51,-15-23-14,13 20-57,4 6-66,0 0-104,0 0-81,0 0-76,0 0-28,-3 9 4,-9 40 21,-5 46 0,-3 63-43,8-49-35,9-95 34,1-11 1,1 1-1,0-1 1,1 1-1,-1-1 0,1 1 1,-1-1-1,1 1 1,0-1-1,1 2 1,-1 50-16,-1-45 4,0 11 29,1-5-52,1-2-56,0-1-84,1-20 207,2-1-22,1-6-1,1-9 36,-4 12-35,1-4 0,3-12 31,-2 14-34,2-7-1,-2-13 48,-2 11-59,0-6 56,-1-3 46,1-3 35,4-82 490,-3 73-378,-1 1-75,2-13-27,-1 5 95,8-27-237,-4 39 114,4 1 49,-7 21-75,0 0-52,6-28-76,-8 33 39,0 2-47,-2 9 73,0 0 57,0 0 97,0 0 29,0 0-35,0 0-61,0 0-67,0 0-66,0 0-24,0 0 25,0 0 34,0 0 36,0 0 68,7 9 69,18 25-141,-23-33-45,-1 1 0,1-1 0,-1 1 0,0-1 0,1 1 0,-1 0 0,0 0 0,0-1 0,0 1 0,-1 0 0,1 0 0,0 0 0,-1 0 0,1 0 0,-1 0 0,0 0 0,1 1-1,0 7-9,10 10-37,-5-12-11,2 3-27,5 11-66,-8-11 93,4 7-33,9 7-19,24 26 85,1-1 22,-4-5-17,-31-35 15,-4-4 2,0-1-1,0 0 1,1 0-1,-1 0 1,1 0-1,5 3 3,34 30-16,-36-31 14,-3-3-1,0-1 0,-1 2-1,0-1 1,1 0 0,-2 1 0,4 4 3,22 27-29,-12-15-12,-10-9 28,-2-4 3,-1-2-20,-4-6 9,0 3 18,1 0-1,-1-1 1,0 1-1,1 0 1,-1-1 0,1 1-1,0-1 1,0 1 0,0 0 3,2 4-5,-1 0-19,-2-7 0,-2 7-11,-7 18 25,7-18 2,-4-1 16,-18 22-8,18-21-8,0-3 16,-28 19 25,0-2 1,-12 4-34,3-4 16,-10 1-26,15-7-37,-7 7-203,2 1-126,2-1-115,1 0-106,13-7 129,0 0-41,0 0-39,0-1-36,23-12 378,0 0 87,1-1 59,-2-1 55,0 1-21,2 0-81,-1 1-75,0 0-115,-1 1-56,0 0-114,2-1 186,0 0-34,0 0-36,-1 1-38,-3 2-80,-2 2-42,-1 0-45,1-1-48,0 1-223,3-3 73,3-1-47,1-2-207,1-1-564,1 0 9,-2 1 618,-1-1 271,0 0 388,0 1 40,-2-1-39,-2 1 84,-1 0 69,-1 0 54,-1 0 38,-6 1 29</inkml:trace>
  <inkml:trace contextRef="#ctx0" brushRef="#br0" timeOffset="6306.645">6061 3989 1761,'0'0'384,"0"0"-128,0 0-29,0 0 13,0 0 16,0 0 19,6-1 26,18-4 28,-18 4 49,-6 1 47,0 0 65,0 0 49,0 0 19,0 0-6,0 0-50,0 0-97,0 3-256,1 0-34,1 3 33,0 0-75,3 1-54,-3-5 3,-1 0 37,2 4 175,-3-6 25,0 0 45,0 0 51,2 7 53,-1-5-285,-1 0-56,1 0-43,-1 0-63,1 2-51,0-1 85,0 0 78,1 1 104,-1-1 70,2 2 110,-2-3-132,0 1 34,1 0 36,0 0 39,13 25 23,-11-22-42,-4-6-24,0 0-59,4 7-43,12 18-45,-13-18-45,-3-7-32,5 7-17,-1 2-30,0-2-33,0-1 44,2 3 45,2 3 64,11 15-47,-15-20 41,-4-7 20,6 7 49,14 20 40,-15-20 40,-1 0 18,10 20-2,-11-20-27,-2 2-89,0-2-79,2 1-51,1 1-41,0-1 44,-2 0 107,0 0-35,-1-4-89,0 1-30,1 2-9,-1 2 53,0 1 57,-1 4 85,0 22-73,0-23-11,-1-5-57,-4 6-23,1-7 20,-1 5 78,-1-1 5,-14 26 274,13-25-308,1-2-64,2-3-103,-23 30 115,-6-2-104,23-26 3,-11 15-2,2-4 81,-25 20 228,38-35-226,-9 9 125,5-5-57,3-2-34,1-1-32,-1 1-6,-1 1 24,-3 2 27,-4 4 46,-9 6-53,-8 6 35,-78 54 321,57-43-242,-16 11 3,-5-6-48,-135 51 13,117-57-119,-19 2-25,-2-5-1,-75 11-5,127-31 67,-21 8-67,-59 27-5,5 9-75,4 8-78,45-17-87,-36 28 245,37-15-68,17-7 70,4 4 76,4 4 99,32-30-44,1 2 33,-8 10-268,12-17-26,2 1-1,-12 22 129,11-8-40,3 6 46,15-35-13,-11 40-18,11-43 19,4-7 4,-1 1 0,1-1 0,0 1 0,0-1 0,0 1 0,0 0 1,1-1-1,-1 1 0,1 0 0,0-1 0,0 1 0,1 0 2,-1 45-16,0-13 0,-1-34 15,1 0 1,0 0-1,0 0 0,0 0 0,0 0 0,1 0 1,-1 0-1,0 0 0,1 0 0,-1 0 1,1 0-1,0 0 0,-1-1 0,1 1 0,0 0 1,1 1 0,1 2-4,0 1 7,0 3-6,11 27 19,-11-27-19,1-1 11,9 22-2,-9-22 2,-1 1-14,11 32 14,0 2-8,-14-27-3,4 12 4,3 4-12,-5 2-5,-2 16-8,0-42-13,0 0-19,0 8-9,0 1-36,0-10-40,0-6-48,0-1-55,0 0-51,0 1-49,0 5-46,0 7-43,0 1-36,0-7-550,0-7-96,0 0 508,0 0-37,0 0-46,0 0-74,0 0-103,0 0-107,0 0-109,0 0-110,0 0 553,0 0-38,0 0-48,0 0-58,0 0-1587,0 0 1898,0 0 36,0 0-192,0-1 126,0-2 118,0-3 114,0 0 131,0-3 54,0-3 37,0-7 36</inkml:trace>
  <inkml:trace contextRef="#ctx0" brushRef="#br0" timeOffset="13364.364">4444 6750 2513,'-5'0'149,"0"0"38,-4-1 279,0 0 72,-12-2 792,15 2-966,1 0-48,0 0-59,1 0-82,0 0-100,2 0-117,-5-1 495,2 1-99,0 0-85,1 0-73,1 1-40,0-1-66,-5 2 7,5 0-50,-1 0 46,1-1 5,0 1 38,-1-1 10,0 0 35,0 0 38,-1 0 42,-1 0-126,-5 0 37,3 0-39,-3 0 92,4 0-59,-2 0 44,-2-1-112,-6 0 5,6 2-20,-5 2 49,4 0-100,-8 1-2,-12-3 49,-25 2-20,-15 3 81,-3 4 98,7 3 110,20-2-51,-1-2 96,0 0 78,-1-1 59,-70 12 913,63-10-755,0 0-88,0 0-82,0-1-75,0-1-68,-1 1-61,1-1-56,0 0-48,-32 5 36,1-1-76,8 1-62,-106 18 87,-65 21 6,1 6-63,2 9-54,3 8-47,-140 64-56,146-38-129,-82 54 148,235-108 25,0 2-72,2 5-75,2 4-81,3 3-82,5 5-88,5 5-92,7 4-95,51-60 434,0 1-1,2 0 1,0 1-1,0 0 1,-4 14 126,-3 27-274,10 1 39,11-1 47,10 1 53,10-2 63,11-2 69,-16-30-35,1-1 1,14 12 37,-8-11-63,2-2 1,3 2 62,8 2-121,2-1 1,1-1 0,32 11 120,18 1-285,2-3-1,2-5 1,59 9 285,-45-15-221,1-2 34,114 12-98,2-8 97,1-9 72,189-6-111,77-21 227,-349 4-74,0-2 55,1-1 51,-1-1 46,0-2 45,0-2 39,0-1 37,0-2 33,117-17 258,-2-6 73,104-24 312,476-124 1252,-675 144-2011,220-79 63,-250 75-64,8-7 86,-3-3 112,86-44 251,-130 53 48,24-21-612,-59 31 336,-3-2 0,21-22-336,-39 27 248,-1-1 1,-2-2-1,16-24-248,-42 49 84,-1-1 0,-1 0 1,0 0-1,-1-1 0,-1-1 0,0 1 1,-2-1-1,0 0 0,-1-1 1,0 1-1,-2-1 0,1-14-84,-4-30 225,-11 0-36,-11 0-50,-11 2-60,16 35-98,-1 2-1,-1 0 1,-1 1 0,-7-5 19,-5-1-9,-1 1 1,-1 1-1,-1 2 0,-26-13 9,-50-20-28,-3 8-38,37 21-9,1 3-33,-75-19-94,0 9-65,-4 6-79,-6 2-91,64 13 132,-2 2-68,-2 0-61,-2 3-55,1 0-48,0 2-40,-99-5-669,83 8 408,1 3-44,0 1-49,2 2-55,-43 0-481,75-1 627,1 1-58,0 1-67,-1 2-73,6 2 21,-41 6-567,30-3 421,28-4 416,-5 0 2,1-1 56,6 0 132,0 1 65,0 0 74,2 1 83,-12 2 45,1 3 112,-12 3 74,-37 9 73,109-21 31</inkml:trace>
  <inkml:trace contextRef="#ctx0" brushRef="#br0" timeOffset="25626.883">6293 4645 1056,'0'0'539,"6"-5"-32,18-16-56,-18 16-67,1 0-114,22-16-75,-21 16-46,0 1-24,24-13-18,-23 13 24,-2 0 53,24-9 96,-23 9 128,1 2 107,-3 0-454,3-1 103,1-1 84,1 0 65,3-1 121,23-8 647,-24 9-734,1-1-33,0 2-82,-9 1-137,0 2-46,2-2-2,1 0 81,-3 1-31,0-1 34,2-1 37,1 1 45,-3-1-101,1 1-57,1 0-2,-3 0 5,1 0 36,0 0 21,1 0 39,2-1 45,1 0 52,-4 0-120,1 0-61,2-1-1,-3 2-2,0 0 42,1 0 23,1 0 45,2 0 52,1-1 60,27-6 287,1-2-52,1 0-51,0-1-49,1-1-49,0 0-45,0-1-46,1 1-43,24-9 59,1 1-101,-1 0-95,0 2-90,-10 3 7,90-25-4,72-16-48,3 11-6,-71 25 43,-125 18 3,81-8 5,-13 2-36,59 4 22,-105 6 19,-1 3 0,34 6-19,5 10 68,-3 9 47,-54-17-62,-8 0-31,-7-4-7,6 4 15,24 21 10,-28-22-24,-8-7-14,-1 0-1,0 0 0,-1 1 0,1-1 0,-1 1 1,3 5-2,14 15 5,-16-18-16,1 0-5,20 22 6,-19-22 15,-7-7-8,2 8 22,9 21-11,-9-22 5,-2-7 3,0 0 6,0 0 20,0 0 12,0 0 20,0 0 4,0 0-9,0 0 3,0 0-18,0 0-6,0 0 0,0 0-6,0 0-18,0 0 3,-2-7-11,-7-18-8,7 18 16,2 7-5,0 0-9,0 0-20,0 0-9,0 0-13,0 0-13,0 0-6,0 0-10,0 0-3,0 0 0,0 0 5,0 0 21,0 0 14,0 0 32,0 0 8,0 0 0,0 0-5,0 0-16,0 0 10,0 0-10,0 0 15,0 0 6,0 0 1,0 0-1,0 0 0,0 0 0,-3 7 0,-9 18 0,9-18-6,3-7-15,0 0 10,0 0-10,0 0 10,0 6-10,0 18 16,0-18 5,0-6 0,0 0 0,0 0 0,0 0 0,0 0 0,0 0 0,0 0 0,0 0 2,0 0 9,0 0-8,0 0-9,0 0-20,0 0-1,0 0 22,0 0 5,0 0 0,0 0 0,0 0 0,0 0 2,0 0 12,0 0-1,0 0-16,0 0-18,0 0 10,0 0-18,0 0-14,0 0 14,-4-6 24,-11-18-1,11 18-26,4 6-21,0 0 16,-3-7 7,-9-18 9,9 18-11,3 7-5,0 0 29,0 0 2,0 0-15,0 0 16,0 0 7,0 0 9,0 0-8,0 0 2,0 0 19,0 0 3,0 0 31,0 0 25,0 0 35,0 0 47,0 0 14,0 0 7,0 0-4,0 0-1,0 0-29,0 0-10,0 0-11,0 0 2,0 0 27,0 0 27,0 0 8,0 0 2,0 0-26,0 0-6,0 0-34,-6-3-40,1-1-79,-2-1-38,1 1 33,1 1 43,-2 2 61,1 7-116,-18 18-22,21-22 10,1 0-1,-1 0 1,1 1-1,0-1 1,0 1-1,0 0 1,0 0-1,1-1 1,-1 1-1,1 0 1,-1 1 1,-2 4-2,-2 6-1,-3 13 8,-5 13 60,-12 43 271,18-54-234,1-2-90,1 3-110,-10 55-69,1 0 69,3-1 57,1 1 48,-3 67 88,6 99 148,11-141-162,-1-56-74,3 0 52,17 126 290,-10-103-228,-5-32-87,1-1-39,24 117 167,13 17-162,-3-34 46,8-2 0,31 58-46,-22-75 17,5-3 1,61 85-18,-51-99 63,59 63-63,-81-113-141,20 17 141,-14-22-74,21 14 74,-18-21-9,1-3 1,3-2-1,1-3 0,2-3 1,2-3-1,58 18 9,-62-29-37,1-3 0,47 6 37,-29-13-5,0-3 1,0-3-1,1-5 0,-1-3 1,1-4-1,-2-3 1,1-5-1,-2-3 0,0-3 1,-1-5-1,72-32 5,-41 10 6,-2-5-1,-3-4 0,-2-5 1,48-41-6,58-71 154,-14-18-35,-111 96-65,-5-3-1,-4-4 1,-4-3 0,-5-3-1,18-48-53,-47 76 102,-4-2-1,13-49-101,-26 56 97,-3-1-1,-3-1 1,-3-1-97,-6 9 120,-2 1 1,-3-1 0,-5-39-121,-3 46 106,-3 1-1,-2-1 1,-3 2 0,-4-7-106,-8-15 128,-18-34-128,9 38 113,-4 2 1,-2 1 0,-4 2 0,-36-44-114,-13 0 95,-9 4-58,-24-10-76,-5 6-62,-12 0-153,-5 6 0,-23-5 254,-39-12-168,78 58-168,-3 8-34,-5 8-36,-2 7-35,-2 9-37,-3 9-36,-1 9-37,-1 10-38,34 8 68,2 5-100,57 0 265,0 1-36,0 2-39,0 0-43,0 1-46,1 1-50,0 2-53,-1 0-58,1 1-60,0 0-64,1 2-68,-1 1-72,14-3 134,2 2-36,0 0-35,1 1-33,-26 8-680,-2-1-81,13-7 313,22-6 606,0 1 77,11-2 290,1 1 64,4-1 128,1 0 40,-13 7-58,-4 5 92,-15 10 89,46-28 35</inkml:trace>
  <inkml:trace contextRef="#ctx0" brushRef="#br0" timeOffset="41036.5908">9656 4629 3330,'0'0'1486,"-2"-7"13,-9-22 112,9 22 105,-3 0 21,-7-12-684,5 9-484,2 2 871,4 7-580,-5-4-322,-5-4-58,-7-5 182,11 8 419,7 6-607,0 0-52,-1 0-43,-4 0-48,-7 0-53,0 0-44,6 0-35,6 0-35,0 0 55,0 0-107,0 0-86,0 0-36,-2 1 11,-2 4 32,-18 18 159,21-22-188,1-1 0,-1 0 0,1 1 1,0-1-1,-1 1 0,1-1 0,0 0 0,-1 1 0,1-1 0,0 1 0,-1-1 0,1 1 0,0-1 0,0 1 0,0-1 0,-1 1 0,1-1 0,0 1 0,0-1 0,0 1 0,0 0 1,0-1-1,0 1 0,0-1 0,0 1-4,-1 4 43,-1 10 39,9 5 17,-3-9-109,-1-4 20,1 2-42,1 1-39,3 6-56,-1-5 89,-2-3 38,0 2-35,1 3-37,2 6-57,11 24 66,40 89-26,-49-108 129,-3-7-47,-1-3-39,-1 0-50,-1-2-32,0 1-51,0-1-59,0 1-66,-1-2-6,0 0-56,0 0-60,0 0-65,-1 1-68,1-1-74,0 1-77,-1 0-83,-1-9 513,-1-1 82,1 1 46,1 1 40,0 2 11,-1-2-51,0-1 44,-1-1-35,1 1-41,-1-1-47,1 1-3,-1 0-39,0 0-45,0 0-48,1 1-50,-1 0-56,0 0-57,0 0-62,0 7-515,0 6-622,0-12 662,0-4 323,0 0 90,0-1-41,0 1-1510,0 1 1547,0 2 103,0 1 130,0 2 113,0 2 46,0 6-10</inkml:trace>
  <inkml:trace contextRef="#ctx0" brushRef="#br0" timeOffset="41404.183">9471 4217 7475,'1'-3'192,"0"0"-47,1-1-16,0-1 7,1-1 15,-1 2-9,-1 0 28,0 0 67,0 0 25,0 1 69,-1-1 80,0-1 90,1 5-187,6-5 76,-4 1-268,1 0-46,2-3-1,-2 5-13,0-1 35,0 0 19,1 0 38,1-1 45,1-1 50,-4 3-143,1-1-32,3-3 2,-4 4-20,2-1 34,-1 2 18,1-1 38,1 0 43,2 0 49,-5 1-162,2-1-10,2 0 8,1 0 18,1 1 43,4 1 76,15 0-88,-22 0-70,3 3-32,25 9 3,-33-12-21,0 0-1,-1 0 0,1 0 1,0 1-1,0-1 0,-1 0 1,1 1-1,0-1 0,-1 0 0,1 1 1,-1-1-1,1 1 0,0-1 1,-1 1-1,1-1 0,-1 1 1,0 0-1,1-1 0,-1 1 1,1-1-1,-1 1 0,1 0-2,5 8 15,4 5 1,1 11 49,-6-15-50,2 6 0,0 13 33,-3-18-42,-3-7-4,1 1 1,-1-1 0,0 1 0,0-1 0,0 1 0,-1 0 0,0-1 0,0 1-1,0 0 1,0 1-3,0 9 2,-1 39 27,0-37-3,-2-1 0,0 1 1,-3 7-27,5-12 38,-4 11 17,-9 8 54,8-18-61,-4 7 24,-9 10 62,12-17-111,-5 7 6,2-8 22,-5 5 38,5-5-45,-16 17 29,-31 12-46,-5-2-75,40-24 36,0-1-2,10-7-28,-5 1-34,13-6 154,-1 1-96,-2 0-83,-2 1-67,-8 3-258,-8 4-411,17-9 503,3 0-112,3-1-285,2-1-38,0 0 207,0 0-60,0 0-378,0 0-713,0 0-104,0 0-26,7 0-105,4 0 1208,13 0-326</inkml:trace>
  <inkml:trace contextRef="#ctx0" brushRef="#br0" timeOffset="42097.788">9638 4115 6787,'0'0'1209,"0"0"-492,0 0-329,0 0-43,0 0 254,0 0-69,0 0-39,0 0 440,-8-3-77,4 1-712,-2 1-39,-2-2 4,1 1 64,4 0-55,-1 1 36,0-1 40,-1 0 47,-3 6 161,-27 13-16,20-6 33,11-8-321,-1 1-36,-2 1 4,1 1 70,-2 3 92,3-3-61,-1 1 42,2-2-127,-1 1-16,0 1 7,-2 1 28,-2 3 48,-3 4 83,-3 4-138,-5 8-37,9-12-49,-4 8-7,9-9-41,0 5-36,-3 12 14,5-14-60,2-7-10,0 1-60,0 0-74,0 0-86,1-1-14,-1 0-76,1 0-81,0 0-88,0 0-96,1-1-103,-1 1-109,1 0-117,0-5 473,0 1 91,1 0 17,0 9-533,0-9 588,0-1-9,0 1-67,0 0 16,0-1-67,1 1-78,-1 0-87,1 0-97,0 1-106,0-1-116,0 2-126,0-2 909,0 1 90,2 3 60,1 7 58</inkml:trace>
  <inkml:trace contextRef="#ctx0" brushRef="#br0" timeOffset="43416.2169">10228 4512 6307,'0'0'1313,"0"0"-529,0 0-358,0 0-45,0 0 277,0 0-198,0 0 189,0 0 437,0 0-67,-8-5-40,-5-2-634,-7-5 129,12 7 255,8 5-124,-4 0-360,0 0-58,2 0-52,-1 0-42,1 0-31,0 0-33,-5 0-26,3 0 86,0 0 61,-1 0 96,-1 0 118,2 0-130,0 0 37,-25 0 12,21 0-56,8 0-51,-7 5-46,-22 14-31,22-14 21,2 1 102,-1 0-177,1-1-42,0 1 32,0 2 38,-2 4 56,0-1-104,-5 14-31,5-2-36,2 14-165,4-25 143,1-2 65,0 5-126,0-6 53,0-2 34,0 2 48,0 15-28,2 15-9,3-16-21,15 16-240,-15-31 275,-1-2-113,-4-6 14,0 0 24,0 0 46,7-4 15,22-21 27,-5-11 32,6-25 37,-23 46-13,-1 3 77,-3 4-59,-1 1-39,-2 0-33,0 1 14,1-1 33,0-1 29,2-3 45,0 4-79,1-3-9,-1 0 1,0 0-1,0 0 1,-1 0-1,1-10-35,-3 20-93,3-13 28,6-2 13,-6 11 27,0-2 15,-3 6-4,0 0-26,0 0 3,0 0-6,6-2 11,16-2 47,-20 3-3,4 0 153,-6 1-90,8 8 91,3 5-137,7 6-29,-16-16-3,1-1 1,-1 1-1,1-1 1,-1 1-1,0 0 1,0 0-1,0 0 1,-1 0 0,1 0-1,-1 0 1,0 1-1,0-1 1,0 1 2,3 5 0,0 0 32,1-2-37,13 20 18,-13-21-24,-5-5-29,0-1-152,0 0 67,0 0-86,0 0 110,6 4 34,18 15-8,-18-14 11,-6-5 51,0 0 55,0 0 63,4-6 76,12-20-128,-3 4-25,-8 5-27,3-14 42,-3 16-101,11-37-157,-10 21 142,-3 5 91,-1-5 97,-2 24-64,0 0-22,0-20 8,0 20-13,0 7 3,0 0-14,0 0-23,0 0-12,0 0-18,0 0 8,0 0 19,5 9 21,2 0-7,-3-5-4,-2 0 0,1-1 1,0 1-1,-1 0 0,0 1 0,0-1 1,0 0-1,0 1 0,0 2 3,2 2 2,0-2-18,-2 1 42,1 2 38,1 4 55,-1 0-70,9 29 190,-10-33-219,0-5-61,0 3-29,2 0-42,14 24-88,-14-24-80,-4-8-83,0 0-2,8 5 106,-2-1 107,-1 0 70,2 3 58,-4-3-1,0-2-31,4 3-133,-7-5 36,5-4 49,17-11 32,-16 11 46,1-3 15,23-28-16,-3-2-143,-9 5 50,-3 2 108,-4 1 70,6-40 152,-13 46-174,0 0-35,-2 4 40,-4 10-27,1 1-3,9-36 67,-6 38-51,-2 6-35,6-4-3,-6 4 11,1-1 1,0 0-1,1 1 1,-1-1-1,1 0 1,-1 1 0,1-1-1,0 1 1,-1-1-1,1 1 1,-1 0 0,1-1-1,0 1 1,-1 0-1,1 0 1,0 0 0,-1 1-1,1-1 1,0 0-1,0 1 0,15 8 9,9 26-29,-18-24 15,3 6 1,10 13-35,9 13 113,1 5-108,-1 4-98,-1 2-88,-3 3-81,-5 1-71,-6 2-62,-8 1-52,-6-2 343,-7 0 50,-4 0 45,-6-3 37,-9 10 39,-7-3 33,16-38-16,0 0 0,-2-1 0,0-1 0,-2-1 0,0-1 0,-7 5-45,18-18 28,-2 0 0,1-1 0,-1 0-1,0-1 1,0 0 0,0 0 0,-1-1-1,-12 3-27,-15 1 36,2-6-35,19-9-60,0-4 3,-9-4-77,16 7-59,3-4-94,-1-1 159,-1-3-112,1-2-110,0-3-105,2-1-103,0-1-100,3-2-96,3-1-94,4-22-833,6-4-122,5 1-107,4 8-93,-2 16 639,-10 18 974,0 0 36,-1-1 43,-1 0 55,2-5-8,-2-2 103,0-3 69,1-11 66</inkml:trace>
  <inkml:trace contextRef="#ctx0" brushRef="#br0" timeOffset="45214.361">9530 6092 1953,'0'0'1219,"0"0"67,0 0-16,0 0-56,0 0-671,0 0-38,0 0 424,0 0-145,0 0-432,0 0-34,0 0-44,0 0-39,0 0 144,0 0-125,0 0-81,0 0-66,0 0-14,0 0 65,0 0-33,0 0 35,0 0 33,0 0 35,0 0 319,0 8 16,0 24-21,0-24-86,3 0-66,0 1-290,2 5 81,1 6 87,11 33 428,-12-34-488,0-6-74,-2-1-52,0-3-63,-1-4-77,12 43 315,-4-13-123,-6-20-106,8 27 97,-3-7-37,3 10 0,-5-18-25,-5-11-34,4 26-9,-3-29-16,1 6 2,2 13-29,4 29 1,-6-19 5,-2-23-82,-2-10 2,0 0-42,0-7-98,0-1 43,0 0 40,0 0 36,1 1-17,-1 0 112,1 0 85,0-1 63,1 4 432,-1-3-387,0-1-130,-1 0-43,1 0-50,0 0-59,-1-1-3,0 1-33,1-1-37,-1 1-39,0-1-42,0 0-44,1 1-48,-1-1-48,0 1-54,0-1-54,0 0-57,1 1-61,-1-1-62,0 0-65,0 1-69,0-1-70,0-3 1017,1 1-107,-1 1-33,1-2-55,-1 0-60,1 0-61,0-1-65,0 0-66,-1 0-69,1 0-71,-1-1-75,1 1-76,-1-1-80,0-1-82,0 1-83,0-1-88,0 1-89,-1-1-91,0 0-96,0 0 1097,0 0 51,-1-3 35,-1-7 32</inkml:trace>
  <inkml:trace contextRef="#ctx0" brushRef="#br0" timeOffset="45861.49">9440 6274 2209,'0'0'1233,"0"0"-41,0 0 62,0 0-650,0 0-39,-1-1-51,-4-4-47,-6-7-44,0 0-40,6 7-37,4 4-36,1 1 219,0 0-73,-2-9-75,1 6-345,-5-10 103,0-8 115,4 9-73,2 0 39,1 0 44,3 1 48,-1 5-207,2-2 74,12-21 608,-10 19-514,-4 6-173,-2 1-66,4-3 604,3-1-54,25-22-29,-27 24-365,-1 0-42,3-1 46,0 3-92,0 1-72,-4 2 9,-1-1 32,10-5 138,-3 2-87,-3 2-61,1 0-55,-3 1 4,0 0 30,11-2 53,0 4-77,5 1-37,12 10-107,-26-9 59,0 6-46,27 35 62,-26-28 45,0 0 1,-2 0 0,1 1 0,-2 0 0,0 0 0,-1 0 0,-1 0 0,0 1 0,-1 4 7,0 6-39,-2 0 0,-1 8 39,-9 47-139,7-63 66,1-5 41,-1 2-10,0-7-12,-2 6-35,-6 17-87,9-25-67,-2-2-64,-14 20-8,14-20 32,4-6 62,0 0 63,0 0 22,0 0 43,0 0 58,0-7 46,-1 0-1,-1-9 2,7-3 51,-4 13-51,3-8-3,7-2 40,10-10-12,-16 20 11,4-2 19,27-21 21,-17 15 17,-6 10-75,-6 2-8,-1 0 26,3 0-26,32-4-12,-3 14-20,-23 1-4,14 16 14,-22-18 16,-3 1 16,9 24 11,-9-24-6,-4 1 6,0 7-33,0 40 164,0-50-83,-4 3 5,-9 25-8,9-25-29,-1 0-9,-20 34-39,-3-3-14,22-32-10,6-8-3,-8 6-3,-21 20-13,22-20-24,7-6-74,0 0 8,0 0-42,0 0-42,0 0-55,0 0-64,0 0-59,0 0-516,0 0-52,0 0 26,0 0 57,0 0 381,0 0-89,0 0-125,0 0-127,0-1-128,0-2 429,0-3-36,0-9-410,0-9-600,0 16 620,1 5 375,0 1 165,0-1 88,2-2 102,0-1 88,1-2 58,4-5 57</inkml:trace>
  <inkml:trace contextRef="#ctx0" brushRef="#br0" timeOffset="46332.345">10102 6309 1649,'0'0'893,"0"0"49,0 0-19,0 0-486,0 0-36,0 1-53,4 6-58,3 7-60,1 1-55,-5-9-50,-2-5-39,1 7 18,0 2-81,2 5-1,-3-5 25,1 4 37,2 20 7,-4-25 24,3-2 23,-2-4-77,1 1-60,3 4-31,-2-1 96,-2-4 5,-1 1 35,1-1 39,-1 1 46,6-1 100,18 7 117,-18-7 83,-6-3 40,0 0-21,7-6-46,20-18-37,-20 18-11,-3-2-56,-3 7-349,3-7 57,0-2 42,7-12 215,1-10 200,-1-19 397,-11 45-829,1-1 71,-1-22 577,1 18-482,-1 6-173,0 0-44,0 2-53,0 1-61,0-5 261,0-2-58,0-14-70,0 6-77,7 22 56,23 18 24,-18-8-56,21 43-10,12 24-10,-4 14-98,-31-72 62,-2 1-1,-1 1 1,-1-1-1,-1 1 0,-2 0 1,0 0-1,-2 4 49,-1-1-14,0 27-57,-3 15 71,1-52-7,-1 0-1,0-1 1,-2 1-1,0-1 0,-6 14 8,1-5-4,-14 28-6,-5-8 30,0-5 38,14-25-122,11-14 27,-1 2 42,-2 1 15,-1 0-75,-2 0-76,-5 2-108,-6 2-80,11-5 128,3-2-120,-1-2-45,-6-1-50,-1 0-52,8-1-56,0-2-74,6 2 401,0 0 59,-2 0 22,1 1 70,-2-2 24,0 0-58,1 0-91,2 1 30,-1 0-40,0-1-7,0 1-35,1-1-38,-1 0-43,0 0-44,0 0-48,0-1-51,-1 0-55,2 2 145,0-1 115,-1 1 72,0-1 71,0-1 22,1 2 2,0 0-43,0 0-25,-1-1-48,1 1-55,0-1-64,0 0-4,0 0-54,-1 0-58,1 0-64,-1-1-67,0 1-73,1-1-76,-1-1-82,0 2 562,-1-3-157,-1-1 78,-1-3 16,-3-5-55</inkml:trace>
  <inkml:trace contextRef="#ctx0" brushRef="#br0" timeOffset="47106.155">11201 5580 5859,'0'-29'1261,"0"15"-497,0 7-101,0 5 202,-4-6 477,-13-24-21,13 24 7,3 7-682,-5-3-35,-13-10 170,12 9-487,2 1 172,4 4-38,0-1-31,-7-2-36,-28-11 252,27 11-79,2 3-264,2-1-93,1 1-74,1-1-53,-7 0-12,4 1 27,2 1 8,-1 0 36,-1 0 43,0 1 51,-23 7-72,21-7-48,2 5-30,-2 0-39,4-4-11,1 0 1,0 0-1,0 1 0,0-1 0,0 1 0,1-1 1,-1 1-1,1 0 0,-1 3-3,-16 25 24,12-13-29,6-18 5,-10 44 11,2 2 1,1-1-1,1 34-11,6-28 26,4 111 170,3-94-196,-6-56-32,-1-11 30,1 0 0,0 0 0,0 1 1,0-1-1,0 0 0,1 0 1,-1 1-1,0-1 0,1 0 0,0 0 1,-1 0-1,1 0 0,0 1 1,1 0 1,18 42-38,-17-40 31,0 0 1,0 0-1,0-1 0,1 1 0,0-1 0,0 0 0,1 1 7,2 2-13,9 6-5,5-6-33,-14-5 35,9 2-2,7-5-87,-18 0 64,0 2 33,4-1 6,0-2-61,2-1-68,5-2-99,-11 4 137,1 0 50,4-1 6,-5 0-13,0 0-37,1 0-22,0-2-39,1 0-45,2-1-53,-3 2 120,0 0 53,4-1 2,-6 1 5,2 0-40,-1-1-23,1-1-43,1-1-51,2-1-57,-2 1 87,-1 1 93,11-11-23,-11 9 46,1 0-49,0-2-93,2-2-106,-5 5 115,1-1-35,0 0-39,1-1-41,-3 3 248,2-1-37,0-1-37,2 0-41,2-6-158,2 0-93,0-2-102,0 0-105,-1 0-114,0 0-120,-1-1-125,-6 9 455,1 0-34,1-6-311,2-4-417,-3 10 605,0 0-42,7-6-884,-6 7 841,0 0 71,-2 2 299,0-2 62,-1 2 122,-1-1 42,1-6-93,-1-3 85,-1-9 57</inkml:trace>
  <inkml:trace contextRef="#ctx0" brushRef="#br0" timeOffset="47913.0289">11758 5534 5731,'-1'-2'1544,"0"-4"-607,0 4-736,1 1-43,-1-1 12,-1-1-53,0-2 74,1 2-83,0-1 66,0 1 81,0-1 39,0 1 91,1-1 107,0-1 122,-1 4-33,-4-5-34,-17-23 464,16 22-98,-2 1-97,4 3-667,0-1-52,-4-2 2,5 3-23,-1 0 42,-1 1 23,0-1 46,-2 0 53,0 0 62,-21-9 234,21 9-77,-1 3-78,-27 0-82,27 0-56,0 4-88,-21 15-70,27-18-85,0 0 1,1 0-1,-1 0 1,0 1 0,0-1-1,1 0 1,-1 1-1,1-1 1,-1 1-1,1 0 1,-1 0-1,1-1 1,0 1-1,0 0 1,0 0-1,0 0 1,0 1-1,-2 3-4,-4 9-33,3-4 33,-9 36-3,3 27-17,4-14-58,4 16 82,-1-6-68,5-40 66,0-19 2,5 24 92,3 6-90,-8-35-48,-2-5-66,0-1-83,0 0 17,7 4 50,23 13 8,-23-12 21,-7-5 21,7-6 22,22-18-45,-18 14-82,-4 3 80,-2 0 51,-2 0 39,-2 3-5,1 1-34,6-9-172,-4 5 92,0 1 60,-2-1 51,2-5-32,2-5-91,13-24 45,-10 24 91,0-2 17,0-8 46,-4 17-36,2-8 4,-2-10 26,-3 18-42,2-32 34,-4 13-9,0 7 27,0 1 37,0 21-56,0 0-8,0-6-3,0-18-10,0 18-3,0 6-6,0 0-23,0 0-14,0 0 14,0 0 24,3 7 7,23 56 48,-20-45-68,37 90 13,-41-105-16,1 3 5,0 1-19,13 20 8,-12-20-13,-4-7 3,0 0-6,0 0 6,0 0-8,6 4-1,20 9 12,-26-13 18,0 1-1,0-1 1,1 0 0,-1 0 0,0 0 0,0 1 0,0-1 0,1 0 0,-1 0 0,0 0 0,0 0-1,0 0 1,1 0 0,-1 0 0,0 0 0,0 1 0,1-1 0,-1 0 0,0 0 0,0 0 0,1 0-1,-1 0 1,0 0 0,0 0 0,1 0 0,-1 0 0,0 0 0,0-1 0,1 1 0,-1 0 0,0 0-1,0 0 1,0 0 0,1 0 0,-1 0 0,0 0 0,0-1 0,0 1 0,1 0 0,-1 0 0,0 0-1,0-1 1,0 1 0,0 0 0,1 0 0,-1 0 0,0-1 0,0 1 0,0 0 0,0 0 0,0-1 0,0 1-1,0 0 1,0 0 0,5-5 9,5-8 4,-4-5 40,6-36 90,-9 40-121,18-66 249,-17 65-221,2-8 86,-3 9-87,-1 5-10,0 1 70,1 0 24,13-25 4,-12 25 12,-4 8-16,0 0-7,7-3-17,20-11-26,-20 11-24,-7 3-35,7 2-8,-3-1-15,0 0 1,1 0 0,-1 1 0,0 0 0,0 0 0,0 0 0,2 2-2,30 30-3,-29-26-23,-3-1-25,13 20-99,-13-21 22,-3-5-53,-1-1-66,0 0-74,0 0-79,4 6-81,6 6-80,-1 0-84,-5-7-86,-3-4-85,-1-1-90,0 0 405,0 0-42,0 0-47,0 0-40,0 0-725,1 1-99,1 2 667,2 2-58,14 22-1732,-11-16 1541,-4-7 419,-1-1 54,-1-1-61,0-2-253</inkml:trace>
  <inkml:trace contextRef="#ctx0" brushRef="#br0" timeOffset="48522.952">12389 5247 5106,'0'0'1052,"0"0"-394,0 0 85,0 0-72,0 0 557,0 0-41,0 0 3,0 0 18,0 0-4,0 0-15,0 0-63,0 0-607,0 0-37,0 0-44,0 0-41,0 0-41,0 0-37,0 0 214,0 0-111,0 0-91,-7-5-102,-21-12-80,21 13-47,7 4-22,-6 0-13,-14 0-25,5 0 36,8 6-86,-23 22-11,6 17 11,4-7-13,14-26 11,-2 7-1,0 9-24,4-16 19,-1 6-6,0 12-39,2-18 34,0-2 24,1 0-30,1 3-31,1 4-49,0-15 8,0 2 61,-1 11 58,1-5-63,0-4-25,-1-1-45,1 2-130,0-3 80,0 0-34,0 2-218,0 0-117,0-3 221,-1 0-34,1 0-36,0 0-37,8 2 106,23 16 65,-23-16 26,-2-9 53,18-14 30,-18 14 67,0-4 34,3 0 38,-6 5 3,0 0 0,0-1 0,0 1 1,0-1-1,-1 0 0,1 1 0,-1-1 1,0 0-1,1-4 2,3-1-5,11-30-3,-12 28 7,-2 5 2,0 0 0,-1 0 0,0-1 0,0 1 0,-1-1 0,1-2-1,-1 3 4,3-10 11,-1-1 0,-1 1 0,0-1 0,-1-5-15,3-64 140,0 6 79,-5 40-57,-4 0 45,-3-8 97,-21-80 350,13 73-322,-3 3 63,9 25-149,-2 0 40,-5-13 2,12 31-15,5 9-31,0 0-31,0 0-80,0 0-83,0 0-67,0 0-13,0 0 3,6 9 18,24 40 35,-14-22-119,-2 1 70,2 5 58,8 17 79,1 3-25,-7-17-114,-2-6-82,1 1-103,-2-6-61,2 1-102,1 0-115,-9-13 198,2 0-35,-9-9 164,1-1 55,-1 0 33,2 1 34,0 1 7,0 0-50,0 0-63,0 1-102,1 0-56,0 1-105,2 2-123,-3-4 216,0 0-37,-2-2 89,-1 0 88,1-1 55,0 2 57,2 2 24,-3-4-4,0 1-33,1-1-20,-1 0-37,1 0-42,0 1-49,0-1-5,0 1-41,1-1-45,-1 1-49,1 0-53,0 0-55,1 1-60,-1-1-63,2 2 25,0 0-78,1 2-63,1 0-53,1 2-205,13 13-1871,-15-15 1654,-4-4 742,0-2 37,-1 0 37,0 0 38,0 0 39,1 0 37,-1 0 40,2 1 39,2 0-28,1 2 82,3 1 53,5 3 52</inkml:trace>
  <inkml:trace contextRef="#ctx0" brushRef="#br0" timeOffset="55681.272">751 7790 6131,'0'0'1494,"0"0"-1040,0 0-38,0 0 41,0 0-61,0 0-47,0 0-36,0 0 246,0 0-70,0 0-52,0 0-36,0 0 346,0 0-32,0 0-45,0 0-75,0 0-345,0 0-33,0 0-34,0 0-33,0 0 61,0 0-40,0 0 29,4 7 72,13 22 61,-12-14-10,-6-6-223,1-2-49,0 0 15,0 4 29,1 4 52,1-3-106,0 7 3,-1 12 26,-3-19-51,2-7-17,-1 1 0,1-1 0,0 0 0,0 1 0,1-1 0,-1 0-1,1 1 1,2 4-2,12 81-53,-5-11-79,-3 1 0,-3 6 132,-3-74-93,4 11 61,-3-15-40,0 2-100,-1-4 34,0 0-40,0 1-47,0 2-52,-1-7 133,0 0 53,0 0 37,0 1 42,-1 3 25,1-2-64,1 0-73,-1 1-105,1 0-65,0 1-112,0-3 156,0 0-35,0 1-37,0 0-39,-1-4 39,1 1 114,0 0 75,0 1 78,0 1 24,-1-2-22,1-1-42,-1 1-25,0-1-45,1 1-53,-1-1-61,1 1-3,-1-1-52,0 1-55,0 0-59,1 0-63,-1 0-69,0 0-71,1 0-77,-1-2-800,5 7-871,21 29-1539</inkml:trace>
  <inkml:trace contextRef="#ctx0" brushRef="#br0" timeOffset="56116.746">725 7808 6083,'0'0'1247,"0"0"-477,0 0-332,0-1-33,4-5 310,-2 3-487,0 1-123,-1 0-34,3-3 111,-3 2-73,1-1 48,0 1 22,1-2 53,-1 0 61,2-2 69,-3 3-225,0 0-44,1-4 1,0 5-24,0-2 39,1 2 22,0-2 43,1 0 51,1-2 57,-2 3-150,1 0-54,1-3 4,-3 4-14,2-1 40,-1 0 20,1 0 41,1-2 48,1-1 55,-3 4-144,0-2-45,1-2 4,-1 3-19,1 1 37,-1-1 21,2 0 41,1-1 48,1 0 55,28-21 327,-26 20-346,1 2-35,-4 2-146,0-1-12,3-1 7,1 1 17,2-2 37,7-1 66,24-7-110,-23 9-102,-14 4 32,5 1-36,49 5-252,-54-5 176,1 7 24,18 22 17,-10-10-6,-10-5 57,-3-8 0,1 9-36,-2-7 40,0 8 1,-5 8-35,3-15 26,1-6 17,0 0-1,-1 0 0,0 0 1,0 0-1,0 0 0,0 0 0,-1 0 1,1 0-1,-2 2 3,-1 5 2,3-5 0,-1-1-1,0 0 0,0 1 0,-1-1 0,1 0 1,-1 0-1,-4 4-1,-29 50-16,0-12 16,-13 3 18,3-11-44,26-27-102,14-9 55,0 2 67,-3 0 16,4-2-48,-1-1-39,0 1-25,-1-1-40,-2 1-48,-1 0-54,7-2 131,1 0 38,-1-1 24,0 1 22,-3 0 8,2 0-34,0 0-47,-1 1-72,0 0-41,-2 0-77,0 1-87,-2 1-100,7-3 507,-2 1-109,-1-1-92,0 2-78,-2-1-56,1 1-47,-27 10-1488,25-10 1361,4-2 280,1 0 32,-3 1-650,5-2-93,0 0-88,-5 0-92,-10 0-105,8 0 548,1 0-40,1 0-497,4 0-709</inkml:trace>
  <inkml:trace contextRef="#ctx0" brushRef="#br0" timeOffset="57093.67">1377 7954 7219,'0'0'1455,"0"0"-586,-1-1-133,0-1-253,-3-2-37,0-2-125,-12-15 713,11 14 145,5 7-93,-1-1-595,-6 0-48,-7-4-54,-1 1-52,9 2-50,5 2-54,0 0-57,-5 1-48,-24 4 29,23-3-74,-1 4-46,-1 0-29,-26 23 30,27-23-34,5-3-2,0-1 1,0 1-1,0 0 1,0-1 0,1 1-1,-1 1 1,1-1-1,0 0 1,0 1-1,0-1-2,-27 43-16,19-31 2,-1 7-7,-2 10-24,8-20 30,-3 7-7,0 14-40,3-20 37,0 7-9,3-6-15,0 5-35,1-13 34,0 1 35,0 3 1,0-1-66,1 3-70,0 5-106,0 12-171,0-22-64,3 0-29,11 20 10,-11-20 33,4-5 58,0 1 310,2 1 57,-3-2-21,1-1-40,1 0-71,1-2 86,-1-1 43,10-6 28,-10 4 4,29-14-24,-4-10 70,-26 22-20,11-9 36,-9 2-30,6-12 52,-9 16-44,3-4 5,4-10 83,-7 14-71,0 1-29,-2 0 33,1-2 36,0-4 55,-3 8-143,1-3 109,2-4 101,6-18 356,-8 23-410,-1 3 91,-1 1-54,0 0-47,0 1-39,-1-1 0,-1-4-16,0 4 14,1 1-5,0 0 36,-1-3 111,1-1 96,0-20 204,0 21-309,0 5-34,-1-6 87,-4-20-109,3 20-64,2 7-26,0 0-27,0 0-27,0 0-54,0 0-47,0 0-27,0 0 10,0 0 30,0 0 27,8 14-3,0 4 28,-3-4-36,0-1-15,0 2-22,10 29-276,-12-36 316,3 8-242,6 18-518,-7-20 451,-3-9 217,0 1 38,0 0 40,0-2 98,1 5-452,-3-9 7,0 0 51,6 5 54,18 13 61,-18-13 50,-6-5 12,0 0 44,7-5 44,22-15 50,-22 14 29,-1 0 38,16-22 21,-14 19 21,-3 2-35,-1-6-11,-2 4 45,0 2 8,1-2 40,0 3-64,0-3 47,9-23 348,-7 21-295,-3 6-101,-1 2-41,7-24 574,-5 12-236,-2 4-118,0 2-79,-1 3-105,1 2-81,0-3 205,-1 7-52,0 0-51,0 0-78,0 0-2,1 8 13,2 2-9,0 5-6,-2 9-44,-1-18 120,0 4-91,1 2-76,-1 1-63,1 12-248,2 9-387,-2-25 487,1-3-569,-2-6-64,3 7 35,4 8 515,0-1 48,-4-7 48,-3-7 47,0 0 47,0 0 36,7 4-100,18 10 76,-18-11 54,-1-4 45,18-4 38,-18 3 45,0-3 43,20-15 31,-19 15 78,-2-3 118,17-21 109,-16 22 82,-1-2 54,0 2-409,0 1 6,0-2 36,1-1 40,0-1 41,0-1 47,-1 0 47,-1-2 53,-1 1 54,2-16 157,-3 21 13,-2 4-368,0-1-43,0 2-39,0-1-34,1 1-18,-1 0-34,2-3-17,0 2-22,-2 0 36,1 0 34,0 0 52,-1-1 28,0 0 52,0-1 60,0-1 67,0-18-161,0 18-65,0 6-72,0 0-91,0 0-42,0 0-14,0 0 13,0 0 25,5 9-22,-2-5 42,1 1 37,1 3 5,-1 0-73,1 3-78,-2-4 37,0 1-33,-2-4 49,1 2 50,-1 1-4,1-3 1,0 0-37,0 0-19,0 2-39,1 0-45,1 1-51,-2-3 140,2 1 35,1 2-2,0 1-69,-4-3 40,2 1-35,-1 1-39,0 1-47,0-2 124,0-1 45,1 3 2,0 2-81,-2-5 34,0 1-35,0 2-40,0 2-47,0-5 108,1 2 51,0 1-2,-2-3 6,1 1-37,-1 0-19,1 1-40,-1 1-45,0 3-51,0-4 141,1 0 39,-1 3-3,0 2-69,0-5 41,-1 1-32,1 2-38,-2 1-44,-1 19-8,-2-2-122,-1 0 1,-3 6 347,-1-6-163,-2-1 65,8-17 43,0-1 34,-6 14 7,0-8-61,-1-1-89,3-6 34,0 1-40,2-4 82,1 1 46,-3 3 1,-1 0-81,-3 1-97,4-4 56,-2 1-43,5-2 69,-1 0 82,1 0 44,1-2-27,0 1-34,-2 0-54,0-1-30,-1 2-57,-2 0-65,-1 1-74,7-5 198,0 1 54,0 0 34,0 1 36,-2 0 15,0 0-54,1 0-66,-2 0-102,0-1-59,-1 2-106,3-3 155,0 1-32,-1 0-36,0 0-37,-20 7-743,15-6 756,0-2 33,0-1 48,1-2 37,-2-1-7,-5-3-72,16 6 291</inkml:trace>
  <inkml:trace contextRef="#ctx0" brushRef="#br0" timeOffset="57743.956">2677 7549 6067,'0'0'1399,"0"0"-533,0 0-371,0 0-35,0 0 364,0 0-102,0 0-72,-1-1-46,-4-3-40,4 3-399,1 1-37,-2-2 30,0 1-104,1 0-84,0 0-35,-3-2-122,3 2 168,-1 0 45,1 0 39,0 0 50,0 0 56,-1 0 66,1 0 16,0 0 56,0 0 60,-1-1 64,1 1 71,-1 0 74,1-1 78,-1 0 85,0 12-621,-2 1-85,-1 8 8,3 10 60,2-20-78,0 8 8,0 15 72,-1-17-74,0 7 8,4 13 46,-1 19-35,0 2-28,2 5-41,1-6-2,-3 11 0,-1-7-14,0-50-7,1 2 75,0-2-26,-1-1-79,-1 2-67,0 2-94,0-11-115,0-1 53,0 1 49,0-1 48,0 1 44,0-1 42,0 1 39,0-1 35,0 1 50,0 0 81,0 0 67,0 0 57,0 0 201,0 2 679,0-2-756,0 0-59,0 0-184,0-1-34,0 1-40,0 0-45,0-1-50,0 1-54,0 0-61,0 0-64,0-1-69,0 1-74,0 0-25,0 0-65,0 0-70,0-1-73,0 1-76,0 0-80,0 0-83,0 0-87,0 0-89,0 0-93,0 0-97,0 0-100,0 0-104,0 0-106,0 0-110,0 1-114,0-2 1520,0 0 39,0 0-2,0 0-61</inkml:trace>
  <inkml:trace contextRef="#ctx0" brushRef="#br0" timeOffset="59627.155">2649 8159 1713,'0'0'597,"0"0"54,0 0-266,0 0 52,0 0 52,0 0 39,0 0 595,0 0 72,0 0 0,0 0 14,0 0 2,4-6 5,11-18-106,-11 18-120,-2-2-120,7-21-99,-7 22-83,-2-2-85,0 5-586,0-1 43,1-8 162,1-2 91,3-24 543,-3 28-623,-1 1-42,1 1-40,-1 2-108,0 1 251,0 0-110,0 1-88,1 1-62,2-1-52,0 0 50,-2 0 93,-1 0 81,0 2-60,-1 0 33,7 2-197,20-4-9,-20 3 8,-7 2 9,0 0 20,0 0 1,0 0-16,0 0 15,5 7 1,1-1-11,-3-3-2,-1-1 1,1 1 0,-1-1-1,0 1 1,0 0 0,0 0 0,0 0-1,0 1 2,-1 2-13,2 18 13,-2-18 13,-1-6 3,0 0 0,0 0 0,0 0 0,0 0 0,0 0 3,0 0 8,0 0-17,0 0-31,6 2 5,20 9 11,-19-9-9,-4 5 1,13 20 8,-12-20-3,0 0 13,11 22-16,-11-21-5,-4-8-2,6 6-6,18 17 13,-24-22 10,0-1 1,1 1-1,-1-1 1,0 0-1,0 1 0,1-1 1,-1 0-1,0 0 0,1 1 1,-1-1-1,0 0 1,1 0-1,-1 1 0,0-1 1,1 0-1,-1 0 1,0 0-1,1 0 0,-1 1 1,1-1-1,-1 0 1,0 0-1,1 0 0,-1 0 1,1 0-1,-1 0 0,1 0 1,-1 0-1,0 0 1,1 0-1,-1-1 0,1 1 1,-1 0-1,0 0 1,1 0 0,26-7-3,-20 5 19,-2-5 11,16-24-3,-16 23 13,-1-1-8,11-23 13,1-11 92,-1-3 93,-2-1 93,-9 24-123,-4 1-43,0 4-36,-2 4-35,2 4-24,-1-14 152,1 6-67,-2-1-33,-2-12-9,2 17-69,-14-71 47,15 77-94,0 1 17,-3-18-16,4 18-25,0 7-39,0 0-35,0 0-38,0 0-58,0 0-72,0 0 101,0 0-34,0 0-39,0 0-38,-1 4-29,1 0 64,0-1 57,-1 1 48,0-1 22,0 0 43,-3 5-46,2-3 7,1-3-41,-1 5-328,2-6-46,0-1-52,0 6-54,0 6-61,0 0-92,0-7-121,0-4-118,0-1-115,0 0 524,0 0-41,0 0-43,0 1-38,2 7-840,1 2 645,0 2-40,0-4 200,-1-1-40,0 1-813,-2-6-977</inkml:trace>
  <inkml:trace contextRef="#ctx0" brushRef="#br0" timeOffset="59955.833">3213 7723 1953,'0'0'1062,"0"0"34,0 0 70,0 0 37,0 0-631,0 0-47,0 0-60,0 0-60,0 0-55,0 0-42,0 0 239,0 0-2,0 0 79,0 0 86,0 0 31,-6 5-23,-18 14-51,18-15-75,6 3-72,0 18-58,0-18-118,0-1-101,0 18-91,0-5-87,0-3-68,0-2-78,0-8-44,0-1 81,1-2 52,1 2 71,-1-2-67,0 0-59,0-1-33,0 1-49,-1 0-23,0 1-45,0 1-52,0 0-57,0 7-100,0 0-68,0-7-57,0-4-48,0-1-44,0 0-61,0 0-82,0 0-114,0 0-136,0 0-108,0 0-92,0 0 548,0 0-57,0 0-1498,0 0 1777,0 0 34,0 0-73,0 0 64,0 0-24,0 0-152</inkml:trace>
  <inkml:trace contextRef="#ctx0" brushRef="#br0" timeOffset="60203.836">3241 7459 5715,'0'0'897,"0"0"-370,0 0-247,0 0-38,0 0 146,0 0-103,0 0-82,0 0-64,0 0-51,0 0-19,0-1-82,2-5-48,-2 5-200,1 0 65,-1 1 61,0-1 53,1 0 48,-1 0 89,1-1 69,-1 1 48,3-4 548,-3 4-552,1-1-91,0 0-107,-1 0-105,1 1 21,-1 0-33,0 1-36,0-1-39,1-1-239,-1 0-126,0 1 244,0 0-36,0 1-36,0-1-39,1 0-39,-1 0-41,0 0-42,0 0-44,0 0-46,0-1-45,0 1-49,0 0-49,0 1 546,0 0-202</inkml:trace>
  <inkml:trace contextRef="#ctx0" brushRef="#br0" timeOffset="60456.348">3378 7311 5763,'0'0'1570,"0"0"-595,0 0-416,0 0-41,0 0-40,0 0-40,0 0-39,0 0-32,0 0 289,0 0-70,0 0-49,0 0-40,0 0-42,0 0-46,0 0-49,0 0-46,0 0-33,0 0 212,0 0-85,0 0-53,6 2-27,18 4 8,-18-4-29,-5 4-141,2 5-72,1 5-40,4 21-32,-6-20-14,-2 33-64,0 13 0,0-21 17,0-6-36,0-28 28,0 7 52,0-7-57,0 6-89,0-5 27,0 2-36,0-6 13,1 1 91,-1-1 42,1-1-33,-1 0-38,-1 2-59,1-1-35,-1 2-61,1 0-71,-2 2-82,2-8 434,0 1-34,-1 2-76,1 1-110,-1 1-92,0 1-65,0 0-56,-4 21-1235,4-22 1233,0 3-130,0-6 304,0 0 39,0 4-733,1-7 263,0 1-223,-1 6-57,1-7 694,0 1 46,-1 0 42,1 0 37,0 0 24,0 0 40,-1 0 39,1 1 48,-2 2 121,2-3-167,0 1-61,-1 0-49,1-1-67,0 1-77,-1-1-90,1 1-18,0-1-77,0 1-82,0 0-90,0 0-95,0 0-102,0 0-109,-1 0-116,1-2 672,0 0 67,0 0 5,0 0-70</inkml:trace>
  <inkml:trace contextRef="#ctx0" brushRef="#br0" timeOffset="61072.206">3287 7782 1601,'0'0'725,"7"-6"-36,19-18 20,-20 18 33,-6 6-48,0 0-17,0 0-84,5-5-57,16-18-75,-16 18-95,-5 5-225,0 0-34,0 0 13,8-2-51,23-7-45,-24 7 32,1 0 27,-3 1-102,4-1 69,2 0 41,21-5 248,-23 4-221,2 1 117,-3 0-105,-3-1-65,1-1-35,-1 0 15,1 0 65,0 0 17,1-1 54,-3 3-101,1 0-46,1-1-3,1-1 81,1-1 95,-3 2-53,1-2 42,-1 3-83,-1-1-62,2-1-1,-3 2 8,1 0 40,-1-1 21,2 0 42,0-1 49,2-1 53,20-16 340,-21 17-321,-1-1-61,-1 2-54,-1-1-44,0 0-26,0 1-41,0-6-3,-1 5 12,0 1 45,6-9 251,0 1-62,-1 1-57,-1 0-50,1 0-19,-1 1-54,1-2-17,-2 3-61,2-5 110,-2 4-60,-1 1-39,-2 1-29,2-2 41,-1 1 96,0 1-26,-1 2-58,1-8 24,-3 6 7,0 0 29,0-1 72,0 1-126,-1-2 49,-1-29 447,0 21-359,0 3-77,1 8-116,0 2-39,-1-2 141,-3-2-48,-17-23-106,16 24 74,6 7-54,-6-6 87,-20-14 9,19 15-39,7 5-35,0 0-32,-13 2-40,0 4 51,7-4 13,6-1-3,-1-1 0,1 0 0,-1 0 0,1 0 0,0 0 0,-1 0 1,1 0-1,-1 1 0,1-1 0,0 0 0,-1 0 0,1 0 0,0 1 1,-1-1-1,1 0 0,0 1 0,-1-1 0,1 0 0,0 1 0,0-1 1,-1 0-1,1 1 0,0-1 0,0 1 0,0-1 0,-1 0 0,1 1 1,0 0-6,-5 14 114,-1 5-41,0-1-60,4-7-77,-2 25-140,5 13-3,-1 13-68,-3-29 29,2-1-76,0 1-62,0-1-50,0 15-243,-7 62-979,0-10 70,7-68 1106,1-3 54,0-20 241,0-2 49,0-1 41,0-2 33,0 1 21,4 10-37,-3-10 21,1 1-37,0 2-45,1 1-57,4 18-204,-6-20 18,-1-7 54,0 0 80,0 0 59,7 5 61,21 12 58,-21-13 46,-7-4 67,5-7 66,17-18 107,-16 18 91,-2 0 85,11-22 49,-11 22 1,1 1-33,14-20-79,-14 20-100,-5 6-83,7-6-59,22-18-22,-22 18 9,-7 6 45,7-1-4,-1 1-46,0-2-28,0 0-21,2 0 32,-2 1 96,-6 1-48,8 2-34,33 6-16,-34-3-70,22 14-16,-21-15-31,-8-4-3,0 0-6,0 1-75,5 5-85,4 5-57,-3-3 45,-1-2-54,-2-2-16,-1-2-53,-2-1-58,1-1-63,-1 0-68,0 1-71,2 1-74,0 2-79,4 4-253,7 13-1514,-9-15 1195,-3-5-547</inkml:trace>
  <inkml:trace contextRef="#ctx0" brushRef="#br0" timeOffset="61907.1609">4879 7311 7716,'0'0'1220,"0"0"-490,0 0-332,0-1-42,1-5 253,0 3-405,0-2-62,0-2 3,-1 4-48,1 0 46,-1 0 24,1 0 49,0 0 60,0-1 66,-6-3 354,-14-22-27,14 21 20,-3 1 15,4 2-541,-1 0-58,-2-2 13,3 4-29,0-1 46,0 0 23,-1-1 49,-2 0 56,0-1 65,4 3-177,0-1-51,-3-3 6,3 5-24,0-1 45,-1 0 23,-1 0 50,0 0 57,-2-1 64,2 1-225,-1-2 68,-3 0 59,-1 0 23,6 2-127,-1 1 0,1 0 0,-1 1 0,0-1 1,1 1-1,-1 0 0,0 0 0,0 1 0,-3-1-119,-21 1 189,15 3-79,6-1-85,6-1-19,-1 0 1,0 0-1,1 0 0,-1 0 0,1 0 0,0 0 0,-1 1 0,1-1 0,0 1 0,0 0 0,0 0 1,-2 1-7,-5 3 10,2-1-21,0 1 38,-2 2 36,-3 5 53,2-4-84,-5 7-4,6-4 19,-3 6 35,-5 11-148,-5 13-307,-10 29 373,13-19-105,4-7 91,1 0 0,3 1 0,2 0 0,-1 28 14,3 1-38,2-17-23,3-18-37,3-20-74,1 17-38,1-25 48,0 0-64,1 1-113,-1-6 119,0 1-39,0 0-42,0 2-46,15 34-672,-15-35 533,0-1 99,0-2 89,0-1 75,0 0 37,0-1 70,-1-1 39,2 1 11,-1-2 14,-1 0-41,-1-1-2,1 2-35,11 10-1031,16 9-15,-12-13-27,20 3 7,-16-9-12,24-3 7,-23-3 9,-17 1 1153,0 1-37,1-1-36,0 0-34,5-1-168,1 0-83,2-1-74,0 0-67,7-4-380,2 0-109,-1-2-85,-1-2-59,-9 5 1002,3-1 99,6-5 56</inkml:trace>
  <inkml:trace contextRef="#ctx0" brushRef="#br0" timeOffset="77243.168">5330 7844 4738,'0'0'693,"0"0"-284,0-1 0,4-4-106,3-7-88,1 0-72,-5 6-57,-2 6-44,1-6-39,4-16-38,-4 16-18,1-2 18,-2 3 51,0 0-33,1-3-14,0-1 55,2 0 50,2-5 71,-6 13-8,1 0-34,-1 0 11,1-1-107,0 1-69,0 0-36,1-2-206,-1 1 244,-1 1 46,1-1 48,0 1 52,0-1 59,-1 0 70,1 0 22,0 0 60,-1 0 64,1 0 68,0-1 75,0 0 80,-1 0 84,1-1 89,3-9-290,-1-1-35,-1 7 321,-2 7-105,0 0-109,0 0-78,0 0-71,-1-7-57,-5-20-53,5 20-31,0 1-39,-4-18 25,3 18 40,2 6 90,-5-6 44,-15-20 36,15 20-26,5 6-35,-6-4-32,-18-11-34,18 11-46,6 4-48,-8 0-81,3 0-63,-13 0 4,12 0 12,6 0-29,-8 2-19,-24 4-16,24-4-19,0 3-21,-2 2 6,-25 16-25,27-19 22,4-2 2,0 0-1,1 1 1,-1-1-1,1 0 1,0 1 0,0 0-1,-1 0 1,1 1 3,-6 3-5,-4 4 1,-6 10-30,-18 25 18,28-36 16,4-4 0,1 0-1,-1 0 1,1 0-1,0 1 1,0-1-1,0 4 1,-30 52-16,26-50 15,4-6-1,0 1-1,1 0 1,-1 0-1,1 0 1,1 0-1,-2 4 3,0 2-1,-3 6 1,-5 13-31,6-20 25,-3 8 1,0 11-35,5-20 31,-2 6-1,1 10-32,4-11 40,-4 43-124,5-53 33,3 1-27,9 18 5,-9-18 6,-3-7 15,9 1 27,25 6 19,-33-6 47,-1-1-1,1 0 1,0 0-1,-1 0 0,1 0 1,0 0-1,-1 0 0,1 0 1,0 0-1,0 0 0,-1 0 1,1 0-1,0 0 0,-1 0 1,1 0-1,0 0 0,-1-1 1,1 1-1,0 0 0,-1-1 1,1 1 1,27-14-30,-14 3 14,17-25 22,-11 3 24,-10 15 1,-5 9-19,14-27 40,2-6-9,-13 26-28,11-29 39,-15 34-42,12-33 38,-12 34-41,1-4 3,14-32 44,-11 26-16,-4 8-27,-1 3-2,0 3 18,-3 6-15,0 0-28,0 0-12,0 0 4,6-4-4,20-9 7,-20 9 3,-6 4 0,4 7 0,33 60 8,-36-65 10,1 0 0,-1 0 0,1 0 0,-1 0 1,0 1-1,0-1 0,0 1 0,-1-1 0,1 1 0,0-1 0,-1 3-2,7 26 28,7 22 1,-13-44-29,0-5-3,-1 1 1,1-1-1,0 1 0,0-1 1,1 0-1,-1 0 0,1 0 1,0 1 2,10 25-27,-9-22-29,-3-8-35,1 1-2,4 3-49,4 4-5,1 1-37,-5-5 59,0 0-201,-4-3-65,0-1-67,5 2-69,-5-2 373,0 1 47,1 0 13,0 0 54,3 1 7,-2 0-38,0-1-66,0 0-104,0 0-64,1-1-115,-3 0 161,1 1-35,0-1-38,0 0-41,0 0-45,0 0 39,-1 0 38,0-1 35,2 1-208,-1 0 118,0-1 51,0 0 116,0 0 68,0-1 48,1 0-23,-2 1 45,1 0-40,-1 1-15,0-1-41,1 1-47,-1-1-52,1 1 3,0 0-43,0 0-48,0-1-51,0 1-54,1 0-58,-1 0-61,1 0-64,17 0-2105,-16 0 2224,0 0 49,-1 0-76,-1 0 88,-1 0-10,0 0-152</inkml:trace>
  <inkml:trace contextRef="#ctx0" brushRef="#br0" timeOffset="77491.931">5811 7408 6963,'0'0'1524,"0"0"-1060,0 0-37,0 0 44,0-1-60,0-1-49,0-2-38,0 4-107,0-1-45,0 0-42,0 1-37,1-1-15,-1 0-64,0 0-51,0 0-37,2-4-389,-2 4 407,0-1 40,0 1 59,0-1 78,0 0 95,0 0 108,0 0 42,-1 0 94,1 0 105,-1 0 113,1-1 122,-1 2-352,1 0 35,0-1 34,-1 1 36,1-1 38,-1 1 37,-7-25-174,5 20-91,3 6-102,0 0-85,0 0-74,0 0-52,-1 0-44,-4 3-33,-4 1-35,-6 4-73,3 2-68,5-2 174,-3 2 13,-7 16 34,-12 20 12,-60 106-30,85-145 0,2 1-22,-7 26 1,7-25-6,2-3 6,0 20-6,0-20 6,0-6-6,5 6 6,14 18-8,-7-14 2,26 5 21,5-5 6,-28-8 4,43 7-56,-52-8 20,0 2-2,18 7-12,-18-7-2,-6-3-5,0 0-19,0 0 5,3 7 6,9 22 13,-12-29 47,1 1 0,-1-1 0,0 1 0,0-1 0,0 1 1,1-1-1,-1 1 0,0-1 0,0 1 0,0-1 0,0 1 0,0-1 0,0 1 0,0-1 1,0 1-1,0-1 0,0 1 0,0-1 0,0 1 0,0-1 0,0 0 0,-1 1 0,1-1 1,0 1-1,0-1 0,-1 1 0,1-1 0,0 1 0,0-1 0,-1 0 1,-21 35 3,-7-3-14,25-29 8,0 1-1,1-1 1,-1 1-1,-1-1 0,1 0 1,0-1-1,-1 1 1,-1 0 3,-5 2-9,3 1-44,0-2-65,-23 13-93,24-13 64,6-4-36,1 0-42,0 0-36,0 0-30,0 0-37,-1 0-41,-5 0-36,5 0 228,0 0 46,1 0 42,-1 0 36,-1 0 33,1 0 63,-4 0 244,2 0-247,2 0-72,0 0-47,-1 0-56,1 0-65,-1 0-41,1 0-66,-1 0-71,0 0-78,0 0-85,1 0-90,-2 0-97,1 0-104,2 0 219,3-7-106,-3 6 497,1-1 47,-1 1 44,0 0 39,1 0 26,-1 0 41,1 0 47,-1 0 46,1-1 67,0 0-74,-1 1-54,1-1-63,-1 1-50,1-1-68,-1 0-77,1 0-89,0 0-19,-1-1-75,1 1-83,0-1-88,0 0-95,0 0-101,0 0-107,0-1-114,9-35-1659</inkml:trace>
  <inkml:trace contextRef="#ctx0" brushRef="#br0" timeOffset="78048.111">6033 7613 4658,'0'0'1178,"0"0"-432,0 0 108,0 0-89,0 0-86,0 0-72,0 0-60,0 0-62,0 0-65,0 0-58,0 0-51,0 0-54,0 0-55,0 0-43,1-7 81,-1 4-182,-1-1-48,1-3-27,1 0 88,1-1 100,0 3-34,0-1 41,9-20 153,-9 20 85,4-2 118,-3 4-408,0-1-63,2-2-1,-3 4 3,1 0 42,0-1 24,1 0 44,0-1 53,2-1 58,-3 2-144,1 1-61,0-1 1,-1 2-10,-1-2 43,1 1 23,1-2 46,0 0 52,1-2 61,-1 3-165,1-1-31,1-2 12,0-2 60,-2 4-57,-1-1 35,2-1 40,0-2 46,-2 4-153,0-1-7,2-1 13,0-3 16,1-2 41,2-6 75,7-13-151,21-52-65,-20 45 30,-4 5 50,-2 1 75,-2 1 99,-5 15-86,-1 2 32,0-2 25,-1 6-93,0 3-60,-2 0-43,0 1 1,1-1 25,0-2 25,-1-2 41,3 3-73,-1-10 13,-3 7-9,-2-4 36,1 3-64,-2-6 6,-5-10 28,-5-13-18,-4 5-9,15 30-34,-2 1 15,-18-14-15,18 14-11,6 5 13,-2 0-5,-1 1-1,0-1 0,1 0 0,-1 1 0,1-1 0,-1 1 1,0 0-1,1 0 0,0 0 0,-2 1 1,-3 1-5,6-3 4,0 0 1,1 0-1,-1 1 0,0-1 1,1 0-1,-1 0 1,0 1-1,1-1 0,-1 0 1,0 1-1,1-1 0,-1 1 1,1-1-1,-1 1 1,1-1-1,-1 1 0,1-1 1,-1 1-1,1 0 0,0-1 1,-1 1 0,-5 5-5,4-4 5,0 0 0,0 0 0,0 0-1,0 0 1,0 0 0,1 1 0,-1-1-1,1 0 1,0 1 0,-1-1 0,1 1-1,0 0 1,1-1 0,-2 3 0,-2 4-5,2-5 4,0 0 0,0 0-1,1 0 1,0 0-1,0 0 1,0 0-1,0 0 1,0 1-1,1-1 1,0 0 1,-10 68-32,1 39 0,3 172 19,9-196-34,1-2-45,-2-54 67,1 25 19,3 0 0,3 7 6,5-4-69,7 3-95,-19-59 106,-1-1 55,4 6 31,-2-2-96,-2-3-5,0 1-36,-1-1-42,0 0-47,6 2 158,18 14 19,-18-14 39,-2-11 6,10-18 17,-11 18-4,0 0 6,7-18-9,-8 18-2,0-1 0,5-20-2,-5 20-9,1 0 3,18-57 3,-19 57-24,0-1 0,1 1 0,0 0 1,0 0-1,1 1 0,0-1 1,0 1-1,4-5-3,-5 5 6,1 0 18,2-1-3,18-22 8,-18 22 9,1 3 12,21-14-20,-22 14 10,-4 4-38,-1 0 0,0 0 0,0 0 0,0 0 0,0 0 1,0-1-1,1 1 0,-1 0 0,0-1 0,0 1 0,0-1 1,0 1-1,0-1 0,0 0 0,0 0-2,6-2-13,4 2-36,-3 7 15,21 16-6,-18-10 13,-7-4 15,2 5-5,5 8-34,-9-16 22,1 0 35,0 2 8,1 1-59,0 2-57,3 5-84,-6-12 68,0-1 49,0 0 36,0 2 48,0 0 22,1 0-70,-1 0-70,1 1-97,1-1-60,-1 2-103,2 0-116,-2-2 190,0-1-35,2 4-217,0 0-83,0 1-88,0-2-90,-2-2-96,-1-2-108,-1-1-122,0-1 513,0 0-36,0 0-177,1 0-39,2 2-2068,2-1 1720,0 2 126,3 1 61,2 1-147,7 3-522</inkml:trace>
  <inkml:trace contextRef="#ctx0" brushRef="#br0" timeOffset="81079.9426">6483 4330 3762,'6'0'228,"0"0"57,5-1 283,13 0 888,-17 0-1065,-1 1-64,-1 0-108,-1-1-86,0 1-101,-2 0-118,7-1 357,-2 0-54,-1 0-48,-2 0-43,1 0-21,-2 1-41,0-2-27,2 0-23,3-1 14,0 0 47,2-1 51,3 0 75,57-19-63,1-5-56,14-11-35,42-29-25,-2-8 26,-42 24 44,-16 8 44,-1 0 71,-42 28-109,84-57 596,-1-2-67,-1-2-64,-1-2-58,-1 0-52,0-1-47,-1-1-42,0 0-36,100-78 228,103-75 139,-213 165-416,-2 0-51,1-2-44,-1 1-39,17-14-19,0 1-40,56-39-16,1 3-43,-69 50 32,0 0 38,214-149 251,-185 136-119,65-44 11,4 8-87,-21 20-48,92-43-84,7 17-47,-86 55 49,-113 46-4,1 4 0,48-7-19,-72 19-18,0 2 0,34 2 18,-71 3-6,48 0-78,37 6 84,-74-3-33,-1 1 0,1 1 0,8 4 33,31 14-95,-22-5-58,-9-2-74,-16-7 68,0 1-34,8 6-219,-12-7 160,0 0-34,-1 1-36,0 0-39,0 0-40,-1 0-44,-8-7 198,0-1 43,0-1 40,-1 1 36,1 0-7,0 0 59,1 1 42,1 1 70,-2-2-83,-1-1-66,1 1-50,0 0-74,0 1-89,0 0-102,0 0-16,1 0-86,-1 0-96,1 1-102,1 1-111,0 0-117,0 1-125,-2-3 491,1 0-34,20 27-1448,24 34-882</inkml:trace>
  <inkml:trace contextRef="#ctx0" brushRef="#br0" timeOffset="88599.9117">12909 1139 3073,'0'0'1198,"0"0"-24,0 0-80,0 0-597,0 0-44,0 0-51,0 0-55,0 0-52,0 0-45,0 0 161,0 0-73,0 0-39,0 0 0,0 0-3,0 0 19,0 0 10,0 0 28,0 0 33,0 0 44,0 0 31,0 0 22,0 0 24,-3 6 0,2-5-392,-1 1-70,-3 6-21,3-5 18,0 0 46,1 0 32,0 0 54,0 0 64,1 1 74,1 4-96,2 26-58,-2-25-54,0-1-30,0 0-57,0 7 0,6 7 53,-3-13-47,0 4 6,-1-4 19,2 4 36,-4-8-47,1 0-24,0 1 0,0 2 42,2 2 46,1 5 70,14 37 206,-1 0-56,0 2-54,-1 0-48,0 1-45,1 0-40,16 57 30,-8-27-116,1 0-49,55 164-152,-37-119 176,82 222 27,-54-179-5,10-2 34,104 160 141,-64-137-138,76 88-1,-81-133-24,7-5 1,8-3-58,-19-30 135,54 35-135,-91-87 23,2-3 0,13 4-23,-4-10 75,3-2-75,64 22 138,3-13 102,-90-36 25,46 5-265,-42-13 208,42 1-208,-39-10 98,-1-2 1,3-4-99,-4-3 83,0-3 0,0-4 1,43-13-84,-50 7 95,-1-3 0,0-3 0,54-30-95,-62 24 131,-2-2-1,26-21-130,-32 16 142,-2-1 0,3-6-142,-8 2 183,-2-1-1,8-12-182,-6 0-20,-3-1-1,-2-2 1,-1-5 20,-2-1 5,-4-2-1,19-59-4,-26 54 22,-3-1-1,-4-1 0,-2 0 0,-4-1 0,-3 0 1,-4-1-1,-2 1 0,-4-1 0,-3 1 0,-6-19-21,-37-156-62,6 86 50,-6 1-1,-39-77 13,4 44-79,26 76-15,-4 2-45,-3 2-53,-4 2-62,-3 2-70,-3 3-79,-3 2-88,-4 2-95,-8-2 20,-3 8-36,13 22-687,-42-30 1289,28 35-630,-4 7 51,23 20-1,-2 4 0,-2 3 0,-29-7 580,-46-8-777,61 26 278,-2 3-39,0 4-49,-1 4-58,0 2-67,-1 3-78,0 2-86,-1 4-97,36 3 300,-1 2-84,1 1-79,-2 1-76,17 0 204,-1-1-37,-3 0 18,18-1 279,-1 0 42,2 2 55,0 0 71,-1 2 65,1 1 85,-6 2 56,-16 7 53</inkml:trace>
  <inkml:trace contextRef="#ctx0" brushRef="#br0" timeOffset="89632.409">13844 1403 3954,'20'-5'1022,"-10"3"-414,-7 1-278,-1 1-35,-1 0 219,0 0-57,4-1-44,-3 1-390,1-1 107,0 1 91,1-1 77,0 0 110,0 0 59,11-2 1222,-8 2-1013,-4 0-321,0 0-51,0 1-112,-1-1-41,0 1-48,0-1-50,0 1-58,-1 0-63,0-1-66,0 1-74,5-1 1025,-6 1 10,0 0-11,0 0-26,0 0-67,0 0-72,0 0-91,0 0-96,0 0-90,0 0-73,0 0-69,0 0-45,0 10-49,-1-3-83,0 7-21,2-7 5,2 4 39,0-5-56,4 25 39,1 17-40,24 107 42,-6-35 11,-11-39-59,-5-13-44,-3 0-54,-5-43 5,4 32 13,-3-37-28,0 1-111,-1-10 48,-1-1-42,1 2-79,0-1-66,1 1-75,-1-1-80,0 1-90,0-1-96,1 1-103,0 0-112,-2-6-125,-1-5 463,0-1-47,0 0-53,0 0-46,0 0-803,0 0 366,0 0 330,0 0 86,0 0-57,0 0-1316,0 0 1239,0 0 305,0 0 70,0 0 209,0 0 36,0 0-150,0 0 46,0 0-37</inkml:trace>
  <inkml:trace contextRef="#ctx0" brushRef="#br0" timeOffset="89996.155">13658 1554 6499,'1'-2'834,"1"-5"-339,0-1-230,-1 0-72,3-13 132,1 3-29,-2 10-127,1-1 38,1-1 45,0 0 52,-2 3-226,1 0-25,0-3 0,2 0 40,2-4 59,4-4 94,-9 12-157,0-1-58,3-4-10,-3 6 24,0-1 39,2 1 23,0-1 39,1-1 48,2-2 52,-4 5-81,-2 1-119,1 0-17,0-1-6,0 0 27,0 1 39,1-1 59,1-1 33,1 0 64,0-1 73,3-1 82,-5 3-201,-2 1-118,1 0-35,1-2 12,-1 2 12,1-1 35,1 0 62,1 0 32,1 0 67,1-1 78,2 0 88,19-10 99,63-22 912,-55 26-1009,-18 6-259,0 0-36,-1 2-41,0 0-48,-1 1-54,0 2-58,-5-1 58,2 0-5,8 5-34,29 10 21,-40-9 20,-7-4 2,0 1 0,0 0 0,0 0 0,0 0 0,0 1 0,-1-1 0,1 1 0,-1 0 0,0 0 0,0 0 0,0 0 0,1 2 0,21 22 5,-13-10 6,-6-8-9,-4-6 1,1 1-1,-1-1 0,0 1 1,0-1-1,-1 1 1,1 0-1,-1 0 1,1 0-1,-1 0 0,-1 0 1,1 2-3,3 4 5,2 8-2,-5 11 34,0-18-30,0 8-3,-5 11 31,-3 16-35,1-23 5,2-11-5,-4 9-23,-10 9-31,14-24-2,1 1 48,-2 3 9,-2 0-92,-3 2-97,3-5 42,-1 1-41,-11 12-168,2-4-21,8-7-99,-1-3-59,7-5 378,1 1 49,-1 0 30,0 0 27,-2 2 14,1-1-41,-1-1-60,0 1-98,-1 0-56,-1-1-104,-1 1-121,3-1 208,0 0-36,2-2 108,1 1 77,0 0 48,-1 1 47,-2 1 24,1-2-68,0 1-98,1-2 49,1 1-43,-1 0-4,0-1-38,0 1-40,-1-1-44,1 1-47,-2 0-50,1-1-54,-1 1-56,2-1 213,0 1 98,0-1 57,-1 1 49,-1 0 13,3 0 36,0-1-35,0 1-17,-1-1-39,1 0-45,-1 0-51,0 0-2,0 1-44,-1-1-48,1 0-51,-1 0-56,-1 0-58,1 0-64,-2 0-65,-7 0-445,2 0 411,3 0 185,1 0 95,2 0 114,2 0 99,2 0 58,0 0 43</inkml:trace>
  <inkml:trace contextRef="#ctx0" brushRef="#br0" timeOffset="91012.67">14627 1418 5475,'0'0'1155,"0"0"-491,0 0-321,0 0-54,0 0-43,0 0-35,0 0 73,0 0 64,-7 1 148,4 0-367,2-1-100,-2 1-28,-1 1-20,1-2 34,1 1 39,-1 0 55,0-1 36,0 0 59,0 1 69,-1-1 78,-2 6-132,-18 20 32,18-20 26,-1 2 43,2-1-298,-2 1 94,1 1 38,-1 0 37,-17 26 531,15-19-448,1 1-70,4-9-143,1 0-33,0 1 8,-2 4 0,-2 10 65,3-12-74,0 5 6,-3 10 59,3-17-76,-4 28 35,2-6-48,5-24-6,1 1 30,0 21-19,0-22 29,0-7-32,3 0-1,0 0 0,-1 1 0,1-1 0,0 1 0,-1 0 0,1-1-1,-1 1 1,1 0 0,-1 1 0,1-1 0,-1 0 0,1 1-4,4 2 9,1-1 10,0-9-43,2 1 20,7-5 4,4-10-44,24-26 44,-36 38-1,29-30 18,-29 27-12,7-7-2,10-12 32,-15 19-32,5-7-3,7-10 34,-14 18-23,4-6-1,5-9 65,2-6 53,-15 24 62,0-1 52,16-23 55,-16 24 15,-5 7-19,0 0-13,0 0-42,0 0-59,0 0-54,0 0-56,0 0-34,0 0-22,0 0-18,3 6 8,0-2-8,-2-2 3,0-1 0,0 1-1,0-1 1,0 1 0,0-1 0,0 1-1,-1 0 1,1 0 0,-1-1 0,1 1-1,-1 0 1,1 0 0,-1-1 0,0 1-1,0 0 1,0 0 0,0 1 2,-9 78-37,7-62 37,2 54-56,0-63 42,0-2-34,2-1-56,-1-5 56,1 3 44,1 2 18,-2-1-80,0 0-87,0-2 31,-1 0-35,6 0-19,18 13 21,-18-13 32,0-5 3,20-2 16,-20 2 0,2-4 22,2 0 59,6-4-3,5-8-40,-13 12 51,20-21-34,5-11 46,-26 31 6,-5 3-1,1 0 1,0 0 0,-1 0-1,1 0 1,-1 0 0,0 0-1,0-1 1,0 1 0,0-2-3,9-21 1,18-52 150,-27 72-106,-2 6-5,0-7 24,0-18 32,0 18 35,0 7 37,0 0 6,0 0-28,0 0-68,0 6-36,0 108-16,0-76-36,0-2-32,0-30-12,3 0-34,9 20-8,-9-20-3,-3-6-2,6 3 34,16 9 33,-22-11 33,1-1 1,-1 0-1,0 0 1,1 1-1,-1-1 1,1 0-1,-1 0 1,1 0-1,-1 0 1,0 1-1,1-1 1,-1 0-1,1 0 1,-1 0-1,1 0 1,-1 0-1,1 0 1,-1 0-1,0 0 1,1-1-1,-1 1 1,1 0-1,-1 0 1,1 0-1,-1 0 1,0 0-1,1-1 1,25-7 11,-20 6 10,2-4 22,23-18 10,-23 18 14,-1-2-19,2 0-27,7-7 7,-1-10 65,-8 12-88,0-2 66,1-2 63,0-3 57,0 0 55,0-1 49,-1 1 45,-1 1 42,-4 12-75,-2-2-110,1 2-83,1 0-52,1-2-47,-2 4 3,0 2 24,1-5 102,-2 8-48,0 0-40,4-6-10,13-18-11,-12 18-1,-5 6 12,6 5-4,2 0-33,-5-3-6,-1-1 0,1 1 0,0 0 0,-1 0 0,0 0 0,1 1 0,-1-1 0,0 1 0,0-1 1,0 1-1,-1-1 0,2 3-3,4 4 0,20 33 0,-20-29-4,22 39 18,-11-20-65,0 2 42,3 10 38,10 26 60,-6 4 1,-13-24-60,-6-7-38,-4-1-42,-1 21-75,0-4 40,-2-1 33,-6 0 37,-7-3 39,10-41-22,-13 34-32,4-17-59,1-5-54,-1 0-80,1-6-48,4-5-74,8-15 345,-5 8-417,-3 1-81,4-6 268,0 1 71,1-1 62,0 0 36,-9 7-48,6-6 25,-1 0-79,3-2 41,0 0-34,-1 1-63,0-1-53,-1 0-61,-1 0-67,0 0-74,0 0-79,-1 0-87,-1 0-93,7-1 416,-1 0 66,0-1 56,0 1 46,-2 1-28,-10 2-108,10-3 161,0-1-50,0 1 9,1-1-41,0-1-48,-1 1-55,-1-1-107,1 0-84,-1 0-95,0-1-103,-1-1-112,0 1-122,4 0 417,-1 0-33,0 0-36,1 0-35,-20-10-611,-25-14-528</inkml:trace>
  <inkml:trace contextRef="#ctx0" brushRef="#br0" timeOffset="97188.377">14464 2755 3265,'0'0'998,"0"0"-115,0 0-61,0 0-32,0 0-57,0 0-26,0 0-64,0 0-69,0 0-75,0 0-78,0 0-108,0 0-92,0 0-85,0 0-53,0 0-35,0 0-32,0 0-27,0 0-5,0 0-3,0 0-15,0 0-28,0 0-18,0 0-10,0 0 15,0 0 43,0 0 40,0 0 8,0 0 0,0 0 0,0 0 0,0 0 0,0 0-8,0 0-29,0 0-1,0 0-4,0 0 4,0 0-7,0 0-3,0 0-3,0 0-7,0 0 7,0 0 5,0 0 12,0 0 7,0 0 22,0 0 7,0 0 9,0 0-8,0 0-3,0 0 0,0 0 0,0 0 0,0 0 3,0 0 13,0 0 16,0 0 10,0 0-4,0 0 4,0 0-10,0 0-8,0 0 16,0 0 3,0 0 42,0 0 68,0 0 39,0 0 26,0 0-4,0 0-51,0 0-49,0 0-34,0 0-26,0 0-12,0 0-18,0 0 3,0 0-8,0 0 0,0 0 10,0 0 8,0 0 27,0 0 30,0 0 28,0 0 60,0 0 29,0 0 18,0 0-16,0 0-12,0 0-33,0 0-11,0 0-10,0 0 2,0 0 11,0 0-37,0 0-19,0 0-40,0 0-37,0 0-1,0 0-4,0-7 7,0 4-75,0-7 126,0 5-120,0-1-107,0 2 12,0 0-44,6 11 137,14 21 4,-15-22-4,-5-6 7,0 0 3,0 0 5,0 0 22,0 0 0,0 0-17,0 0 17,0 0 5,0 0-5,0 0-22,0 0-10,0 0-30,0 0-53,0 0-88,0 0-88,0 0-54,0 0-21,0 0 38,0 0 55,0 0 49,0 0 77,0 0 48,0 0 16,0 0 32,0 0 10,0 0 12,0 0-4,-6-3-31,-18-13-56,18 12-57,6 4-68,0 0-47,0 0-9,0 0-12,0 0-5,0 0-13,0 0-11,0 0 25,-6-3 76,-18-9 75,18 9 81,6 3 39,0 0 16,0 0-2,0 0-19,0 0 3,0 0-9,0 0 1,0 0 10,0 0 3,0 0 3,0 0 16,0 0 23,0 0 6,0 0 3,0 0 8,0 0-9,0 0-2,0 0-5,0 0-22,0 0-5,0 0-5,0 0-56,0 0-30,0 0-80,0 0-107,0 0 100,0 0-36,0 0-36,0 0-37,0 0-403,0 0-119,0 0-103,1 1-92,2 0 466,2 2-35,12 5-644,-8-3 678,-1-1 104,-4-2 191,-1-1 79,-2 0 39,0-1 13</inkml:trace>
  <inkml:trace contextRef="#ctx0" brushRef="#br0" timeOffset="97913.807">14480 2770 864,'0'0'587,"0"0"-26,0 0-25,0 0 21,0 0-247,0 0 34,0 0 41,0 0 38,0 0 519,0 0 88,0 0-32,0 0-537,0 0-34,0 0 320,0 0-115,0 0-119,0 0-76,0 0-90,0 0-45,0 0 15,-4-6 17,-9-20 7,9 20 22,4 6 2,0 0-7,0 0 10,0 0 8,0 0-21,0 0-22,0 0-31,0 0-43,0 0-35,0 0-35,0 0-42,0 0-30,0 0-2,0 0 16,0 0 34,0 0 41,0 8-80,1-1-48,1-2-28,1 2-27,3 7 33,-3-6 3,-1 3 34,4 40 112,-6-36-175,2-1 13,6 23-1,7 41 4,-14-65-49,1 21 30,5 0 15,-7-32-326,1 0 44,-1 0 42,1-1 41,-1 1 37,0-1 36,1 2 11,0 0 112,-1-1 94,1 0 70,-1-1 53,1 4 742,-1-4-604,1 1-86,-1-2-206,0 1-42,0 0-50,0-1-58,0 1-65,0 0-72,0 0-79,0-1-85,0 1-93,1 0-99,-1 0 141,0-1-44,0 1-47,0 0-49,0-1-49,0 1-53,0 0-53,0 0-55,0 0-58,0 0-59,0 0-61,1 0-62,-1 0-64,0 0-67,0 0-67,0 0-70,-1-1-401,-1-2 982,-1 1 241,-1-2 60,-3-2-22,-2 0 108,-3-4 49,-9-4-7</inkml:trace>
  <inkml:trace contextRef="#ctx0" brushRef="#br0" timeOffset="98551.352">14070 2809 3586,'2'0'1008,"3"2"-392,-4-2-390,0 1-87,1 0-65,0 0-45,3 1-18,-3-1 35,1 1 86,-2-2-23,1 1 37,1-1 191,-1 1-118,-1-1 37,1 0 41,-1 0 43,1 0 47,0 0 48,4-3 360,6-5-457,0 0-35,-6 4 225,0-1-83,20-17-21,-19 16 27,-1 0 43,18-18 29,-18 18 5,1-1 0,22-24 6,-22 23 26,1 1 27,-4 3-466,0-1-46,2-2 3,-3 4-15,1-1 35,0 0 18,1 0 37,1-1 44,1-1 49,-3 3-143,1 0-30,1-1 5,1-2 54,2-2 80,-4 2-60,2 0 37,-3 1-125,0-1-9,3-3 7,1 1 15,3-2 35,5-3 63,-4 4-127,6-5 3,11-8 34,-18 13-74,34-21 4,-4 6 4,-5 7-19,-33 16-3,0-1 0,0 1 0,0 0-1,0 0 1,0 0 0,0 0 0,0 1 0,0-1-1,0 1 1,0 0 0,0 0 0,2 0 3,4 0-7,0-1-23,-2 1 1,24 4 10,-30-4 18,0 0 1,0 0-1,-1 0 0,1 0 0,0 0 0,0 1 0,0-1 0,-1 0 0,1 0 0,0 1 1,-1-1-1,1 1 0,0-1 0,0 0 0,-1 1 0,1-1 0,-1 1 0,1 0 1,25 19-18,-16-6-9,6 20 8,-12-17 1,-4 25-14,-2 16-11,0-39 38,0-1 0,-2 0 0,0 0 0,-1 0 5,0-3 7,0-1 1,-1 0-1,-1 0 0,0 0 1,-1-1-1,-2 2-7,1-2 7,3-3-1,0 0-1,-1-1 1,0 0-1,-4 4-5,2-3 4,-25 30-18,8-9-42,20-24-51,-2 0-43,-25 21-42,25-22 16,8-6 27,-6 3 5,-18 9-6,18-9-20,6-3-1,0 0 35,0 0 80,6-6 99,18-18 26,-8 11 52,0 9-83,-10 3-5,20-10 109,-3 3-56,0 0-36,1 1-32,-1 1-4,-20 5-14,1 0 0,-1 0 0,0 1 0,1-1 0,-1 1 0,1 0 0,-1 0 0,2 0 0,18 0-11,17 0-5,4 2 5,-40-2 12,0 1 0,0 0 0,1 0 0,-1 0 0,0 1 0,0-1 0,0 1 0,2 2-1,27 21 5,-25-12 6,-5-7-8,-1-5-1,-1 1-1,0 0 1,0 0 0,-1 0 0,1 0-1,0 0 1,-1 1 0,1-1 0,-1 0 0,0 0-1,0 0 1,0 0 0,0 1 0,0-1-1,0 1-1,0 49 16,0-14-21,-4-20 42,-13 24 108,12-25-103,1-6 11,0-2-64,-2 0-52,-3 4-68,7-11 45,1 0 33,-1 0 25,1 1 29,-1 1 16,0-1-46,-1 0-47,0 1-70,-1 0-41,0 1-73,-2 0-83,0 1-94,4-3 241,0-2 65,0 2 39,0 0 41,-2 1 15,1-1-59,0 1-83,1-3 44,0 1-37,-3 2-208,3-2 140,-1 0-37,0 0-39,-1 1-42,1-1-45,-1 1-47,1-2 164,1 1 85,1-1 49,-2 2 40,0 0 8,0-1-55,1-1 47,0 0-36,0 1-41,0-1-47,0 0-1,-1 1-40,1-1-45,-1 1-47,-1-1-50,1 1-55,-1 0-57,-1 0-62,3-1 263,-1 0 94,1 1 49,-1 0 33,-1 1-3,2-2 73,0 0-35,0 0-14,0 0-38,-1 0-44,0 0-51,1 0 0,-1 0-42,0 0-48,-1 0-51,0 0-54,0 0-58,0 1-63,-1-1-65,-2 1 286,-2 0 53,-5 2-52,-10 3-98</inkml:trace>
  <inkml:trace contextRef="#ctx0" brushRef="#br0" timeOffset="99300.553">15015 2711 1489,'0'0'461,"0"0"-7,0 0 15,0 0 41,0 0 34,6 5 30,19 12 21,-19-13 24,-6-4 8,0 0-3,0 0-51,0 0-20,1 7-33,4 20-10,-4-20-9,-1-7 6,0 0-11,2 8-29,3 19-123,4 15 33,-2-10-199,-1-7-103,0-2-88,-5-16 42,3 0-8,9 22 6,-12-28-26,-1-1 0,0 1-1,0-1 1,1 1 0,-1 0 0,0-1 0,0 1 0,1-1 0,-1 1-1,1-1 1,-1 1 0,0-1 0,1 0 0,-1 1 0,1-1-1,-1 1 1,1-1 0,-1 0 0,1 1 0,0-1 0,-1 0 0,1 0-1,23 12 21,-7-6 56,-2-8-28,-11 1-7,2 1 90,0-1 0,0 1 0,0-1 0,0-1-1,0 1 1,0-1 0,0 0 0,0-1-132,8-4 286,-4 2-96,-4 2-134,6-3 176,0-1-42,-2 1-38,1-1-32,0 0-13,-1-1-34,0 0-21,3-3-17,-5 5-16,19-15 51,-3-2-32,-14 12-16,15-18 40,-15 18 77,-4 2-51,0-8 22,-4 8-18,1 2 282,1-1 95,12-21 1,-12 22-14,-4 1-37,0-20-38,0 20-47,0 6-62,-6-7-64,-14-20-56,15 20-29,5 7-41,0 0-33,-7-2-31,-21-5-18,22 6-8,-1 7 16,7-6-8,-4 3 0,1 1 0,0 0 0,0 0 0,0 0 0,0 0 0,0 0 0,-1 4 0,2-4 0,1-1 0,0-1 0,0 1 0,0 0 0,0 0 0,1-1 0,-1 1 0,1 0 0,-1 0 0,1 0 0,0 0 0,0-1 0,1 1 0,-1 0 0,0 0 0,1 0 0,0 0 0,0-1 0,0 1 0,18 70 27,5 1-26,-14-47-3,-2 1 0,2 13 2,-8-27 0,-2 29-61,0-29 20,0-5-9,0-4-72,0-4-73,-1 0-97,-4 5-115,4-4 248,0 0 54,0 0 24,0 1 62,-1 2 25,0-2-62,0 1-83,0-2 26,1 0-36,-3 1-191,3-1 121,-2 0-35,1 1-40,-1-1-41,0 0-45,0 1-46,1-1 92,0-1 113,1 1 73,-1-1 71,-1 2 19,2-2-2,0 0-43,-1 0-23,1 0-46,-1 1-51,0-1-61,0 0-3,0 1-51,0 0-55,-1-1-59,1 1-63,-1 1-68,-1-1-72,0 0-76,4-2 731,-7 6-898,-4 0-39,-1 1-46,0-2-57,-10 1-921,16-5 1391,0 1 36,1-1 49,1 1 60,1 0 160,0 1 35,-1 2-140,0 3 48,-1 4-25</inkml:trace>
  <inkml:trace contextRef="#ctx0" brushRef="#br0" timeOffset="100445.189">15137 2855 1905,'-20'-37'915,"16"30"13,4 7 27,0 0 38,-4-7-67,4 6-1124,-1 0 71,0-1 65,0 1 60,0-1 55,0 0 51,-1-1 44,1 1 40,-1-2 110,-1 1 48,0-4 313,-7-8 985,7 10-1190,1 1-56,0 0-107,0 1-74,0 0-89,0 1-103,-1-4 648,3 6-14,0 0-22,0 0-90,0 0-107,0 0-125,0 0-83,0 0-32,0 0 9,0 0 12,0 0-5,0 0-40,0 0-50,0 0-49,0 0-5,0 0-16,0 0 0,0 0-19,2 7-7,11 28-12,8 1-2,-9-22-5,16 15-22,-26-26 11,0 0-1,1-1 1,-1 1-1,1-1 1,0 1-1,0-1 1,0 0-1,0 0 1,0 0-1,0 0 1,0-1-1,2 1 1,4 2 1,-1 1-6,1-3 15,27 7 9,-33-8-16,0 0-1,0 0 1,0-1 0,0 1-1,0-1 1,0 1 0,0-1-1,1 0 1,-1 0 0,0 0-1,0-1-2,24-1 16,-23 3-10,11 0 0,-4-3 30,6-7 10,-2-1-29,-6 3-5,-1 2 12,0 0 0,21-18-13,-22 18 13,-2-2 3,7-16 5,3-7 77,0-6 86,-3-1 93,-9 29-228,1 0-32,-2 1 21,-1-3 31,0-3 52,-2-1-22,-4-30 316,3 34-365,1 4-84,-1-2 164,2 8 9,0 0 15,0 0-21,0 0-34,-20-3-58,-1 1-43,19 10-6,-1 1-7,2-5 2,0 0 1,0 0 0,0 0-1,0 0 1,1 0 0,-1 0-1,1 0 1,0 0 0,1 4 1,-2 27-5,0-9-3,1-1 0,1 1 0,1-1 0,1 1 0,1-1-1,1 0 1,2-1 0,0 1 8,69 158-54,-38-98 128,-21-46 12,0-1 43,-5-11-49,-2 1-94,-4-11-61,0 0 0,-2 1 0,0 0 0,0 10 75,-2-4-38,-1 1 35,-2 24 11,-5-10 6,6-38-14,0-1 1,0 1-1,0 0 1,0-1 0,0 1-1,-1 0 1,1 0 0,0-1-1,-1 1 1,1 0 0,0-1-1,-1 1 1,1-1-1,-1 1 1,1-1 0,-1 1-1,1 0 1,-1-1 0,1 0-1,-1 1 1,0-1-1,-33 28-8,2-13-51,31-15 53,0 1 0,1-1 0,-1 0-1,0 0 1,0 0 0,1 1 0,-1-1-1,0 0 1,0 0 0,1 0 0,-1 0 0,0 0-1,0-1 1,1 1 0,-1 0 0,0 0-1,1 0 1,-2-1 6,-30-7-216,16-1-83,-15-14-42,17 7 7,13 14 321,-13-19-222,1 0 1,-8-21 234,7-2-137,10 11-65,2 1-61,2 0-59,2 0-59,2 1-59,2 0-60,1 0-58,2 1-59,2 0-59,0 0-57,2 1-59,1 0-57,1 0-58,1 0-58,1 1-57,0 0-57,-16 27 1032,21-31-1344,-10 16 649,1 1-36,10-6-526,-14 14 840,-1-1 37,0 0 53,0-1 67,0-3 20,-1-2 111,1-3 72,1-10 73,-9 26 31</inkml:trace>
  <inkml:trace contextRef="#ctx0" brushRef="#br0" timeOffset="105850.028">15518 4092 2001,'0'0'870,"0"0"-94,0 0 43,0 0 85,0 0 54,0 0-3,0 0-529,0 0-38,0 0 298,0 0-115,0 0-62,0 0-10,0 0-53,0 0-73,0 0-61,-7-4-72,-19-12-24,20 13-31,6 3 4,0 0 67,0 0 83,-6-7 93,-18-21 96,18 22 86,6 6 45,-4-7 40,-13-18 11,12 18-41,5 7-60,-4-6-71,-13-18-81,12 18-57,5 6-48,0 0-48,-7-6-45,-24-20-32,23 20-25,2 5-39,-7-1-77,-26-2 182,30 3-240,4 1-55,-3 0 64,1 3 3,-24 7-18,15-1-14,-17 17-24,25-20 18,1 3-10,-2 0 6,5-5 0,0 0 0,0 0 0,1 1 0,-1 0 0,1 0 0,0 0 0,-1 3 2,-1-1-2,3-5-1,0 1 1,0 0-1,0-1 1,1 1 0,-1 0-1,1 0 1,0 0-1,0 0 1,0 0-1,0 0 1,0 2 2,-3 5-4,2-4 0,0-1 0,0 0 0,1 1 0,0-1 0,0 1 0,0 0 0,1-1 4,-3 6-5,0 7 1,2 12-30,1 55 2,0-81 30,0 1-1,0-1 0,1 0 1,-1 0-1,1 1 0,0-1 0,0 0 1,0 0-1,1 0 0,0 2 3,2 5-10,9 40-43,-10-38 39,4 13-51,2-12 30,-3-7 7,6 15-113,-3-9 67,-3-4 9,2 2-133,-1-3 75,-1-2 45,1-1 24,-3-3 4,-1 1-13,2 1-96,0 0 35,3 2-37,-1-2 78,1-2 58,-4-1-14,-1 0-31,22 9-523,-4-5 85,-4-3 111,-11-2 247,0 0 36,-1 0 38,1-1-205,0 1 59,-1-1 53,-1 0 44,0 0 22,-1 0 39,4-4-24,-4 3 21,0 1-76,4-2-193,-2 1 66,-1 0 57,0 1 49,0-1 22,-2 1 47,4-2-46,-2 1 14,-1 0-53,4-1-735,1-5-112,-6 6 892,0 0 41,1 0 22,0-1 16,2 0 5,-2-1-24,1 1-42,0-1-72,0-1-40,0 0-77,2-1-90,-1-1-101,-3 4 262,0 1 104,-1 0 69,2-2-15,-1 3 24,-1-1-36,0 1-20,1-1-39,-1 0-48,1-1-53,1 0-60,-1 0-69,1-1-73,1 0-82,-4 3 571,1 0-44,0-1-41,0 1-38,2-3-188,0 0-115,0-1-81,1 0-64,7-13-1374,-6 11 1154,-3 4 415,-1-1 42,1 2 51,-1-1 59,2-3-1668</inkml:trace>
  <inkml:trace contextRef="#ctx0" brushRef="#br0" timeOffset="106870.33">15564 3833 2689,'-1'-3'-62,"0"0"51,0-1 47,0 1 46,0-1 40,0 0 37,-1-4 259,0 0 55,0-1 69,-1 2 8,-3-15 1072,4 13-956,-1-2 93,1 6-434,1 0-47,-1-1 25,1 3-200,0 0-36,0 1-38,1 0-41,-1 0-43,0 0-48,-2-6 941,0 2-24,-11-18-19,11 18-83,3 6-88,-1-1-363,-6-4-34,-24-21 144,23 20-83,8 6-16,-4-6 14,-15-18 47,14 18 1,5 6 21,0 0-11,0 0-3,0 0-36,-3-8-60,-11-21-88,10 22-47,4 7-41,0 0-21,0 0-5,0 0 26,0 0 3,0 0 16,0 0-5,0 0-3,0 0 3,0 0 10,0 0 3,0 0-5,0 0-19,0 0-3,0 0-37,0 0-34,0 0 18,0 0 21,5 10-10,0 1-16,15 33 42,-16-33-41,3 5 4,2 12 22,7 23 18,57 171 139,-46-138-141,-7-18-41,-2-6-13,16 51 11,-32-105 5,1 0 0,11 20-6,-10-20-20,-4-6-9,0 0-10,0 0-1,0 0 11,0 0 9,0 0 15,0 0-16,0 0-5,0 0-8,0 0-29,0 0-3,0 0-16,0 0 0,0 0-19,0 0-13,0 0-32,0 0-19,0-6-37,0-20 11,0 20 13,0 6 40,0 0 45,0 0 30,0 0 5,0 0 0,-4-7-8,-12-20-38,12 20-39,4 7-62,-1-8-61,0 0 209,0-1-50,-3-52-572,4 41 555,0 9 99,0 1 37,3-33-14,-3 40-7,1-2 2,0 0 0,1 0 0,-1 0 0,1 0 1,0 0-1,2-4-3,1-1 1,27-63 76,-22 52 15,-2 8-49,-3 5-7,-1 2 100,3-2 102,24-25 55,-23 25 43,-1 5-21,-2-1-234,3-2-38,-1 2 16,0 2 35,0 0 64,13 3 18,7 3-46,3-1-12,-23 5-83,25 29 10,-7 3 0,-6 1-13,12 30-32,-29-65-13,-2-4 8,1 1-1,-1-1 1,1 1-1,-1-1 1,1 0-1,0 1 1,0-1 0,0 1-1,0-1 1,0 0-1,0 0 1,2 2 5,0 2-23,0 2-105,-3-8 18,0 0-36,0 0-38,0 0-46,0 0-52,0 0-47,1 0-37,3 6-39,12 15-343,-13-16 557,1 0-358,-3-4-62,-1-1-70,0 0-87,0 0-102,0 0-111,0 0-115,0 0-87,0 0-62,0 0-58,0 0-1404,0 0 108</inkml:trace>
  <inkml:trace contextRef="#ctx0" brushRef="#br0" timeOffset="107321.078">16143 3943 1281,'0'0'533,"1"0"-228,5-5 36,1 0-116,12-8 350,-14 9-115,-4 3 41,-1 1 38,0 0 34,0 0 644,0 0 31,4-6 1,11-20-73,-11 20-119,-3 5-578,1-4-35,2-5-108,8-20 625,-8 19-698,-2 7-166,0 0-39,-1 1-46,0 1-53,2-6 210,-1 1-58,3-1-11,-1 0-68,-4 3 10,1-2 74,-1-4 106,0 5-150,1-1 48,4-28 641,-4 26-617,0 6-115,0 1-34,1-9 247,0 4-102,-2 2-64,-1-2-48,0 2 8,1 0 25,-1-1 24,1-2 42,0-15 44,0 17-35,-2-2-16,1 6-194,0-2 51,0 0 43,-1-1 36,-2-7 131,-7-16 370,8 20-433,0 3-56,0-1 175,3 6-25,0 0-39,0 0-40,-6 1-54,-20 2-37,20-2-26,2 5-6,-1 0-11,3-4-2,1 0-1,-1 0 1,1 0 0,-1 0-1,1 0 1,0 0 0,0 0-1,0 1 1,0-1 0,0 1-1,0-1 1,1 0 0,-1 3-3,-6 23 5,2 1 0,1 0 1,1 8-6,0 1-9,-1-14 9,3 33-39,0-40 12,0 6-8,5 7-71,-4-20 62,0-2 32,2 0-35,0 2-41,3 4-60,-3-8 147,1 4-97,2 2-62,7 18-276,-9-23 330,0-1 34,0 0-205,-3-6-3,7 6-56,9 7 121,-1 0-37,-8-8-40,-6-4-41,3-1-40,-1 0 79,0 0 69,0 0 59,-1 0 36,1 0 45,3 0-58,-3 0 53,-2 0 3,1 0-35,3 0-411,-4 0-60,0 0-81,1 0 295,2 0-35,3 0-41,1 0-38,0 0-36,-2 0-35,-1 0-33,-3 0-32,-1 0-34,-1 0-36,0 0-35,1 0-33,8-3-853,4-2 421,-3 0 462,-2 0 208,-2-1 110,-2-1 131,-3 0 113,-1-3 76,-3-6 71</inkml:trace>
  <inkml:trace contextRef="#ctx0" brushRef="#br0" timeOffset="107933.003">16453 3316 1953,'0'0'229,"0"0"-98,0 0 34,0 0-26,0 0 48,0 0 50,0 0 44,0 0 37,0 0 36,0 0 452,0 0 85,0 0 48,0 0 5,0 0-71,0 0-482,0 0-33,0 0 264,0 0-83,0 0-86,0 0-58,0 0 0,0 0 56,0 0 74,0 0 65,0 0 48,0 0 39,0 0 54,0 0 40,0 0 38,0 0-1,0 0-42,0 0-70,0 0-104,0 0-114,0 0-286,0 0-35,0 0 62,0 0-142,0 0-71,0 0-132,0 0 62,-2 8-77,-4 15 140,-9 36 98,-2 5 3,12-41-120,-4 13 44,8-31-23,0 0 0,0 0 1,1 0-1,-1 0 0,1 0 0,0 0 0,1 4-1,0 2 4,-1-6-2,1 1 0,-1-1 0,0 0 0,0 0 1,-1 0-1,0 0 0,0 4-2,-5 30 0,5-2-14,5-23-2,-1-8 9,7 9 3,-6-1-67,2-9 31,20 17 18,-20-16 6,24 0-53,-24-4-24,-5-2 9,5 0-35,8 0-44,0 0-48,-8 0-50,-5 0-51,0-1-47,7-1-37,-4 1 221,-1 0 107,0-1 34,2 0-6,0 0-17,-1 0-35,0 1-61,1 0-35,-1 1-66,1-1-76,0 1-88,3-6-542,21-18-33,-22 18-93,1-1-106,-8 6 1166,31-29-1274,-25 23 585,-5 6-48,5-6-899,16-24-14,-16 24 681,-6 6 363,0 0-97,2-7 60,-1 5 531,-1 1 36,1 0-2,1-1 41,0-2-20,-1 1-3,0-1-36,0 0-68,0 0-35,-1 0-73,1-2-85,-1-1-99,0-26-457</inkml:trace>
  <inkml:trace contextRef="#ctx0" brushRef="#br0" timeOffset="108851.5119">16677 2932 4258,'0'0'956,"0"0"-359,0 0 67,0 0-96,0 0-92,0 0-71,0 0-54,0 0-49,0 0-49,0 0-34,0 0 163,0 0-62,0 0-8,0 0-13,0 0 35,0 0-131,0 0 36,0 0 43,0 0 39,0 0 37,0 0 34,0 0 454,0 0-41,0 0-71,0 0-123,0 0-75,0 0-77,0 0-53,0 0-78,0 0-67,0 0-90,0 0-59,0 0-43,0 0-20,0 0-9,0 0 21,1-6 14,1-5-27,1-23 163,-2 26-188,-1 3-49,0-1 44,-1 1 1,-12-63-3,11 53 0,-4-13 11,5 21-14,1 7-18,0 0 18,0 0 19,0 0 11,0 0-3,0 0 16,0 0-3,0 0 6,4 59 162,-3-44-183,1-5-33,0 10 65,-3-8-48,0-1-7,3 10 43,0-10-41,0 5 2,2 13 95,-2-5-71,1 4 38,1 17 89,0 2 64,2 0 63,1-4 57,2 14 1,-7-39-264,1 0-38,0-1-50,1 1-67,1 4 19,4 30-182,-7-39 204,-1-8 53,2 14-27,5 19-11,-1-6 0,4-1-30,-8-24 31,0 0-23,-3-7-2,0 0-5,0 0-32,0 0-59,0 0-59,0 0-43,0 0-39,0 0 34,0 0 70,0 0 55,0 0 52,0 0 10,0-8-6,0 3 14,0 2 43,0-4 31,0 0-79,0-3-90,0 4 21,0-2-37,0 0 154,0-4-87,0-3-56,0-23-260,0 18 214,0 11 135,0 3 63,3-10-174,1 5 134,2-5 12,-3 5-33,1-5-42,-3 10 49,1 0 30,-1-2 3,1-1-51,1-3-56,1-5-83,-2 11 152,-1 0 24,1-3 4,1-1-37,0-3-47,3-6-70,-3 5 116,3-8 2,6-13-23,8-20 25,5-12 18,-18 45 26,17-33 10,7-5-4,2 5-10,-27 46 13,15-28 3,43-72 10,-60 103-40,-4 6 3,0 0 40,0 0 46,0 0 34,0 0 27,0 0-1,0 0-23,0 0-16,0 0-1,0 0 17,0 0 24,0 0 5,-6 2-3,-22 7-10,21-7-3,3 5 0,-1 3-75,-2 4 7,-7 8 72,9-14-81,-2 5 8,1-5 13,-2 4 37,1-4-45,2-2-30,0 1 25,-1 3 31,-2 4 47,2-3-63,1-4-33,1 2 24,-2 3 34,-1 5 52,1-5-76,1-3-33,1 1 21,0 4 30,-1 5 47,1-6-74,-1 8 9,0 11 59,1 20-38,3-36-66,1-11-14,0 0 1,0-1-1,0 1 1,1 0-1,-1 0 1,1 0-1,0 0 1,1 0-1,-1-1 1,2 4-1,9 28 0,-4-20-21,-2-8 18,-2-1-12,1 0 33,2 1 30,4 3 42,-4-3-68,5 7-9,-2-8 30,5 3 37,-4-2-76,-4-2 15,3-1-53,2 2-49,6 2-69,-5-2 36,16 8-125,-7-5-24,-3-2-53,-1-3-116,24 7-1116,-26-7 862,0 1-122,0 0-69,-11-5 628,1 1-57,-1 0-39,0-1-37,0 0-36,0 0-35,0-1-33,5 1-581,-4 0 415,-1 0-34,8 0-784,0 2-114,2 2-96,-8-2 1098,0 0 37,1 1 38,0 0 42,0 0 4,1 0 55,-1 0 61,0-1 62,-2-1 111,-1 0 34,6 0-50,0-1 81,5-1 79</inkml:trace>
  <inkml:trace contextRef="#ctx0" brushRef="#br0" timeOffset="118538.129">6455 4448 1761,'0'0'715,"0"0"-396,0 0-38,0 0-43,0 0-44,0 0 81,0 0-88,0 0-83,0 0-51,-6-2-21,-20-5-13,19 5-8,7 2-14,0 0 24,0 0 1,-6 5 10,2-3 39,-1-1-103,-2 2-60,4-1 112,-1 1 49,1 0 38,-2 0 54,1 2 63,-2 0 72,-18 19-149,18-18-17,6-6 7,0 0 44,0 0 78,0 0 96,0 0 103,0 0 63,0 0-30,0 0-33,0 0-89,0 0-47,0 0-15,0 0 0,0 0 8,0 0-22,0 0-66,-2-6-70,-4-18-68,4 18-39,2 6-18,0 0-13,0 0-3,0 0 0,0 0 0,0 0 0,6-6-3,1-3-11,23-21-17,13-7 15,-35 32 6,4-3 1,6-7 33,-10 9-22,3-3 5,6-7 51,-10 9-48,4-4 10,8-4 70,-12 8-80,5-2 5,8-5 35,44-33-77,-58 42-21,0 0-5,18-14-25,-18 15-36,-6 4 8,0 0-39,0 0-49,0 0-58,0 0-62,0 0-44,0 0-394,0 0 37,0 0 421,0 0 60,0 0 57,0 0 47,0 0-25,3 6 67,5 20 24,-6-20 13,-6 1 9,-11 18 15,11-18-16,-2-1-2,1 0 22,4-3 4,-1-1 1,1 0-1,-1 0 1,0 0-1,0 0 1,0 0-1,0 0 1,0-1-1,0 1 0,0-1 1,-1 1-1,1-1 1,-1 0-1,-1 1 3,-23 11 8,-17 6 11,37-16-11,-1-1-21,1 1-4,-1 1 38,0-2-50,-2-1-50,-3 0-71,5-3 110,-8 1-8,6 3-7,-3 1-37,5 1 91,-10 3-1,-6-5 45,-6-2-43,17 3-13,-11 9-3,18-9 0,-1 2 5,-25 24 19,6 2-2,21-24-1,5-7-32,0 0-15,0 0 7,0 0 16,0 0 54,0 0 21,0 0 35,0 0 23,0 0 28,0 0 21,5 0-55,0 0-36,-1 1-15,0-1-41,3 1-15,0-1 63,1-1 82,-3-1-29,1 1 35,37-9 232,12-3 67,-15 2-183,-7-1-77,2-2-39,-13 4-143,46-24 115,-45 22-136,0 1-57,-8 3-17,-1 1-38,0 0-43,-1 1-49,-6 2 66,0 0-47,0-1-44,-1 1-39,6-6-384,0-1-112,4-2-436,10-6-724,-12 13 1106,0 1 87,-6 2 383,0 0 38,-1 0 45,0 0 48,2-4-24,-2-2 100,0-2 65,1-7 64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32:08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7319 1999 4050,'0'-5'1011,"0"2"-897,1-1 73,-1 0 63,0 0 52,1-5 402,1-13 1133,-2 15-1335,1 1-78,0 0-100,-1 4-213,0-1-39,0 2-42,1-1-47,-1 0-50,0 1-53,1-8 1360,0 5-742,-1 1-102,0 0-90,0 0-78,0 0-39,0 1-74,0-1-45,0-1-27,-1 2 3,1 0 21,0 0 23,0 1 42,0-6 812,0 7-517,0 0-35,0 0-34,0 0-49,0 0-58,0 0-51,0 0 107,0 0-16,0 0-97,0 0 41,0 1 42,0 5 39,0 11 55,-2 1-34,-3 18 245,-3 3-113,0 0-100,-2 7-47,1-1-94,-2 23 131,-3 1-70,0-1-61,-2 1-54,-4 13-29,-1-1-57,-5 17-42,-14 49-52,-12 39-39,44-159 11,-1 1-70,4-13 5,0-1-38,1 0-44,0 0-48,-3 14-500,-1-5-117,1-4-124,2-11 437,1 0-33,1-3-211,1-1-102,1-3 394,1 1-34,-1 1-39,1 0-40,0-2 261,0 0 47,-1 0 45,1 0 38,0 0 3,0 0 41,-1 1-23,1 0 44,-1 1-61,1-1 34,-1 0-21,1 0-67,-1 0-22,1 0-71,0 0-84,0 0-95,-1 0 8,1 0-80,0 0-88,0 0-94,0 0-100,0 0-108,0 1-114,0 0-120,0-3 872,0 0 36,0 0-221,0 0 19,0 0-118</inkml:trace>
  <inkml:trace contextRef="#ctx0" brushRef="#br0" timeOffset="1">6707 2027 3522,'11'-17'-21,"0"0"42,0 0 40,1 0 39,1 1 35,0-1 35,14-14 261,3 1 110,1 1 92,1 3 76,3 1 58,7-1 187,-19 13-191,1 1 1,0 2 0,9-3-764,34-5 1329,-18 10-468,1 5-108,-5 4-92,-2 2-81,-1 3-64,-1 2-48,-25-3-277,0 0 0,-1 1-1,1 0 1,-1 1 0,-1 1 0,1 0 0,-1 1 0,-1 1 0,4 3-191,0 2 235,0 1-38,12 18 95,1 11-79,-23-32-175,-1 0 1,0 0-1,-1 0 1,2 8-39,-4-10 24,-1 1 1,0-1 0,0 0-1,-2 1 1,1 7-25,-8 33 160,-7-9 67,3-23-69,-2 1 33,-13 15-57,-2-1-40,-33 30-7,-5-6-92,23-26-53,-1-1 1,-39 21 57,28-23 2,-1-3 44,48-23-101,1 0 43,-18 7 67,17-8-79,-2 0-57,1-2-48,-1 1-69,-1-1-82,-2-1-95,3 0 126,-2 0-36,0 0-36,2 0-36,3 0-35,3-1-40,1 0-43,-1-1-48,0 0 54,-2-1-33,-2-2-266,1 2-57,3 1 82,2 0-60,1-2-81,1-1-106,0 3 556,0 0 98,0 0 137,0 1 37,0-1-80,0-3-122,0 3 212,0 0-43,0 1-14,0-1-54,0 0-62,0-1-73,0 1 4,0-1-65,0 1-69,0-1-75,0 0-81,0-1-87,0 0-93,0 0-99,0 2 765,0 0 39,0-4-57,0-1 92,0-6 90</inkml:trace>
  <inkml:trace contextRef="#ctx0" brushRef="#br0" timeOffset="2">7824 2458 5266,'-25'-9'900,"14"5"-367,5 2-86,4 1 123,-6 4 347,6-2-733,-1 1-109,1-1-33,-7 4 66,5-3-12,0-1 64,0 0 37,0 0 70,0 0 83,0-1 95,-4 7 486,3-3-766,0-1-52,-4 3 2,5-2-32,0 0 48,0 0 23,-1 1 52,0 2 58,0 1 68,1-4-194,0 0-49,-2 2 1,3-3-20,1 2 40,-1 0 21,0 1 44,-1 1 50,0 2 57,1-4-157,0 1-41,-2 3 5,3-5-24,-1 2 34,1 0 18,-1 2 36,0 0 43,0 3 47,-8 25 76,-5 40 311,11-41-390,2 1-52,4-3-87,2-16-22,0 0-1,1 0 0,5 10-78,-1-4 56,-1-6-34,3 0 23,18 12-26,-13-18-89,17 2 68,-14-9-36,21-4 70,-18-4 35,7-9-30,0 0 0,-1-2 0,0-1 0,8-8-37,24-26 25,-11-4-24,-36 39 25,-1-1 0,-1 0-1,-1-1 1,7-15-26,1-20 15,-11-2-76,-10 18-41,-7 0-62,6 20 10,-4-7 24,5 15 58,-1 0-35,0 0-20,-1 0-42,-1-1-49,-2 0-59,0-1 205,-1 0-36,-6-5-58,-12-6-131,22 17 225,-1 0-1,1 1 1,-1 0-1,0 0 0,0 0 1,0 1-1,-2 0 73,4 0-37,0 2 0,0-1 0,0 1 0,0-1-1,-1 2 1,1-1 0,-1 0 37,-4 2-59,-18 2 56,15 0-38,5-1-21,-1 1-39,0 1-49,-2 1-58,8-4 91,0 0 45,0-1 32,-2 1 37,-1 1 16,2-1-56,-1 1-62,-1 0-88,1 1-53,-2 1-93,-1 0-107,-1 2-122,2-2 200,-7 6-361,1-1-100,8-7 240,2-1-61,2-1-79,1-1-96,0 0-296,-3 5-838,0 0 1149,-1 2 97,-1 2 43,-3 3-110,-5 9-341</inkml:trace>
  <inkml:trace contextRef="#ctx0" brushRef="#br0" timeOffset="3">8390 2437 7395,'1'-2'922,"3"-4"-366,-3 4-534,1-1 77,1-2 66,0 0 54,4-7 324,6-8 475,-8 11-609,0 2-53,-2 2-92,1-1 870,-4 6-21,0 0-591,0 0-36,0 0-47,0 0-54,0 0-56,0 0-49,-7-4 173,-22-12-98,29 16-346,-1 0 0,1-1 1,-1 1-1,1 0 0,0 0 0,-1-1 0,1 1 1,-1 0-1,1 0 0,0 0 0,-1 0 0,1 0 0,-1 0 1,1-1-1,-1 1 0,1 0 0,-1 0 0,1 0 1,0 0-1,-1 1 0,1-1 0,-1 0 0,1 0 1,-1 0-1,1 0 0,0 0 0,-1 1 0,1-1 0,-1 0 1,1 0-1,0 0 0,-1 1 0,1-1 0,0 0 1,-1 1-1,1-1-9,-5 3 72,0-1-37,-2 1-2,0 2 65,-3 2 79,4-2-44,-2 1 34,3-2-88,-2-1-33,-2 3-2,0 1 60,-2 4 77,4-4-48,-1 1 35,2-3-108,0 1-15,-4 2-1,1 2 28,-1 2 42,-3 6 71,4-7-127,-3 6 5,4-6-2,-2 5 37,3-8-67,-4 6 3,1 10 53,6-19-69,3-3-13,0 0-1,0 0 0,0 0 1,0 0-1,0 0 0,0 0 1,0 0-1,1 0 0,-1 0 0,1 1 1,0-1-1,0 0 0,-1 0 1,1 0-1,1 2-4,-1 22 27,0-19-9,4 1-2,11 24 0,-11-24 0,3 0 3,-1 0-12,-4-4-5,0-1-1,0 0 1,0-1-1,1 1 0,-1 0 1,1-1-1,0 1 0,0-1 1,0 0-1,0 0 1,0 0-1,1 0-1,31 19 35,12 3-1,-32-17-23,23 16 32,-10-4-1,-22-15 17,1 2 43,18 16 28,-18-16 94,-7-6 110,0 7 93,0-3-328,0 2-40,-1 1 5,1 0 72,0 0 89,1-3-61,-1 0 41,-4 3 182,-9 23-128,3-17-81,2-5-143,-4 4-3,-12 4 27,14-9-53,5-3-2,-1 0 1,0 0-1,0-1 0,-1 1 1,1-1-1,-2 0-4,-2 3 3,-36 12-3,35-14 5,-6 2-9,-10 1-27,11-3-47,2-1-41,7-2-74,6-1-102,1 0 96,0 0-37,0 0-38,0 0-42,0 0-42,-1 0-44,-1 0-48,-2 0-50,-2 0-53,-2 0-55,1 0-55,1 0-58,2 0-59,2 0-63,2-3-63,1-1-68,0 3 657,-1 0 52,1 0 47,-1 0 43,0 0 13,1 0 44,-1 0 22,0-1 13,1 0 5,-1 1-9,1 0-37,-1-1-69,1 1-35,-1-1-75,1 0-85,0 0-99,0 0-3,-1 0-83,1-1-90,0 0-98,1 0-104,-1 0-111,0-1-119,1 0-125,1-2 263,0-3 58,2-3-124,3-8-449</inkml:trace>
  <inkml:trace contextRef="#ctx0" brushRef="#br0" timeOffset="4">8987 1968 10277,'0'-2'718,"3"-4"-276,1-8-45,4-7 148,-5 13 378,-3 8 80,2-7 62,1 1-466,-1 0-55,-1 2-54,0 0-51,0 2-48,-1 1-45,-1 0-43,1 2-39,-1 0-38,-1 1-33,-2 4 100,0 2-104,-2 2-82,-2 4-54,-11 23-48,13-25 54,1-2 93,3-6-29,1-1 36,-11 28 20,0-1-35,-11 28 65,3-2-77,-22 75 106,31-90-130,0 0 40,-15 61 77,9-33-136,0 0-39,3-5-40,2 1 0,2 13-10,7-15-38,1-28-36,0-9-46,1-24-458,1 0 107,0 0 98,0 0 91,-1 0 86,1 0 76,0 0 71,0-1 63,0 1 53,0-1 48,0 1 39,0-1 33,0 2 251,1 1 692,-1-3-829,0 0-53,0 0-70,1 0-94,-1 0-115,0-1-34,0 0-36,0 1-41,0-1-43,0 0-46,1 1-47,-1-1-51,0 0-53,0 0-56,0 0-59,0 1-61,0-1-63,0 0-66,1 0-70,-1 0-71,0 0-74,0 0-77,0 0-80,0 0-83,0 0-85,0 1-88,0-1-90,0 0-93,0 0-95,0 0-98,0 0-101,2-6 1380,0 0 76,1-2 63,0 0 51,1-3 6,1-6-54</inkml:trace>
  <inkml:trace contextRef="#ctx0" brushRef="#br0" timeOffset="5">8802 2373 9204,'0'0'922,"0"0"-395,0 0-113,0 0 71,0 0 283,0 0 89,0 0-54,1-1-458,5-3-61,-2 2-203,0-1-17,1-2-2,2 1 23,2-1 46,4-1 81,-4 2-114,5-2 22,-3 1-40,4-2 36,2-2 58,-2 2-111,-2 0-66,2 0-69,3-2-122,-9 4 45,0 1-39,0-1-43,0 0-46,0 1-49,0-1-53,0 1-55,-1 0-59,0 0-63,-1 1-66,0-1-68,0 1-73,-1 1-76,-1-1-79,3 0-1081,-4 1 710,1-1 276,1-1 83,0 1 323,2-2 48,10-6-453,14-8-340</inkml:trace>
  <inkml:trace contextRef="#ctx0" brushRef="#br0" timeOffset="6">7706 3539 8452,'0'0'917,"0"0"-407,0 0-259,0 0-49,0 0 103,0 0-72,0 0-39,0 0 139,0 0 19,-1 1-118,-4 4 55,-7 7 62,0 0 56,7-5 47,0 2 34,-7 24-356,-1 1 51,0 0 43,1 1 38,-12 32 305,-38 125 1231,38-108-1106,9-30-327,1 0-81,2-1-101,0 0-118,-12 50-100,-1-4-101,17-65 47,6-26-123,2-7 57,0-1-41,0 0-46,0 0-47,0 0-49,0 0-50,0 0-53,-1 1-55,0 1-61,-2 2-62,-1 3-67,-1 1-72,-1 0-75,2-2-78,1-1-81,2-3-73,1-1-62,0-1-51,-1 0-563,0-1 618,-1 0 255,-2-1 94,1 1 356,0-1 40,-6-2-275,1 0 183,-5-2-169</inkml:trace>
  <inkml:trace contextRef="#ctx0" brushRef="#br0" timeOffset="7">7532 3529 3137,'11'-10'950,"-4"3"-892,0 1 45,1-1 43,1 0 39,10-9 288,2 1 113,6-5 231,54-31 1728,-47 34-1527,25-5 607,-16 12-593,-6 5-224,0 3-64,-13 2-318,-2 1-34,1 2-38,-2 0-41,0 2-44,-1 0-50,-1 2-51,-1 1-56,-3 3 56,20 20-64,-34-31-98,0 1 0,0 0 0,0 0 1,0-1-1,0 1 0,-1 0 1,1 0-1,0 0 0,-1 0 0,1 0 1,-1 0-1,1 0 0,-1 0 0,1 0 1,-1 0-1,1 0 0,-1 0 1,0 0-1,0 0 0,0 1-6,5 21 55,-1 5 46,-3-17-46,0 0 0,-1 0 1,-1-1-1,0 1 0,0 0 0,-1-1 0,-1 1 1,0 2-56,-9 21 149,-2-2 1,-1 0 0,-10 16-150,4-12 198,-2-2 0,-2 0 1,-1-2-1,-26 26-198,20-27 235,-1-1 0,-12 6-235,-35 19 285,10-15-77,-2-7-34,56-26-246,-21 7-130,4-10 140,-46-4 81,72 0-46,0-6-34,-22-16-72,21 16-54,6 0-75,-6-18-34,6 18 13,4-2 107,0 1 74,1 1 49,0-1 45,0 2-3,-2 2-25,8-12-69,-2 7 86,3-6 1,11-5-30,-12 10 49,-2 2-19,1 0 45,3 0 42,6-4 58,31-17-42,-4 11 75,-31 12-151,-3 1 7,0 2-46,1 1-41,3 0-58,17 1 19,-30 0 101,-1 0 1,1 0-1,0 0 0,-1 0 1,1 0-1,0 0 0,0 0 1,-1 1-1,1-1 0,0 0 1,-1 0-1,1 0 0,-1 1 1,1-1-1,0 0 0,-1 1 1,1-1-1,-1 1 0,1-1 1,0 1 8,6 2-32,-5-2 28,0 0 0,1 1 0,-1-1 0,0 1 0,0-1 1,0 1-1,0 0 0,0-1 0,0 1 0,0 0 0,-1 0 0,1 0 0,0 2 4,4 2-6,-3-4 6,-1 0 0,0 0 0,0 1 0,0-1 0,0 1 0,0 0 1,0-1-1,-1 1 0,1 0 0,-1 0 0,0 0 0,1 1 0,23 54 5,-19-46 0,13 38 22,-2 3-16,4 6-19,-4-19 8,-14-33 8,3 0-14,18 18 9,-18-18-19,2-6 19,22 4-3,-14-6 29,-6-2-23,32-15 20,40-28-6,33-26-20,21-19-15,-101 67 19,-1-2-1,-2-2 0,0 0 0,-2-2 0,-1-2 0,1-4-3,-27 34 3,-1 0 1,0-1-1,-1 1 0,1 0 0,0-1 1,-1 1-1,1-1 0,-1 0 0,0 1 1,0-1-1,0 0 0,0 0-3,1-5 12,1 1 36,-3 0 13,0-22 1,0 22-14,-9 1-16,-27-18-22,36 23-11,-1 0 1,0 1-1,1-1 0,-1 1 0,0-1 0,0 1 0,1-1 1,-1 1-1,0 0 0,0 0 0,0-1 0,0 1 0,0 0 0,1 0 1,-1 0-1,0 0 0,0 0 0,0 0 0,0 0 1,-30 0 3,30 0-3,0 0 0,0 0 0,0 0 0,1 0 0,-1 0 0,0 0 0,0 0 0,0 0 0,0 1 0,0-1 0,0 0 0,1 1 0,-1-1 0,0 1 0,0-1 0,1 1 0,-1-1 0,0 1 0,0 0 0,-10 5 9,-6 4 7,-8 11 58,-9 10 40,18-12 22,-4 12-49,-17 30 127,5 7-9,20-27-132,10-23-41,4 37-29,7-5-16,-1-31-6,21 24-13,6-6-3,-19-26 22,3-3-26,0 1-61,-10-5-93,-4-4 49,2 0-39,-4 0-5,0 0 69,-1 0 56,0 0 43,5 0 120,-3 0-90,-2 0-42,0 0-38,1 0-48,0 0-56,0 0-21,1 0-50,0 0-56,0 0-62,0 0-66,1 0-71,1 0-77,0 0-82,-2 0 205,0 0-48,1 0 80,0 0 61,6-1-419,-3 0 237,-4 0 218,0 0-47,0 0-55,1-1-66,0 0-143,0 0-107,1 0-119,-3 0 383,0 1-36,0-1-37,0 0-38,0 1-39,1-1-43,-1 0-42,0 0-46,1-1-46,0 1-49,0-1 615,0 0 57,1 0 49,1-1 41,5-3 7,8-5 62</inkml:trace>
  <inkml:trace contextRef="#ctx0" brushRef="#br0" timeOffset="8">9197 3861 7555,'0'0'962,"0"0"-403,0 0-266,0 0-47,0 0-42,0 0-42,0 0 21,0 0-14,0 0 49,0 0 12,0 0 21,0 0-46,0 0-7,-8 1 36,2 0-250,-1 1 104,-2-1 88,0 1 73,-3 2 158,-27 9 941,22-5-820,2 0-156,8-3-235,0 0-40,2-2-7,0 0-25,-2 2 9,0 1 44,-2 2 67,-4 4 113,9-8-236,-1 1-22,-1 0 2,-2 3 36,0 2 51,-5 4 83,-37 44 4,39-45-195,-5 6 13,-10 14-68,-2 5 71,6-6 50,1 0 0,-13 30-87,19-23 5,1 5-18,13-42 10,0 0-1,0 1 1,0-1 0,0 0 0,1 0 0,-1 1-1,1-1 1,0 0 0,0 0 0,0 1 0,0-1-1,0 0 1,0 1 0,1-1 0,-1 1 3,2 4-11,-2 0-10,0-7 2,6 5-8,20 16 9,-26-21 17,0 0 1,1 1-1,-1-1 1,0 0 0,1 1-1,-1-1 1,1 0-1,-1 0 1,0 1 0,1-1-1,-1 0 1,1 0-1,-1 0 1,1 1-1,-1-1 1,1 0 0,-1 0-1,1 0 1,-1 0-1,1 0 1,-1 0 0,1 0-1,-1 0 1,1 0-1,-1 0 1,1 0-1,-1-1 1,1 1 0,-1 0-1,1 0 1,-1 0-1,1-1 1,9 0 7,-1 0-27,1-2 47,0-2 47,5-3 65,-10 4-107,1 2-25,2-3-9,1 0 38,2-3 41,5-4 61,-4 5-85,-6 4-54,-1-1 1,0 1-1,0-1 1,0 0-1,-1 0 1,1 0-1,-1-1 1,0 1-1,1-2 1,16-18-25,20-24-68,11-14 6,-4 4-17,-3-5 101,-4 2 40,-27 37-7,-11 18 2,-3 6-3,0 0-10,0 0-3,0 0-5,0 0-25,0 0-12,0 0 18,0 0 56,-3 7 61,2-3-71,-1 0-26,0 2-1,-1 1 46,0 2 49,-2 5 75,4-9-202,-3 6 58,-1 2 80,-4 13 208,-5 21 347,8-28-410,1-2-57,2-3-94,-9 53 624,1-1-108,-1 0-97,0 0-88,2-8-117,0-1-52,-1 1-47,1 0-40,-2 11-5,-1 0-35,-26 136 201,22-103-200,11-51-110,0 0-38,0 17-71,0 0-102,3-33 34,2-22 198,-1 1-109,1 0-96,-1 1-82,-1 2-132,1 1-73,-5 30-1057,4-31 881,1-3 95,1-10-214,1 0 112,-1-1 103,1 0 94,0 0 86,0-1 77,-1 0 70,1 0 61,0 0 44,0 0 60,0 1 85,1 1 212,-1-3-255,0-1-74,0 1-35,0 0-49,1-1-57,-1 1-66,0-1-70,0 1-80,0 0-85,0 0-94,0 0-100,0 0-107,0 0-115,0 1-122,0-1 470,0-1-34,0 1-34,0 0-35,0 0-35,-1 0-38,1 0-37,0 0-38,0-1-1240,0 0-879</inkml:trace>
  <inkml:trace contextRef="#ctx0" brushRef="#br0" timeOffset="9">9184 4013 3922,'0'0'853,"0"0"-346,0 0-79,0 0 121,0 0 358,0 7 101,0 0-772,0 1 100,0 1 58,0 15 581,0-18-710,0 1-38,0-1-45,0-2-66,0 0-77,0-1-90,0 8 413,0-2-107,1-4-121,-1-1-42,1 2 4,0 4-32,-2-3 20,1-2 2,-1 1 37,0 1 46,-1 2 52,1-3-144,-1 0-22,-1 3 2,2 0 38,0 3 60,1 6 97,0-5-177,0 8 73,0 38 283,2-47-341,5-1-82,-3-5 2,-2-1 27,0 0 24,-1 2 37,4-5-42,19 5 21,-18-6 19,-6-1 16,9-4 22,1 0-82,-1 1-30,-1-1 22,2-2 29,2-3 48,-3 3-74,4-4 9,8-7 84,-11 9-106,5-4 8,9-11 60,-13 13-74,5-5 7,7-12 46,-14 16-58,4-5 6,7-11 45,-12 17-55,4-5 6,5-9 43,0-2-7,-13 20 6,-1-1 16,9-23 45,-9 23 107,-3 7 101,0 0 80,0 0 0,0 0-80,0 0-93,0 0-67,0 0-5,-6 9-6,-5 12-78,0 0-1,2 1 1,0 0 0,2 0-1,0 1-86,0 8 57,5-2-37,0-12 9,-5 36-16,6-42-15,1 0 0,0 0 0,1 0 0,1 5 2,-1-9 0,0 0-1,1 0 0,0-1 0,1 1 0,0-1 0,1 4 1,23 30-29,-21-39 10,20 4 0,-14-6 33,-4-2-13,-5 2-1,0 0 0,0 0 0,0 0 0,0-1 0,0 1 1,0-1-1,0 0 0,-1 0 0,1 0 0,1-2 0,39-32-16,-28 23 5,6-9-5,5-13-39,-7 5 27,4-8-37,7-15-48,11-25-97,-4-5-23,-15 29 114,-4 9 56,-2 2 40,-13 34 39,-2 3 11,5-18-9,-5 18-7,-1 6-27,0 0-24,0 0 8,0 0 21,-2 7 43,-1 2-10,-1 4 9,-3 12 87,-6 21-13,1-2 50,-14 64 265,19-77-320,1-2-34,1 2 5,5-13-51,3 22 33,-3 7-24,2 2-13,4-15-10,2-22 7,16 11 3,-18-18 3,10-5 9,6 0-19,-6-4 23,35-21-3,-38 20-28,-6 2-2,0-1 1,0 0-1,0 0 1,-1 0-1,1-1 1,1-1 0,5-3-8,37-30-8,-37 29 8,7-6 13,8-13 46,-16 18 6,5-7 28,10-12 74,-16 17-100,6-5 27,8-13 41,-15 20-126,-2 3 14,0-2-40,1-2-38,2-5-52,-3 7 90,-2 2 34,0-1-33,0-1-35,2-5-50,-4 7 90,8-14 25,-9 15 29,-1 0 10,5-20 6,-5 20 10,-2 7 0,-2-7-10,-5-21-3,5 22-10,2 6 15,0 0 160,0 0-106,-8-1 17,2 0-50,-3-5-31,8 5-45,1 0 0,-1 1 0,0-1 0,0 0 1,0 1-1,0-1 0,-1 0 0,1 1 0,0 0 0,0-1 0,0 1 1,0 0-1,0-1 0,-1 1 0,1 0 0,0 0 0,0 0 0,0 0 0,-2 0 2,-3 4 0,-20 9-16,19-8 8,1 1-26,-2 2-19,-5 7-32,-1 8-31,8-14 70,-11 27-94,13-28 151,-8 30 36,9-30-42,2-5-2,0 0-1,0 1 1,0-1-1,0 0 1,1 0-1,-1 1 0,1-1 1,0 0-1,0 1 1,0 1-3,0 30 2,0-4-4,0-25-12,4 1-4,11 21-9,-11-22 26,-4-5 34,18 1 211,2-4-101,-1-1-94,-6 0-91,-8 2-29,-4 1 67,14-3-86,-6 2 34,7-6-18,-3 0 22,4-1-16,44-20 92,-50 22-25,-5 3 2,0 0-1,-1 0 1,1 1-1,0-1 1,0 2-1,7-2 0,-4-1 5,-6 2-4,0 1 0,1-1-1,-1 1 1,0 0 0,1 0-1,-1 1 1,1-1 0,-1 1 0,1-1-1,-1 1 1,1 0 0,1 1-1,70 5-27,-75-6 26,1 0 0,0 1 0,-1-1 0,1 0 0,0 0 0,-1 0 0,1 1 0,0-1 0,-1 0 0,1 1 0,0-1 0,-1 0 0,1 1 0,-1-1 0,1 1 0,-1-1 0,1 1 0,-1-1 0,1 1 0,-1 0 0,1 0 1,24 28-3,-17-15 16,-2 54 86,-9-53-32,-1-5-40,-2 5 8,-9 6 71,10-13-69,-4 6 15,-9 5 86,12-11-109,-6 5 7,-10 3 29,-18 8-25,27-17-33,10-5-6,-1 0 0,0 0 0,0-1-1,0 1 1,0-1 0,0 0-1,0 0 1,0 0 0,-5 0-1,2 2 2,-9 1 7,-6-6-31,12 0 3,-7-1-61,11 2-63,5 1-77,0-1-73,-6-2-78,-9-6-92,7 4 183,1 1-41,4 2-47,1 0-42,1 0-40,0-2-33,-1-3-168,-1-1-57,-1-1-216,4 5 239,0 2-54,0-2-59,1-2-62,0 5 597,0-1 40,0 1 38,0 0 33,0 0 8,0-1 35,-1 1-1,1-1 42,-1-3-88,1 3 51,-1 0-57,1 0-32,0-1-64,1 1-75,-1-1-87,0 0-4,0 0-73,1 0-81,-1-1-87,1 0-93,0-1-99,0 1-106,0-2-113,0 0 554,1-1 44,1-10-372,4-15-317</inkml:trace>
  <inkml:trace contextRef="#ctx0" brushRef="#br0" timeOffset="10">11094 3310 4626,'0'0'214,"8"-6"-113,23-20-53,-24 19-24,-7 7 5,0 0 19,0 0 88,0 0-15,0 0 49,0 0 62,0 0 64,0 0 67,0 0 80,0 0 90,0 0 73,0 1 56,-4 5 48,-5 6-94,1 1-34,-8 13 481,0 1-125,2 1-112,1 1-104,0 1-90,1 0-80,1 1-70,-2 7 21,2 0-65,0-2-70,-15 63 582,15-58-517,0 7-93,0-1-65,1 1-57,0 0-45,-3 40 56,5-22-19,3 0-1,3 8-209,3-45 73,0-16-24,0 0-1,1 0 1,1 0-1,0 0 1,1-1 0,0 1-1,1-1 1,5 10-49,6 7 37,-12-22 3,2-3-13,22 9 5,-28-12-32,1-1 0,-1 0 0,1 1 0,-1-1 0,1 0 1,-1 0-1,1 1 0,0-1 0,-1 0 0,1 0 0,-1 0 0,1 0 0,0 0 0,-1 0 1,1 0-1,-1 0 0,1 0 0,0 0 0,-1 0 0,1 0 0,-1 0 0,1-1 0,0 1 0,6 0-2,1 0 25,0-3-36,2-1-34,2-3-50,-9 5-31,0 0 40,3-1 9,-1 0 78,8-5 60,-8 5-67,0 0-28,-1-1-36,1 1-46,0-1-54,-1 0-19,1 0-49,-1 0-53,1 0-61,0-1-63,1 0-70,-1-1-75,1 0-79,10-10-538,-8 7 619,-2 3 201,-1 1-46,1-1-56,-1 0-68,0 1 30,-1 0-58,1 0-66,0 0-71,-1 1-76,0-1-83,0 1-88,0 0-95,0-1-714,-3 3 927,1 0 51,0-3-160,0 2 516,0-1 38,1-2-17,1-1 50,0-1 44,0-1 36,5-8-139,6-12-106</inkml:trace>
  <inkml:trace contextRef="#ctx0" brushRef="#br0" timeOffset="11">11089 3632 12005,'0'0'337,"0"0"-103,0 0-84,0 0 47,1 1 52,1 4 36,10 21 323,-9-19-48,-2-7-346,8 0-49,9 0-41,1 0-40,0-3-14,-8-1-65,-3 1 17,1 0-39,3-1-36,6-1-48,-13 4-70,0 0 44,3-2-16,14-5-118,-14 6 127,-1-1-59,0 0-44,0 0-76,0 0-87,1 0-102,-4 2 174,0-1-37,1 0-41,-1 0-42,0 0-45,1 0-47,0 0-48,-1 0-53,1 0-53,0 0-56,-1-1-59,1 1-60,0 0-64,0-1-64,0 1-69,0 0-69,-1 0 845,0 0 42,6-3-145,3-1 64,10-5-6</inkml:trace>
  <inkml:trace contextRef="#ctx0" brushRef="#br0" timeOffset="12">9765 1198 3730,'-5'-6'883,"-15"-20"-123,16 21-479,1 1-59,1 1-52,0 0-43,1 0-23,0 1-42,1-4 2,0 0 16,-1 0 67,-1 0 69,0-2 112,-1 2-209,0-3 76,-11-29 804,10 28-772,3 7-166,0 0-45,-4-9 415,-1 0-50,0 1-50,1 1-48,-1 0-46,0 2-44,1 1-42,1 1-41,1 2-40,0 0-35,-2-4 130,1 2-35,-3-3 41,2 1-82,-1 2-76,2 1 5,0 1 42,-6-9 66,1 4-56,2 2-38,-2 2-36,0-1 25,-7-6-10,0 0 0,-1 1 0,0 1 0,-4-1-11,-22-9-21,-1 2-1,-3 1 22,45 16-1,-86-25-25,28 14 81,-1 1-1,1 4 1,-18 1-55,-32 4 1,31 4 81,0 4 111,-16 5 147,-46 15 283,1 8-13,49-7-294,15-3-151,39-12-126,0 1-33,-148 59 310,84-26-122,4 4-1,1 5 1,3 3-1,-1 7-193,11-2 358,-19 23-358,28-17 371,-4 10-371,11-4 444,-4 13-444,-34 57 322,11 4-77,9 6-68,11 5-58,-1 36-37,14 6-51,34-83-40,4 2 1,6 0-1,5 1 0,4 25 9,5-42 3,5-1 0,4 1-1,12 45-2,8-15 15,6 0 0,31 75-15,-11-65-14,7-2-1,23 32 15,-6-32-41,7-2-1,13 6 42,-3-17-68,6-4 0,15 7 68,55 39 118,-96-107-94,3-3 1,59 36-25,-77-60 2,3-2 1,0-3-1,3-3 0,0-2 1,2-4-1,0-2 1,43 7-3,13-7-17,2-7 40,-22-9 69,0-4 1,71-9-93,53-20 97,-77-1-80,-27-1-49,-3-5-55,19-12 86,27-17 1,-10-5 57,-4-7-1,-3-7 0,64-50-56,7-24-21,-112 70-1,-3-4 0,-5-5 0,9-19 22,-16 9-3,-6-3 0,-4-5 1,1-12 2,21-57 83,-15-7-96,-16-7-96,-44 99-98,-3-7 207,-7 10-303,-2-16 303,-7 19-400,-3-25 400,-7 29-497,-5-35 497,-3 39-593,-12-42 593,-2 21-260,-23-62 260,10 59-193,-27-49 193,13 49-127,-27-38 127,14 41-61,-27-30 61,16 35 4,-28-24-4,19 32 70,-31-22-70,25 34 134,-37-23-134,33 35 198,-46-24-198,71 53-97,0 2 81,-23-6 153,-46-14-137,86 37-2,1 2-34,-11-2-66,0 1-80,-1 1-99,0 1-115,30 9 149,1-1-36,-1 1-37,0 0-40,0 0-42,0 0-45,0 1-46,0-1-48,-8-1-318,0 1-98,-8-1-285,-27-2-726,-6 5-56,53 4 1391,-1 0 35,-13 0-223,21 0 458,-1 0 37,0 0 24,0-1 41,-20-1-157,-7-2 59,-23-3-22</inkml:trace>
  <inkml:trace contextRef="#ctx0" brushRef="#br0" timeOffset="13">2748 4211 7267,'13'2'151,"4"-1"21,3-6 36,-12 2-187,5-1 6,-3 1 19,5 0 34,6 0-20,4-1 47,65-9 355,-31 5-171,-19 1-144,1 0-41,83-19 107,-72 14-103,1 1 53,30-6 377,1-3 81,190-49 1595,-215 53-1771,-1 0-34,9-2 4,-1 0-73,0 1-87,0 0-103,65-16 91,-1 1-68,299-64 206,-244 58-169,-75 17-33,0 1 56,42-7-126,-1 1-85,305-39-125,-396 57 146,31-7 140,-19 4-50,-24 4-102,-9 2-64,0 1-72,14-2-34,-26 0 117,-11 4 36,21 2-11,-27 0 64,-10 0 94,0 0 42,0 0 1,0 0-73,-7 0-71,-72 0-44,58 1 64,8 2-34,2 0 13,-8-2 42,-4-1 33,17 0-96,-1 1-48,-21 4 3,22-4-11,6-1-14,0 0-4,0 0-15,0 0-12,0 0 0,0 0 7,0 0-4,0 0 7,0 0-24,0 0-17,0 0-93,0 0 41,0 0-47,0 0-59,0 0-70,0 0-79,0 0-84,0 0-88,0 0-91,0 0-96,0 0-110,0 0 387,0 0-32,0 0-37,0 0-37,0 0-166,0 0-45,0 0-3106,0 0 2606,0 0 699,0-1 40,1 0 49,0 0 54,0-1 60,1-1 68,1-1 51,0 0 74,0-1 64,1-1 51,2-2 29,3-6 43</inkml:trace>
  <inkml:trace contextRef="#ctx0" brushRef="#br0" timeOffset="14">13 5821 3073,'0'10'243,"0"0"82,0 25 939,0-22-811,0-8-283,0 0-56,0-1-66,0-2-77,0 6 283,-1-1-47,1-2-43,0-1-36,-1 1-17,0-2-37,0 0-22,-1 1-18,-2 3 35,3-3-6,0 1 37,1 0 19,-1 1 37,1 1 44,0 2 49,0 1-197,0 3 104,0 0 37,0 2 42,0 36 625,0-30-539,0-1-87,0-12-166,0-1-40,1 22 297,2 0-41,1 0-37,2 0-34,10 29 122,5-2-102,-1-14-103,3-2-39,-12-24-57,0 0-1,0-1 1,1-1-1,1 0 0,11 9-33,13 10 42,-6-8-30,-22-18-2,0 0 1,1-1 0,0-1-1,1 1-10,3 1 13,1-1 0,0 0 0,0-1 0,1-1 0,-1 0-1,1-1 1,3 0-13,-7-2 17,-1-1 0,0 0 0,1 0 0,-1-1 0,0-1 0,1 0 0,2-1-17,2-2 45,-1 0 1,1-1 0,10-6-46,-7 2 38,-1-1 0,0-1 1,-1-1-1,7-6-38,18-21 95,-2-2 39,11-16 136,-27 29 15,-2-1-34,20-31 158,-5-4-112,-3-1-94,-1-17-64,-6-2-85,-9 7-56,-11 35-23,-2 0 0,-2 0 0,-1-12 25,-1 23 28,0-6-9,-4 13 33,-3 1 42,-4-1 65,-5-8-7,11 25-82,-2 2-54,-20-20-32,20 20-27,6 6-10,0 0-22,0 0 0,0 0 27,0 0 21,0 0-31,0 0-8,0 6-58,0 6-92,0-6 61,0 0-37,0-3-41,0-1-43,0-1-42,0-1-45,0 0-43,0 0-49,0 0-50,0 0-55,0 0-59,0 0-72,0 0-84,0 0-98,0 0-306,6 1-1764,-2 1 2149,1-1 35,16 5-1402</inkml:trace>
  <inkml:trace contextRef="#ctx0" brushRef="#br0" timeOffset="15">1613 5924 5058,'0'0'814,"0"0"-307,0 0-47,-6-6 176,-17-18 413,17 18 21,0 0-59,-18-18-123,18 18-114,-1 3-134,-18-9-82,18 9-62,7 3-2,-7 0 5,-24 0 5,23 0-27,8 0-45,-6 6-45,-20 18-32,20-18-13,1 2-1,2-3-277,-1 0-22,-2 2-1,1 2 42,0 1 58,-1 5 91,2-7-151,0-1-44,1 1 17,0 2 29,0 5 49,0-5-95,-1 7 4,3 10 46,0-16-73,0-6-9,1-1 0,0 1 0,0 0 0,0-1 0,0 1 0,1 0 0,0 0 0,1 3-5,8 39 16,10 10-3,-14-40-11,-4-9 1,1-1 0,0 0-1,1 0 1,-1-1 0,1 1 0,1-1-3,23 39 16,13 15-24,-8-10 5,0-1 30,-15-21-17,-13-21-15,-1 0 13,11 24 0,-11-23 16,-4-8 0,0 10 24,0 5-17,0-4 18,-7-6 5,-28 15-17,27-17-34,1 0 0,-1-1 0,1 0 0,-1-1 0,0 0 0,0 0 0,0 0 0,-4-1-3,12 0 0,-43 0-13,36 0 7,0-2 12,-20-5-17,20 5-13,7 2-43,0 0-72,0 0-103,-1-6-9,-1 1 108,-1-1 67,-1-1 42,1 3-52,0-1-143,3 5 101,7-7 50,0-2 63,5-6-1,9-2-22,-15 11 31,-4 4 5,1 0 0,-1 0 0,0 0 0,1 1 0,-1-1 0,1 0 0,-1 1 0,1 0 0,0 0 0,0 0-1,0-1 3,43-17 0,8-7 3,2-3 10,0-4-15,-5 2-12,-40 26 16,30-20 2,3-8 33,15-16 3,-16 10-24,-35 33-11,21-24 4,-23 24-10,-3 4 1,-1-1 1,0 1-1,0 0 0,0-1 1,0 1-1,0-1 0,0 0 0,-1 0 1,1 0-1,-1 0 0,0-1 0,21-60 62,-21 58-25,-3-1-16,-7-21-2,7 21 2,-6 3-23,-22-15 7,16 14-16,-12 5-5,20 0 0,0 4 3,-18 11 8,18-11-9,1 4 1,-2 0 12,4-4 2,0 0 0,0 0 1,0 0-1,1 0 0,0 0 0,0 0 0,0 1 0,0 0-1,-3 4-1,3-6 2,0 1-1,0 0 0,0-1 1,1 1-1,-1 0 1,1 0-1,0 0 0,0 0 1,0 1-1,-2 4 2,1-5-1,1-1 0,0 1 0,0-1 1,0 1-1,0 0 0,1-1 1,-1 1-1,1 0 0,0 0 0,0-1 1,1 2-2,-1 42 0,3 8-14,-1-42 9,3 10-1,6 5-25,-8-19 26,15 28-22,-14-30 21,3 8 4,10 3-41,-17-18 43,4 3-5,0 1 1,1-1-1,-1 0 1,1 0 0,0-1-1,2 2 5,-2-3 1,1 0 0,0 0 0,0 0 0,0-1-1,0 0 1,0 0 0,0-1 0,0 0 0,0 0 0,0 0 0,0-1 0,3-1-1,-6 3 0,4-2 13,1-8 6,2 0-11,-4 4-2,-1 0 1,0 0-1,0 0 0,-1-1 0,0 0 0,1-1-6,22-38 19,6-16 10,0-4-14,2-7 82,-15 31 12,-3 7 44,-6 14-103,7-10 102,0 5-130,1-2-11,-15 21 5,2 3-3,18-13-13,-18 13-54,1 4-55,-2 1 43,0 1 28,0 1 32,5 2-16,-5-4-28,2-1-37,-7 2 80,4 6 43,2 3 1,0-2-30,-2 1 35,-1 2 38,1 6 58,20 155 738,-17-113-639,1-1-60,1-5-85,1-7-108,2-10 43,-7-29-22,-2 0 14,2-2 5,15 20-14,-15-20 17,3-2 0,25 9-19,-19-9-3,17-7-50,-24 1 53,0 0-57,0-1-48,1 0-41,8-6-284,14-10-749,-23 15 843,-6 3 278,2-1-646,0-1 82,1 1 79,-2 0 72,1 1 67,-1-1 61,0 1 56,0 0 50,-1-1 55,1 2 34,0-2-54,0 0 75,2 0-46,-3 0 49,0 2-24,0-1-59,0-1-74,1 1-86,-1 0-80,1-1-104,0 0-116,-1 1 282,0-1-33,0 1-36,1 0-36,-1-1-38,1 1-39,0-1-42,-1 1-42,1-1-45,0 0-44,2-2-90,0 0 39,1 0 51,1-1 66,-3 1 264,1 0 38,0 0 43,0 0 46,0 0 49,0 0 45,0 0 39,0 0 36,1-1 18,-1 0 35,10-10 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32:08.2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8303 5573 11397,'0'0'216,"0"0"-32,0 0-32,0 0-66,0 0 93,0 0 61,0 0-66,0 0 39,-6 10 293,-17 36 54,0 0-82,0 2-76,2 0-68,0 2-63,1-1-57,0 2-50,1 0-43,-10 32-4,0 0-71,-53 169-76,48-146 64,0-1 105,14-44-117,-10 32 18,4-20 15,8-24-26,13-35-22,-2 3 7,0-2-45,3-8-93,-1-1 36,-9 6-92,7-7 20,2 0-200,4-4-110,1-1-115,0 0-97,0-1-80,0-5-74,0 1 463,1-1-108,-1 0 13,1 0-43,1-17-1274,-1 14 1060,0-1 72,0 6 373,-1 0 39,1-1 11,-1 0 72,1 2 81,-1-1 90,1-6-643,0 0 42,1 1 39,-1 1 39,1 0 37,-1 0 34,2-6-339,-1 5 310,0 1 54,-1-1 48,0 0 46,0 0 36,-1 0 112,-1-1 73,-2-3 72,3 13 27</inkml:trace>
  <inkml:trace contextRef="#ctx0" brushRef="#br0" timeOffset="1">8103 5720 5090,'1'-2'772,"1"-5"-335,0 3-292,2-9 115,2-4 58,-3 8 266,2 1 27,16-24 107,-16 23 101,-5 9 29,0 0-443,0 0-39,0 0-55,0 0-56,0 0-52,0 0-46,0 0 51,6-3-67,18-11 4,-18 11 20,-2 11 38,-2-3-154,2-1-25,2 4-3,-2 1 47,0 2 60,0 6 91,1 5-74,0 6 100,1 11 146,-2 18 306,-4-33-389,0 11 105,0 0-54,0 0-47,0 0-42,-1 8 8,0-2-42,-1 10 6,-2 23 75,1-19-115,2-1-36,1 0-33,1 1-33,0 39-5,0-68-74,1 0-1,2 1 1,0-2-1,7 22-20,8 16-15,-7-23-159,6 11 1,-4-10 136,-12-34-3,-1-5-66,1 4-55,-2-6-149,1 0 43,-1 0 40,0 1 38,0-1 37,0 0 33,1 1-22,-1 0 111,1 0 98,-1-1 79,1 1 65,-1 0 94,3 3 677,-3-3-608,1 0-117,0 1-104,0-1-126,-1 0-47,0 0-53,1 0-59,-1-1-63,1 1-70,-1 0-75,0 0-80,1 0 5,-1 0-63,0 0-66,1 0-69,-1 0-71,0-1-76,0 1-78,0 0-82,1 0-84,-1 0-88,0 0-91,0 0-94,0 0-97,0 0-100,0 0-104,0 0-107,0-1 1377,0 0 42,0 0 39,0 0 34,0 0-2,0 0 34,0 0-206</inkml:trace>
  <inkml:trace contextRef="#ctx0" brushRef="#br0" timeOffset="2">7934 6500 9284,'0'0'777,"0"0"-132,0 0-291,0 0 39,0 0 39,0 0 46,0 0 594,-2-5-12,2 3-898,-1 1-58,1-1-38,-1 0-44,0-1-23,0 0 55,0 1 68,0-1 98,0 1 60,0 0 105,0-1 121,0 1-203,0 1 37,9-2-219,0-1-73,-2 1-37,1 1 40,3-1 46,4 1 69,-9 0-120,0 2-21,2-2-1,1 1 36,4-2 45,4-1 70,18-2-71,14-3 59,-23 3-45,-2 0 33,-16 4-171,0 1 35,11 0 124,-4 1-88,-3-2-116,1 0-82,1-2-111,-10 3 65,0 0 81,0 0 59,0-1 80,3-1 51,-2 1-118,-2 1-22,1 1-34,-1-1-41,1 0-47,0 0-8,0 1-40,0-1-43,1 0-47,0 1-48,0-1-54,1 0-56,0 0-60,-3 1 176,1 0 46,2-1-209,0 0 113,7-3-428,-8 3 548,0 0-47,0 0-74,1-1-85,0 1-106,-3 0 259,1 0-34,1 0-282,1-1-94,-1 1-103,1-1-112,0 1-121,-2 0 499,0 0-33,-1 0-35,1 0-35,0 0-37,0 0-38,0 1 541,0-1 47,1-1 40,0 1 36,1 0 18,1-1 36,12-4 14</inkml:trace>
  <inkml:trace contextRef="#ctx0" brushRef="#br0" timeOffset="3">8838 6526 9620,'0'0'754,"0"0"-288,0 0-120,0 0-52,0 0-60,0 0-54,0 0-18,0 0 12,0 0 180,-6-4 7,-7-5-134,0 0 34,7 5 339,6 4 46,0 0-81,-1-1-337,-2-5-42,1 2-115,0 0-40,-1-2-11,-1-1 61,-1-1 73,-3-4 113,-13-18-144,16 23 66,-2 0 65,-22-20 34,19 18-74,2 4-92,1 1-58,-1 3-43,2 0 46,-5-3 57,3 3-55,0 1-37,0 1-29,2 1 25,-19-2 20,9 0-36,7 0-5,9-1-8,-1 1 1,0 0 0,0 0-1,0 0 1,0 1-1,0-1 1,0 0-1,0 0 1,0 1-1,0-1 1,0 0 0,0 1-1,0-1 1,0 1-1,1-1 1,-1 1-1,0-1 1,0 1 0,-10 5 2,5-4-1,1 1 1,-1 1-1,1-1 0,0 1 0,0 0 0,0 0 1,0 1-2,-5 1 0,7-4 0,-1 1-1,1-1 1,-1 1 0,1-1 0,0 1-1,0 0 1,0 0 0,1 0-1,-1 1 1,1-1 0,-1 2 0,-5 3-2,5-6 0,1 1 0,-1 0 1,1 0-1,0 0 1,0 0-1,0 0 0,0 0 1,0 0-1,1 0 1,-1 1-1,1-1 1,0 2 1,-11 26-27,9-16 8,3 56-45,0-65 29,4 3-10,13 23-3,-13-24 3,5-4 10,35 12 6,-40-15 27,0-1-1,0 1 1,0-1 0,0 0 0,0 0 0,0 0-1,0 0 1,0-1 0,0 1 0,0-1 0,1-1 2,6-1-12,-1-1 1,-1-1 0,1 0-1,8-5 12,32-25-56,-30 17 14,28-39-25,-34 39 18,-1-2-1,0 1 1,-2-2 0,9-19 49,7-43-214,-18 44 14,-1-1-1,-1-8 201,-1-31-685,-2-59 685,-9 57-312,0 4 45,4 33 182,0 37 56,-2-8 92,2 10-67,0 1-40,0 1-57,1 0-72,-1 74 361,-2 42 214,0 9 43,2-43-208,0 24 59,-1-1-95,-1 1-76,2-1-61,3-63-59,10 9 3,4-9-21,-13-31-16,-3-8-9,9 0-26,25 0-45,-26 0 18,-1-3-34,-3 1 45,0 1 50,3-1 12,-3 1-25,0-2-35,-1 1-23,2-2-39,0 0-46,1-2-51,-1 2 80,-3 3 114,2-1 20,0-1 9,0 0-29,-1 0-39,2-1-62,-1-1-34,1-1-66,1 0-74,1-3-84,-5 6 224,0 1 63,0 0 40,1-1 45,2-2 15,-2 2-63,0-1-78,-1 1 36,0 1-33,2-4-188,-2 3 126,1-1-34,0 0-35,0 0-38,0-1-40,0 0-43,0 2 88,-1 0 107,0 0 66,1 0 67,1-2 21,-3 4-1,1-2-38,-1 1-24,1 0-42,0-1-49,0 0-57,0 0-3,0-1-49,0 1-51,0-2-57,1 1-60,0-1-64,0-1-68,0 0-73,-1 3 381,0 0 49,1-1-62,0 0 54,2-2-150,-2 0 95,0 0-13,1-1-88,-1 0-16,1-2-95,0-1-112,-2 4 278,0 0-33,1-2 302,0-2 40,2-4 25,3-10 27</inkml:trace>
  <inkml:trace contextRef="#ctx0" brushRef="#br0" timeOffset="4">9192 6142 3618,'0'0'1475,"0"8"-80,0-6-1248,0 0-39,0 0-18,1 1-7,-1 1 3,0-1 7,0 0 36,0 2 68,0-1 34,-1 1 73,0 2 85,0 1 97,1-3-297,-2 0-63,0 3 0,1-4-33,1 1 51,0 0 27,-1 1 54,1 2 63,0 0 73,0-3-206,1 1-56,1 4-2,-2-6-18,0 2 47,-1-1 26,0 2 50,0 1 60,-1 1 68,1-4-193,-2 0-46,0 5 0,2-6-21,0 2 39,0-1 22,1 2 43,-1 1 51,1 1 57,1-3-169,0 0-38,0 4 0,-1 0 70,-1-4-39,0 1 35,0 0 40,-1 3 48,1-5-131,-1 1-37,0 3 2,0 0 65,0 3 86,0-4-57,1 2 39,0-5-109,0 0-30,-1 4 3,1 0 53,0 2 74,1-4-50,0 2 33,0-6-90,1 2-41,0 3-11,-1-1 72,-1 3 91,0-4-45,-1 1 39,-5 24-55,5-24-33,2-7-31,0 0-18,0 0-13,0 0 2,0 0 19,0 0-2,0 0 10,0 0 16,0 0 13,6 0 6,18 0 2,-23 1-99,-1-1 1,1 0-1,-1 0 0,1 0 0,-1 0 1,0 0-1,1-1 0,-1 1 0,1 0 1,-1 0-1,1 0 0,-1 0 0,0 0 1,1-1-1,-1 1 0,0 0 0,1 0 0,-1-1 1,1 1-1,-1 0 0,0 0 0,0-1 1,1 1-1,-1 0 0,0-1 0,0 1 1,1-1-1,-1 1 0,0 0 0,0-1 1,0 1-3,7-8 16,-3 5-9,-1-1 0,0 0 0,0 1 0,-1-1 0,1-1 0,-1 1 0,0 0 0,1-2-7,31-64 39,21-45-38,-45 96-9,11-14 18,-10 18 1,13-14-27,-18 22-27,0 4-7,20-9-9,-20 9 6,-6 3-1,0 0 27,7 8 3,22 33 22,-19-14 16,-8-19 4,-1 0 1,0 0 0,0 1-1,-1-1 1,0 1-19,0-6 8,-1 44 253,-1-22-125,0-9-64,1-5-53,-2 10 77,3-9-74,1-2-15,-1 6 28,0 9-17,0-18-2,0-1 1,0 18-1,0-18 0,0-6-6,0 0-15,0 0 21,0 0 17,0 0 19,7-3 167,19-9-94,-14 1 57,-4 3-152,1-2-12,10-22-42,15-34-45,-8 10-67,-6 9-68,-4 8-108,-10 23 185,-2 6 46,0 3 26,0-1 16,5-6-22,1-4-37,4-8 77,-11 20-14,-3 6-29,0 0-27,0 0-2,6 0 15,-6 0 78,1 0-2,1 0-1,-1 0 1,0 0-1,1 0 1,-1 0-1,1 1 1,-1-1-1,0 0 1,1 1-1,-1-1 1,0 1-1,0-1 1,1 1-1,-1 0 1,0-1-1,0 1 1,0 0-1,1 1 3,-1-1 0,8 14-8,-6 22 29,-4-5 5,-3 101 144,2-99-128,-1-11 21,3-11-46,2 15 10,-2 33-14,0-54-40,0-6-13,0 0-58,0 0-7,0 0-63,0 0-83,0 0-87,1 0-87,6 0-100,10 0-110,1 0-96,-10-1-82,-2-3-95,-3 3 649,-2 0 80,1-1 45,1 1 38,0-1 6,-1 1-55,1-1-88,-1 0 63,0 1-42,-1-1 0,1 1-37,0-1-39,1 0-42,-1 0-45,1-1-48,0 1-52,0-1-54,3-3-30,2-1-51,1-1-49,1-1-45,1 0-42,-1 1-40,-1 0-36,-2 3-33,-2 1-5,-3 2 465,-1 1 33,2-2-54,1-2 90,2-2 104,1-1 87,4-4 57,6-8 57</inkml:trace>
  <inkml:trace contextRef="#ctx0" brushRef="#br0" timeOffset="5">10203 6124 4722,'0'2'1130,"0"3"-414,0-3-542,1 0-41,-1 0 5,0 0-48,1 1 32,0 0-6,-1 0 38,-1 1 79,1 0 38,-1 1 86,0 1 99,-1 1 115,1-1-360,0-4-137,1 1-5,-1 1 2,0 0 4,0 0 28,0 1 53,0 0 24,-1 1 57,0 2 65,0 2 74,0-4-202,0 1-70,0-2-56,1 0 13,0-1 28,-1 2 51,1 1 25,-1 0 54,-1 2 61,1 2 70,0-4-199,-1 0-43,0 3 9,2-5-39,0 1 37,-1 0 17,1 2 40,-1 1 46,0 2 52,0-5-179,0 0-17,-2 5 6,2 0 32,1 2 59,1 6 101,0-9-206,0 9 22,0-7-16,0 7 49,0-8-56,0 55 1,2-46-120,0-15-18,0-2-34,1 3-153,-2 6-115,-1-12 111,1 0-48,1 1-54,1-1-59,3 2-62,1-1-65,0 0-66,-1 0-69,-2 0-70,-2 0-77,-2-1-84,1 0-90,-1 0 93,3-3-1285,-1 1 1560,2-1 39,-3 2 446,6-5-528,1-2 66,4-2-61,7-6-267</inkml:trace>
  <inkml:trace contextRef="#ctx0" brushRef="#br0" timeOffset="6">10447 5771 14711,'0'0'590,"0"0"-268,0 0-170,-1 0-35,-5-4 36,-4-3-82,-5-3-12,8 6-5,7 4-22,0 0-11,-7 5 0,-20 15-45,21-15-54,5-5-62,1 0-7,0 0-66,0 0-88,0 0-108,0 1 157,0-1-33,0 0-36,-1 0-36,0 1-40,0 0-39,-1 1-42,-1 0-43,-3 2-402,0 2-93,-3 1-296,-2 2-767,5-5-2,5-3 1426,0 0 35,1-1 137,0 0 36,0 0 43,0 0 46,0 0 51,0 0 48,0 0 42,0 0 37,0 0 4,0 0 38,0 0-151</inkml:trace>
  <inkml:trace contextRef="#ctx0" brushRef="#br0" timeOffset="7">10523 6204 8500,'0'0'719,"0"0"-302,0-1-8,0-4-95,0-7 237,0 5-74,0 4-65,-1 4-58,1 3-50,-1 3-42,0 13 166,-2 29 250,2-29-360,1-8-51,0-3 50,-3 9 184,1-12-412,-1 1-29,-1 4 2,2 0 52,-1 3 73,2-5-50,0 3 33,0-6-102,0 2-20,0 2 4,0 1 32,-1 2 50,0 6 81,0-9-148,-2 7 7,4-7-8,-1 5 39,2-7-73,0 6 2,-2-5 15,-1 4 36,2-10-44,-2 2-52,-1 3-34,2 0 93,0-1 99,1-3-25,1 0 40,7-7-55,24-9-22,-30 11-80,-1 1-1,0-1 1,0 1 0,0-1-1,0 1 1,0-1 0,0 0-1,0 1 1,0-1-1,0 0 1,0 0 0,0 0-1,0 0 1,-1 0 0,2 0-5,8-9 13,6-6-1,6-15 43,72-132-2,-61 106-74,-27 47-3,3 3 40,27-19 5,-27 20 14,-9 6 29,6 5 40,18 14 85,-15-8 126,-8-7-238,2 0-35,0 1 1,0 3 63,0 1 80,-1-2-48,0 0 36,14 80 390,-6-28-362,-4-27-158,0 0-49,5 13-48,-9-38 6,0-2-37,3 3-121,-3-4 125,2 2-68,2 2-50,-3-2 24,1 0-44,0-1-1,-1 0-41,0 1-44,1 0-50,-1-2 18,-1 1-40,1 0-43,0 0-46,-1 0-48,0 0-51,1-1-54,-1 1-56,1 3-415,0-2-60,9 11-2775,-7-12 2287,-2-3 710,0 0 50,1 0 5,0-1 86,1 1 99,-1-1 114,-2 0 238,-1-1 60,1 0 52,-1 0 47,-1 1 17,1-1 46,-1 0 22,0 0 4</inkml:trace>
  <inkml:trace contextRef="#ctx0" brushRef="#br0" timeOffset="8">2395 2313 16247,'-47'40'329,"38"-31"-232,0 2-37,-36 59-21,2 9 61,2 6 72,0 2 84,4-6 73,0-4 96,-32 56-110,13-24-14,19-36-133,8-11-73,0 0-59,21-43-57,0-1-41,-1 0-37,1 0-36,-10 19-232,0-1-111,-3 4-166,-1 0-87,0-1-43,-31 51-1105,20-36 791,13-22 503,0-1 66,16-26 10,2-1 50,-2 1-50,1 0 48,-12 17-1475,10-16 1269,-1 1-108,3-3 283,-1 0-52,0 0-61,0 0-67,-1 0-74,1 1-81,-2 0-89,1 0-94,-1 0 786,-1 1 88,-2 3 58,-8 5 57</inkml:trace>
  <inkml:trace contextRef="#ctx0" brushRef="#br0" timeOffset="9">1609 3126 3746,'11'-26'26,"0"-1"38,1 0 35,0 1 35,14-27 229,1 1 115,-10 21-142,0 0 33,20-29 456,11-11 289,-11 19-214,2 1 35,45-44 968,-24 35-668,-7 12-262,1 4-78,-6 9-227,0 2-86,3 3-99,1 2-115,-28 16 4,1 1 1,1 1 0,8-1-373,42-7 681,-11 10-215,-32 6-281,1 2-40,-21-1-72,20 3-34,-18 2 2,2 5 91,-7-3-16,0 2 44,27 25-8,-35-32-135,-1 0 1,0 0 0,0 0 0,0 0-1,1 0 1,-1 1 0,0-1 0,-1 0-1,1 1 1,0-1 0,0 1-1,-1-1 1,1 1 0,0 0-18,11 34 70,-8-21-62,-1 1 1,0-1-1,-2 1 0,0-1 1,0 1-1,-2 9-8,-5 26 29,-5 0-54,-7 11-54,-20 29-86,-8-4 21,11-32 104,4-12 64,-1-2 66,6-11-63,-2-1 0,-1-1 0,-1-2 0,-2-1 0,0-1 0,-17 8-27,16-13 10,0-1 0,-1-2 0,0-1 0,-2-2 0,1-1 0,-37 7-10,45-16 49,-1-1-111,-1-2-72,-32-4-275,34 0 234,9-3-137,-13-12-70,19 9-93,-5-15-16,13 13 41,7-23-41,0 20 322,-2 6 112,0 4 80,7-9-84,-3 5 46,-3 5 13,0 0-1,1 1 0,0-1 0,-1 1 0,1-1 0,1 1 0,-1 0 0,0 0 1,2-1 2,28-25-16,-16 18 16,-8 5-4,-5 4 2,-1 0 1,1 0 0,-1 1 0,1-1 0,0 1 0,-1-1 0,1 1 0,0 0 0,0 1 0,0-1 0,0 1 1,42-5-22,-2 12 9,-28 1 21,13 14 3,-28-21-9,0-1 1,-1 1 0,1 0-1,0-1 1,0 1 0,0 0-1,0 0 1,-1 0 0,1 0-1,0 0 1,-1 0 0,1 0-1,-1 0 1,1 0 0,-1 1-3,6 7 17,4 8 3,-2 11 87,-5-17-75,3 8 7,-5-6 18,-1 4 39,0-5-53,0 6 9,0-6 8,0 6 38,0-5-59,0 6 7,0 12 77,0-20-95,0 6 5,0 10 50,-1-18-66,0 7 3,5 7 26,3 7-14,-6-23-8,6-1-24,19 20 21,-13-17 1,23 1 10,-33-9-30,29 1 24,-4-2-17,-16 0-2,7 1-2,1-2 0,-1 0 0,0-1 0,1-1 0,6-2-5,114-44 67,-96 31-11,-4 1 45,-24 10 89,-5 2-92,-5 1-64,5-3-25,-6 3 13,1-1 33,4-1 50,3-3 63,3-1-95,1 0-37,-9 5 17,-1-3 6,20-21-3,-20 22 16,-7-9 15,0-5-43,-2 2 34,-6 6-55,5 8-2,-2-6 67,0 3-37,-7-4-13,6 7-20,4 2-2,0 0 0,-1 1 0,1-1 0,-1 1 0,1-1 0,-1 1 0,0 0 0,0 0 0,-2-1-16,-2-2 56,-2-2 52,1 3-36,-5 1 37,7 2-24,-4-2 123,2 1-91,1 2-60,0 2-46,1-1 49,-7 3 106,5 0-122,-7 3 4,7 0 9,-3 4 39,1-3-60,-5 6 5,-6 13 88,10-13-99,-19 27 24,8 4 43,7 4-84,13-43-17,1 0 0,0 1 1,1-1-1,0 0 0,0 6 4,0 10-10,0 11-17,0-32 26,0-1 0,0 1-1,0 0 1,0 0-1,0-1 1,0 1 0,0 0-1,0 0 1,0-1-1,1 1 1,-1 0 0,0 0-1,1-1 1,-1 1-1,0 0 1,1-1 0,-1 1-1,1 0 1,-1-1-1,1 1 1,0 0 1,11 14-38,0 1-49,-6-9-83,2-1-109,0-1 92,1 1-38,1 0-43,-3-1-47,-1-1-51,-3-2-56,1-1-57,3 1-60,-6-2 316,1 1 41,-1-1 38,1 1 33,-1-1 16,1 0 35,-1 1 24,2-1 29,0 1 22,-1 0-34,0-1-39,0 1-55,0-1-35,0 1-60,1 0-70,0 0-78,0-1-8,0 1-67,0 0-72,1 0-78,0 1-84,0-1-89,1 0-94,0 1-101,2 0-67,2 0-40,24 1-2216,-10-8 1124,13-10-1012,-36 15 3154</inkml:trace>
  <inkml:trace contextRef="#ctx0" brushRef="#br0" timeOffset="10">3161 2975 4338,'0'0'684,"0"0"-277,0 0 9,0 0-82,0 0 226,0 0-266,0 0 34,0 0 45,0 0 59,0 0 70,0 0 48,0 0 623,0 0 60,-7 8-104,-21 26-73,22-25-88,3-3-28,1-1-734,-1 2 75,-8 20 816,7-16-712,2-6-244,0-1-53,1-1-60,0-1-72,-3 11 309,0-1-42,0 0-40,1-1-34,0 1-11,1 0-37,-2 3-3,2-2-43,0-2-13,-3 8 84,3-8-67,-1 5-31,3-3 13,0 2 30,0 61 60,0-70-99,0 2 0,0 21-3,0-22-10,0-7 0,0 0 13,8 4 21,24 12 38,-23-13 21,-2-6 11,1 1-85,7-3 9,-7 0 9,4-2 37,-4 3-61,4-4 3,7-8 58,-9 8-76,4-4-1,8-11 31,24-26-28,-36 39-20,26-32 5,5-16 17,-33 47-29,5-7-5,10-12-81,-19 24 41,0 0 43,2-3 3,1 0-82,2-3-85,-3 5 42,1-2-35,-3 4 48,0-1 68,2-3 2,-3 5-15,1 0-45,0-1-25,1 0-46,1-2-55,1-1-62,-3 4 126,-2 2 120,0-1 17,2 0 3,-2 0-23,1 0-35,1-1-58,-1 0-31,2 0-61,0-1-70,1-2-79,5-4-133,0 0-89,-6 6-70,-4 4-108,-1 1 344,1 0-38,1-2-39,2-1-43,2-2-45,1-1-46,1 0-47,-2 1-48,-2 1-50,-2 3-54,-1 0-58,-1 1-65,0 0-1504,0 0 1715,0 0 83,0 0 106,0 0 92,0 0-7,0 0-147</inkml:trace>
  <inkml:trace contextRef="#ctx0" brushRef="#br0" timeOffset="11">3765 2900 14231,'0'0'597,"0"0"-90,-1 1-237,-4 6 39,2-3-148,-1 1-85,1-1-51,0-1 25,1 1 37,-1 0 59,1 0 31,-2 2 63,1 0 71,-1 2 81,1-4-205,1 1-65,0-2-60,0 0 7,0 0 29,0 1 51,0 0 25,0 1 55,-1 1 64,0 2 71,1-3-231,0 0-29,-1 2 8,0 0 47,-1 3 79,1-3-69,0 1 39,-2 1-93,2-2-59,0 1 11,-1 2 29,-1 5 51,1-6-107,-1 6 4,-4 10 24,-6 14-42,0-1-23,-7 10-88,18-41 1,4-6-67,0-1-93,0 0-86,0 0-79,0 0-105,0 0-127,0 0-118,0 0 338,-1 1-38,0 1-49,-1 1-63,-2 2-72,0 2-76,0 0-74,1-2-74,0-1-75,2-3-75,1 0-75,0-1-78,0 0-2333,0 0 2780,0 0 35,0 0 148,0 0 34,0 0 37,1-1 41,-1 0 41,2-1 47,-1 0 47,2-1 52,1-2-5,1-2 82,0-1 67,2 0 49,6-9 29</inkml:trace>
  <inkml:trace contextRef="#ctx0" brushRef="#br0" timeOffset="12">3942 2555 14070,'0'0'851,"0"0"-327,0 0-135,0 0-58,0 0-70,0 0-60,0 0-23,0 0 9,0 0 5,0 0-51,0 0 33,0 0-86,0 0-40,-6-2-35,-18-5-48,18 5-47,6 2-4,0 0-26,0 0 17,0 0-63,0 2-96,-1 0 79,0 3-36,1-2 18,-1-1 75,0 0 51,0 1 66,-1 2 40,1-1-98,0 0-106,1-2 29,0 1-44,-1-1-7,1 1-37,0-1-41,0 2-43,0-1-46,0 1-50,0-1-53,0 2-55,-1 2-174,0 2-121,0 1-111,-1 0-102,-1 0-91,0 0-81,0-1-71,-1-1-62,3-5 485,0-1 44,1-1 299,-1 1 36,1-1 109,0 1 32,0 0 38,0 1 39,0 0 44,0 1 39,0 5-58,0 3 93,0 9 91</inkml:trace>
  <inkml:trace contextRef="#ctx0" brushRef="#br0" timeOffset="13">3954 3096 2561,'0'0'822,"0"0"-59,7 6-67,21 20 19,-22-20 32,1-6 38,18 0-60,-18 0-18,1-2-24,-4 1-531,1 1-65,3-1-4,-4 0-3,0 0 51,1-1 29,0 0 56,1-1 64,1-1 73,-2 2-171,0 0-74,-2 0-57,0 1 14,0-1 32,1 0 54,1 0 28,0-1 57,2-1 66,1 0 75,-3 2-221,1 1-46,4-2 6,-6 0-35,1 1 44,0-2 22,1 0 48,1-1 55,0-1 64,-2 2-202,0 1-25,3-3 8,0-1 43,1-2 75,-3 3-61,0-1 35,3-1-114,4-5-9,-5 4 6,2-5 49,-3 6-110,5-6-21,1-11 89,-11 21-41,2 0-24,2-5-8,-2 1 49,0-3 57,-1-3 86,2-13 154,-4 20 66,-1 7-13,-2-7-91,-7-18-120,7 18-69,-8 1-45,-5 2-46,10 3 4,-4-2 116,1 2-71,2 1-47,-1 1-36,2 0 47,-9 3 160,6-1-164,4-2-37,0 0-1,0 1 1,0 0 0,1 0 0,-1 0 0,1 0-1,-1 0 1,1 1 0,-1 0-4,-7 4-29,-7 4-18,-7 13-18,14-15 39,5-4 17,0 1 0,0 0 0,0 0 0,1 0 0,0 0 0,-3 5 9,-2 1 16,4-5-5,0 0-1,0 0 1,1 1 0,0 0-1,1-1 1,-1 2-11,-25 46 37,2 7-18,8-5-17,16-39-12,2 1-1,0-1 0,0 11 11,2-22-18,3-1-9,7 22 6,-8-21-1,-1-7 22,0 0 0,0 0 0,0 0 0,-1 0 0,1 0 0,0 0 0,0 0 0,-1 0 0,1 0 0,0 1 0,-1-1 0,1 0 0,0 0 0,0 1 0,-1-1 0,1 1 0,-1-1 0,1 0 0,0 1 0,-1-1 0,1 1 0,-1 0 0,1-1 0,0 1 1,0 0 0,-1 0-1,1 0 1,0-1 0,0 1-1,0 0 1,0-1 0,0 1 0,0-1-1,1 1 1,-1-1 0,0 1 0,0-1-1,0 0 1,0 0 0,1 1 0,-1-1-1,0 0 1,0 0 0,0 0 0,0 0-1,2-1 0,19 1 13,30 0 180,-32-4-92,-7 1-54,7-4 20,11-7 25,-20 8-69,7-2-45,3-2-49,58-35-305,-41 21 245,-25 16 130,8-6 3,11-12-29,-19 17 9,-2 2 23,-1-2-35,2-3-36,5-6-52,-2 0 69,4-4-63,49-64-434,-40 48 360,-13 17 125,-1 3 52,-9 10 33,-5 8 13,0 0 22,0 0 5,0 0-8,0 0-38,0 0-28,0 0-1,0 0 35,-7 5 56,-22 14 8,16-6 11,5-4-72,-4 7 2,-2 10 62,8-16-72,-2 4 2,-3 10 35,4-11-45,-7 15 3,-4 46-5,17-68-25,1-6-13,0 0 0,0 0 10,0 0 8,6 6 19,18 14-2,-18-15 7,2-8 3,3-1-12,31-16-11,-33 15-5,-3 2 19,1-1-31,2-2-32,3-3-45,-8 6 51,1 1 31,2-2 2,0-1-57,1-2-65,4-3-99,13-12-111,-18 16-6,0-2 54,22-25 76,-22 25 79,-7 8 60,0 0 36,0 0 7,0 0-32,0 0-23,0 0-20,0 0 22,0 0 35,0 0 42,0 0 35,1 10 26,0-1-21,-1 5-3,-3 6 56,-3 61 98,6-53-165,0-27-7,-1-1 1,1 1-1,0 0 1,0 0-1,0-1 1,1 1-1,-1 0 1,0-1-1,0 1 1,0 0-1,0-1 1,1 1 0,-1 0-1,0-1 1,1 1-1,-1 0 1,0-1-1,1 1 1,-1-1-1,1 1 0,16 23 6,-13-18 7,4-2 11,25 9 27,-14-7 7,-5-7-37,-9 0-7,9-4 13,38-21 18,2-6-10,-6 1-3,-30 19-18,4-3 4,5-10 38,-15 16-33,7-7 10,5-14 52,-14 18-54,18-28 27,-17 19-4,1-5 38,-5 13-59,-2 2-31,0 0 37,-1-3 39,1-6 58,-3 16-72,0-2-40,3-4-9,-3-1 82,-1 0 96,0 3-46,-1 0 41,0-21 239,0 21-77,0 7-232,-3-6-44,1 4-61,-10-24 3,12 26-21,-1 0-1,1 0 0,-1 0 1,1 0-1,0 0 0,-1 1 1,0-1-1,1 0 0,-1 0 1,1 1-1,-1-1 0,0 0 1,1 1-1,-1-1 0,0 1 1,0-1 5,-15-11-132,4 3-62,8 6 28,2 2-49,2 0-54,-1 1-63,1 0-70,0 0-93,-3-1-117,2 1 255,-2-1-39,-2-1-274,0 1-84,-1-1-74,0 0-64,-1 0-377,4 1 145,-1 0-1561,4 1 1108,0 0 592,0 0 51,0 0-140,0 0-482</inkml:trace>
  <inkml:trace contextRef="#ctx0" brushRef="#br0" timeOffset="14">1693 4363 9300,'0'0'831,"0"0"-307,0 0-121,0 0-42,0 0 19,0 0-72,0 0-66,0 0-55,0 0-47,0 0-38,0 0 17,0 0-37,0 0-31,0 0 82,0 1-20,-3 6 33,1-1-69,1-1-36,-1 2 4,-1 2 65,-2 2 79,2-3-51,-1 1 36,-7 18 146,-22 56 559,-2 4-103,18-43-437,-1 1-40,1 0-44,0 1-47,-6 15-15,1 0-105,2 0-115,10-31-33,0 0-33,1 0-32,0-1 49,1 1 42,0 0 33,-5 17 47,-15 64 135,19-72-149,-1 4-47,-1-1-74,1 1-99,5-21 50,0-1-33,0 1-36,0-1-38,-1 1-42,1-1-44,5-20-252,-1 1 238,-1 1-45,-4 7-377,0 1-106,4-8 517,-1 3-800,3-6 534,-1 0-41,1 0-49,0 0-54,0 0-62,0 0-65,0 0-1831,0 0 1620,0 0 287,0 0 117,-1 0 399,-1 0 36,1-1 38,-2 0 40,-2 0-31,-2-1 86,-2-1 57,-6-1 54</inkml:trace>
  <inkml:trace contextRef="#ctx0" brushRef="#br0" timeOffset="15">1335 4659 4354,'2'-21'245,"2"0"0,1 1 0,1-1 0,0 1 0,1 1-1,2-1 1,1-1-245,9-12 405,3 2 43,3 0 287,2 1-37,1 0-37,1 2-36,33-27 526,4 5-121,3 4-110,3 7-97,1 5-83,1 8-72,-56 20-463,0 2-1,0 0 1,0 2-1,1-1 1,2 2-205,14 3 291,-3 4-47,-15 3-46,24 19-30,-39-27-159,-1-1 0,0 1 0,1 0 1,-1 0-1,0 0 0,0 0 0,0 0 1,0 1-1,0-1 0,0 0 0,0 0 1,0 1-1,-1-1 0,1 0 0,0 1-9,23 51 137,-20-41-103,-1-1 0,0 1 0,0-1 0,-1 1 0,-1 0 0,0 0 0,-1 0 0,0 4-34,-3 15 69,-1-1 0,-3 11-69,-2-7 96,-11 31-96,4-24 35,-1-2-1,-2 0 1,-21 32-35,9-25 18,-1-1 0,-3-1-1,-1-2 1,-3-1 0,-1-2 0,-23 16-18,13-15 48,-30 16-48,10-16 111,36-26 2,0-5 53,19-5-86,4-2-47,1 0-39,1 0-47,-3 0 12,-7-1-28,-13-8-86,31 7 153,0 0 0,0-1-1,0 1 1,-1 0 0,1-1 0,0 1 0,0-1 0,0 1-1,1-1 1,-1 1 0,0-1 0,0 0 0,0 1 0,0-1-1,0 0 1,1 0 2,-33-26-21,32 26 20,0 1-1,0-1 1,1 0-1,-1 0 1,0 1-1,0-1 1,1 0 0,-1 0-1,0 0 1,1 0-1,-1 0 1,1 0-1,-1 0 1,1 0 0,-1 0 1,-11-28-30,9 13 1,3-27 13,2-5 11,7 12-9,-1 23 1,14-15 5,-17 21-21,-5 7-17,0 0-2,2 1 30,2 2 36,20 13 132,-23-16-147,-1 0 0,1 0 0,-1 1 0,1-1 0,-1 0 0,1 1 0,-1-1 0,0 1 0,1-1 0,-1 0 0,1 1 0,-1-1 0,0 1 0,1-1 0,-1 1 0,0-1 0,0 1 0,1-1 0,-1 1 0,0 0 0,0-1 0,0 1 0,0-1-3,4 8 45,0 5 28,0 10 22,-3-11-89,2 5 3,1 11 40,-2-16-33,1 6 4,3 13 40,-4-18-44,1 8 4,5 10 38,-6-20-47,-2-7-6,1 1-1,0-1 0,0 1 0,0-1 0,1 0 0,0 0 0,0 0 0,0 0 0,1 3-4,1 3 5,-3-6-4,0 0 0,1-1-1,0 1 1,-1 0 0,1-1 0,1 0 0,-1 1 0,0-1-1,1 0 1,1 2-1,18 22-45,-9-16-113,16 6 65,-12-11-56,20 1 98,-16-7 67,-8-1-12,8-2 1,12-4 29,12-5-22,0-2 1,-1-2-1,40-22-12,-51 22 6,7-5 22,-1-1-1,15-13-27,-42 29 2,-6 3 0,-1 0 1,0-1-1,0 1 1,0-1-1,0 0 1,0-1-1,2-2-2,2 0 4,23-26 24,-25 26-24,16-23 27,-4 0-7,-14 23 16,-4-6 3,2 1-30,-1 5-3,0 0 22,-2 7-2,-4-6-17,-12-20-26,13 20-17,3 6 1,0 0 10,0 0-2,-7 2-11,1 0 30,-20 4-1,21 1 13,-1 0-4,4-5-4,-1 1 1,1 0 0,0 0-1,0 0 1,0 0 0,1 0-1,-1 0 1,1 0 0,0 0-1,-1 4-2,-3 3 6,-10 33 20,11-31-20,-6 37 18,5-11-24,4-35-2,0-1 0,1 1 0,0 0 0,-1 0 0,1 0 0,0 0 0,0-1 0,1 1 0,-1 0 0,1 0 0,-1 0 0,1-1 0,0 1 1,0 0 1,2 5-11,2 15-46,3-8 47,-3-8 0,7 14-35,1-9 36,-7-6-1,12 12-36,-2-9 31,-8-6-7,4 5-161,-2-4 58,8-1-99,-14-3 140,0 1-33,4 1-385,-1-1 102,-1 0 87,-1 0 74,0-1 31,0 0 63,6-3-141,-5 2 92,-3 1 52,0-1-41,4 0-333,1 0-58,0-1-51,1 0-40,8-2-727,24-9-1982,-30 9 2401,0 0 69,-6 2 409,1 0 37,-2 0 44,1 0 47,0 0-882,-2 0 479,1 0 205,1 0 97,2-2 113,2-2 99,4-1 43,9-4-1</inkml:trace>
  <inkml:trace contextRef="#ctx0" brushRef="#br0" timeOffset="16">2861 4921 7379,'13'-34'1401,"-11"28"-742,-2 5-35,0 1 531,0 0-109,0 0-91,0-1-518,0-4-39,0 4-295,0-1-34,0 0-12,-1 0-39,1-2-10,0 1 26,-1 0 42,1 0 62,1 0 40,-1 0 69,0 0 80,1 0 91,-8 0-63,-22-7-94,22 7-31,6 3-138,-6 2-40,-3-1-45,-5 2-14,-9 4 95,13-3-75,4-2-30,-2 1 38,-2 1 39,-5 3 55,9-4-64,0-1-21,-3 1 2,-1 2 40,-3 2 50,-5 4 81,12-7-146,0 0-21,-4 2 3,-1 1 40,-2 3 50,-6 4 83,13-10-161,0 1-15,-4 1 3,0 2 29,-2 3 39,-5 4 67,5-7-111,-6 7 11,9-5-14,-5 5 34,6-6-64,-5 4 6,-5 12 31,12-17-51,4-5-9,0 0 1,0 1-1,1-1 0,-1 1 1,1 0-1,0 0 0,0 0 1,-1 4-8,-9 17 10,9-18-23,3 0-14,0 30-7,4-31 18,19 20 2,-18-24 17,-1 1 0,1-1 0,0 0 0,-1 0 0,1-1-1,0 1 1,0-1 0,0 0 0,1-1 0,-1 1 0,0-1-1,0 0 1,3 0-3,-5 0-2,41-4 20,-33 1-17,8-2 12,43-22-10,-50 22 0,-6 3-3,-1 0 0,1 0 0,-1-1 0,0 0-1,0 0 1,0 0 0,0-1 0,2-2 0,42-31-10,-31 23 6,4-3-1,2-10 56,-24 27-51,13-15 76,12-16 80,-12 17-74,-10 11-65,-1-1 0,1 1 0,0 0 0,-1-1 0,0 0 0,1 1 1,-2-1-1,1 0 0,0 0 0,-1 0 0,1-2-17,2-2-5,-3 6 3,0 0 0,0 0 1,0-1-1,0 1 0,0-1 1,0 1-1,0-1 0,-1 1 0,0-1 1,1 1-1,-1-1 0,0 1 0,0-1 1,0-1 1,0 1-17,0-7 48,0 5-44,0-1-44,0-2-63,-5 14 114,-3 6 20,0-1 0,1 1 0,-5 11-14,1 3-21,1-1 1,1 1 0,0 3 20,-5 28-1,3 0 70,4-19 35,1-3 60,3-17-49,-9 54 187,1 0-77,0 0-67,0 0-54,-3 27-33,-10 50-61,19-108-15,2-21-6,0-1 1,-1 0-1,-2 7 11,-1-4-30,-3 13-109,5-16-4,3-11-21,1-7-38,1-1-37,0 0-39,0 0-49,0 0-69,0 0-89,0 0-76,0 0-68,0 0-103,0 0 314,0 0-35,0 0-541,0 0-95,0 0-84,0 0-1303,0-3 2039,0 1 38,0 0 37,0 1 35,0-3-229,-1 2 117,1 0 226,0 1 33,-1-1-92,0 0 70,0 1 112,0-1 34,-1-1-63,1 1 48,0 1-33,1-1-16,-1 0-37,1 0-43,-1 0-49,1-1-1,-1 1-42,1-1-46,0 0-49,0 0-53,0-1-57,-1 0-60,1 0-63,0-5 178,0-1 63,0-6-15,0-9-128</inkml:trace>
  <inkml:trace contextRef="#ctx0" brushRef="#br0" timeOffset="17">2846 5024 7027,'0'0'1372,"0"0"-758,0 0-87,0 0-111,0 0-98,0 0-78,0 0-64,0 0 56,0 0 3,0 0 93,0 0 126,-7 2 69,-19 5-30,20-5-63,6 2-263,0 0-37,0 2 39,0 0-86,0 4-20,0-6 16,0 3 268,-2 2 10,1-4-286,-1 0-21,0 3 5,0 1 41,1 2 61,1 5 100,1-6-197,0-3-47,-2 2 29,1 1 38,-2 6 58,-1-6-112,0 7-15,2-6 29,1 4 38,0 8 2,0 2 29,0 46-5,0-65-85,0-5 21,3 5 142,0-2-147,1 3-48,-1-1 38,-1 0 48,-1 1 71,7-7-120,24 0 10,-18-3 6,-7 1-31,-5 1-6,0 1-1,0-1 1,0 0-1,0 0 0,0 0 1,0 0-1,0 0 1,0 0-1,0 0 1,-1-1-1,1 1 1,0-1-1,-1 1 1,1-1-1,-1 0 0,0 0-2,8-6 0,-2 2 13,0-1-35,2-3-33,3-4-46,14-17 16,0-3-87,3-6-90,37-61-437,-44 64 489,-7 9 85,-1 0 42,-1 0 51,-2 2 62,-7 17 15,-3 2-5,6-22 19,-5 21 8,-2 8 5,0 0-24,0 0-19,0 0 27,0 0 19,-6 8 50,-2-2-74,1 1-28,1 0 20,0 3 31,-1 5 47,1-4-73,-2 5 10,3-5 6,-2 6 41,2-5-59,-4 5 10,5-4 4,-3 4 37,3-6-53,-3 6 11,4-5 3,-2 4 36,1-6-57,-1 7 7,0 9 85,3-11-83,-3 38 175,5-47-141,0-6-16,-2 12-3,4 4-48,-2-11-1,0 1 28,0-6-16,0 0 5,0 0 6,7 4 7,20 14-2,-20-14 14,0-4-12,-1 1-26,9 0 6,4-5 34,17-10 8,-3-1-37,10-7-9,-32 15-13,28-21-4,-30 22-1,23-23 0,0-5 8,-18 22-8,-10 8-1,0 0-1,0 0 1,0 0 0,0 0 0,-1-1 0,0 1 0,0-1 1,4-3 0,-4 5 0,0-1-1,0 1 1,-1-1-1,1 0 1,-1 0 0,0 0-1,0 0 1,1-2 0,11-30 0,-5 1 16,-8 22 13,-1-13 1,0 20-20,0 6-34,0 0-8,0 0 3,-25-5 3,18 3 23,1 1 13,-1 7 6,-22 18 0,17-10 0,-23 57 35,33-65-35,1 3 8,-6 25-16,5-25 5,2-1 3,0 24 0,0-24 0,2 0 0,5 23 0,3 2 1,-6-26-15,4 5 9,12 12-3,-19-23-7,-1 0 0,1-1 0,-1 1 1,1-1-1,-1 1 0,1 0 1,-1-1-1,1 0 0,0 1 0,-1-1 1,1 1-1,0-1 0,-1 0 0,1 1 1,0-1-1,-1 0 0,1 0 0,0 0 1,0 1-2,30 7 24,-23-6 16,-1-5-3,31-15 6,7-9-11,2-10-11,4-14-2,-42 44-18,-4 3-1,-1-1 0,0 1-1,0-1 1,0 1 0,0-1 0,-1 0 0,0-1 0,27-37 8,8-15-19,-32 50 9,-3 5 0,0-1 1,-1 1-1,0-1 0,1 1 0,-1-1 1,-1 0-1,1 0 0,1-3 2,9-22 3,-9 21 15,-3-16-4,0 10-97,-6 14 64,-24 0 19,23 6 14,-2 1-11,-5 6 0,-2 10 33,9-15-29,-3 6-2,-3 11 37,7-15-29,-2 5 1,-3 11 39,7-17-41,-2 6 2,-1 9 24,2-11-32,-4 15 19,5 52-8,4-72-44,0-8 6,0 0-6,8 4 14,22 11 26,-29-14-12,-1-1 0,1 0 0,-1 1 0,1-1 0,-1 0 0,1 1 0,0-1 0,-1 0 0,1 0-1,-1 0 1,1 0 0,-1 0 0,1 0 0,0 1 0,-1-1 0,1 0 0,-1-1 0,1 1 0,0 0 0,-1 0 0,1 0 0,-1 0-1,1 0 1,-1-1 0,1 1 0,0 0-1,8-2 4,-6 2-3,0-1 1,0 0-1,1 0 0,-1 0 1,0 0-1,0-1 1,0 1-1,0-1 0,0 1 1,-1-1-1,2-1-1,35-22-3,-23 16-5,2-4-3,7-6-63,-15 10 32,-3 4 30,1-2-37,1-2-41,6-3-61,-5 2 73,-3 3 44,1 0-30,3-2-41,4-5-65,-4 4 107,5-4-9,11-7-55,14-9 61,1 4 39,-10 13 8,-12 9-18,-6 5 39,-7 0 15,0-1 121,-7 0-84,6 7 84,18 18-124,-17-12-30,-5-6 14,-1-4 0,0 0 1,0 0 0,-1 0 0,1 0-1,-1 0 1,1 0 0,-1 0 0,0 0-1,-1 2 2,0 47 15,-1-42-24,-1-1-18,1 4-108,1-5 67,-3 7 44,1-9-10,0 0-31,-1 4-46,1-1 83,0 1 14,-10 12 45,-4 6-2,12-21-10,5-7-3,0 0 0,-7 6 0,-20 20 0,20-20 3,7-6 10,-24-3 31,16 4-114,4 0-13,-1 0-32,-1-8-109,-18-20-86,18 20-31,5 1 29,-4-20 74,4 20 86,1 0 48,0-19 3,0 19-35,0 6-75,0 0 60,0-6-42,0 6-6,0 0 44,0-1 40,-1 1 35,1-2 29,0 1 98,-1 0 69,0-3 262,1 2-234,0 0-142,0 0-71,0 0-88,0 0-104,0 1-50,1-1-93,-1 0-103,1 0-113,0-1-120,-1 2 313,1 0-34,-1 0-35,1 0-37,0-1-37,-1 1-38,2-3 218,4-7-537,-3 5 406,0 1-48,-1 2-38,-1 1-44,-1 1-171,0 1-449,1 0 17,0-1 491,1-1 211,1-1 107,1-1 125,2-1 107,2-2 64,6-5 49</inkml:trace>
  <inkml:trace contextRef="#ctx0" brushRef="#br0" timeOffset="18">4305 4718 4546,'2'-8'416,"-2"-1"-314,0 1-54,1-1 12,2-1 30,2-3 53,-1 2-97,2-5 7,-1 6 8,1-5 38,-3 9-54,-1 1-32,2-3-3,0 0 58,0-3 63,1-5 95,-4 14-292,1-2 73,0-1 64,0 0 54,2-7 225,1 1 21,5-13 561,-8 19-681,0 0-40,1-1 816,-3 6 0,0 0-571,0 0-39,0 0-27,0 0-41,1 0-59,5-3-52,6-4-53,1 0-15,-6 3 65,-7 4-6,0 0 59,2 4-98,-1 0-39,1 3 55,-1 1-81,-1 2-46,0-5-5,0-2 22,0 13 499,-1-11-464,0 0-55,0 2 2,0-3-10,0 0 41,0 1 21,0 1 42,-1 1 50,-1 2 56,-7 26 248,-2 3-47,1 0-43,-2 1-42,1 1-43,0 0-36,-12 41 218,1-1-113,2-1-93,12-32-100,5-12-148,5-5-111,0-14-30,1 0-36,4 12 18,-5-22-82,-1-6 114,6 5 56,18 12 0,-18-13 5,-5-4-31,6-1-41,-3 1-33,1 0 88,0 1 44,-1-1-42,0-1-42,1 0-58,0-1-39,1 0-62,0 0-72,2-2-82,-6 3 512,0 0-46,1 0-43,-1-1-41,1 1-41,0-1-38,0 0-38,0 1-35,3-3-228,0 0-125,1 0-111,0-1-101,-1 1-5,1-1-63,-1 1-52,1-1-45,5-4-917,16-14-2517,-21 17 3034,0-1 68,10-10-932,9-12-916,-26 29 3017</inkml:trace>
  <inkml:trace contextRef="#ctx0" brushRef="#br0" timeOffset="19">4380 4723 9124,'0'0'373,"0"0"-156,0 0-8,0 0-61,7-5 39,4-1-159,38-20 249,-24 14-219,-1 2-115,-12 6-25,0-1-43,-8 4-4,-1 0 57,-1 0 43,2 0 54,0-1 24,0 1-84,1-1-76,0 1-108,1-1-65,2-1-112,-4 2 151,1 0-34,0-1-36,0 0-38,-1 1 10,0 0 117,-1 1 72,2-1 71,1-1 13,-3 2 1,0-1-44,-1 0-26,1 0-48,0 0-56,1 0-64,-1 0-3,1 0-54,0-1-60,0 1-62,1-1-69,0 0-71,0 0-78,1-1-80,0 1 408,1-1 54,9-4-171,13-4-93</inkml:trace>
  <inkml:trace contextRef="#ctx0" brushRef="#br0" timeOffset="20">4830 4795 9012,'-2'1'765,"-4"1"-295,2-1-280,-2-1-44,-3 2 6,5-1-60,0 0 46,-1 1 21,0 1 50,-1 0 57,-1 1 66,-20 11 239,20-11-115,0 0-125,-22 13-96,22-12-99,7-5-70,0 6-44,0 20-17,0-20 19,11-5 49,-2 5-54,3 2 11,4-3 61,-6-2-59,4 0 7,10 5 72,-14-5-78,7 2 9,9 6 70,-16-8-86,7 4 7,6 8 81,6 5-26,-18-11 0,-4-2-36,2 7-9,-5-6-7,3 2 52,-3-2-37,-1 7-13,-2-8-7,4 14 93,-7-6-89,1-7-7,-3 5 38,1-6-56,1 0 21,-3-1-41,-1 1-37,-4 3-49,6-6 156,-1 0-86,0 0-81,-1 1-75,0-1-70,0 1-66,-1 0-59,1 0-54,-3 1-152,0 0-62,0 0-54,0 0-43,-7 3-677,-17 7-2043,17-12 1645,6-2 696,4-1 621,1 0 40,-1 0 46,0 1 55,-1 0 82,1 0 46,-1 0 40,-1 0 35,-1 1 8,0 1 35,-20 7-105</inkml:trace>
  <inkml:trace contextRef="#ctx0" brushRef="#br0" timeOffset="21">3371 1388 5106,'0'-6'1070,"0"-2"-707,0-1 15,0-14 562,0 16-687,0 0-39,0 2-65,0 1-50,0 1-58,0 0-69,-5-48 1805,2 33-1064,1 8-354,0 2-35,0 1-44,0 0-51,0 1-45,1 2-80,-1-5 427,0 2-111,0 1-96,1 1-85,-1 0-43,0 1-79,0 1-47,-1-1-27,1 1 5,1 1 20,0 0 22,0-1 40,-3-5 249,0 1-81,1 1-71,0 1-61,0 1-34,0 0-57,0 1-36,-2-1-24,0 0 50,2 0 75,-4-5 75,1 1-51,1 2-42,2 2-36,-2-3 11,-3-1-55,3 3 3,-6-5 78,4 3-21,-1-1 34,-19-16 10,0 2-1,-1 1 1,-1 1 0,-1 1 0,-1 2 0,-24-10-146,-1 8 170,-3 5-37,17 6 52,-39-2-185,25 7 91,-1 3-1,0 2 1,-18 4-91,4 4 106,0 3-1,1 3 1,0 3-1,-49 21-105,38-7 124,1 4 0,2 3 0,-47 33-124,7 8 180,4 6 0,4 4-1,3 4 1,-69 85-180,7 5 801,-54 88-801,51-28 319,95-119-105,1 10-214,10-3 81,-35 105-81,47-86 3,7 2 0,-21 129-3,38-113-11,7 2 0,3 94 11,16-88 31,11 52-31,5-85 7,6 1 0,6-2 1,7-1-1,5-1 1,46 107-8,-31-119-5,5-4 0,12 9 5,-5-22-42,59 77 42,-51-93-88,79 83 88,-73-98-73,4-4-1,17 8 74,-16-20-108,4-4-1,36 18 109,-50-38-16,2-4 0,1-2 0,51 14 16,-38-21 17,0-3 1,2-5-1,1-3 1,1-5-1,14-2-17,6-5 27,0-5 0,0-5-1,0-5 1,12-6-27,4-7-13,120-36 13,-22-15-100,-5-17 64,35-37 57,-113 45 86,78-64-107,-77 41 115,51-57-115,14-34 37,-45 22-52,-10-8-60,69-120 81,-113 131-94,69-149 88,-96 150-53,-8-4-1,-7-4 54,-14 16-30,1-35 30,-19 37-22,13-142 22,-34 149-30,-7-1 0,-6 0 0,-13-89 30,-1 112-21,-7 0 0,-5 1 0,-6 1 0,-5 2 0,-6 1 0,-5 3 0,-56-105 21,17 69-229,-13-7 229,30 62-114,-2 2-35,10 18-8,-2 2-37,-3 1-42,0 2-48,2 6 67,-2 2-52,-1 2-50,-2 2-48,-2 2-47,-3 2-43,-1 3-42,-3 1-41,26 24 139,-1 0-41,-1 1-45,-1 0-47,-2 2-51,1 1-55,-1 1-59,1 2-61,-2 1-40,-1 3-116,0 3-90,0 2-67,-105-27-2077,93 29 1831,50 12 949,-13-4-207,-20-5-256,-1 2 121,27 6 405,0 1 35,-1 1 35,0 0 38,-17 0-37,-1 2 79,-24 1 33,-2 2 88,27 1 34</inkml:trace>
  <inkml:trace contextRef="#ctx0" brushRef="#br0" timeOffset="22">5934 4069 8052,'0'0'885,"0"0"-335,0 0-136,0 0-57,0 0-2,0 0-89,0 0-70,0 0-50,0 0 57,0 0-78,0 0 19,0 0-50,0 0 20,0 0 41,0 0 27,0 0 50,6 0 88,20 0 96,-19 0 86,0 2 34,-3 0-426,0-1-43,2 2 1,-2-2-11,0 0 33,0 0 17,1 0 35,1 0 41,1 0 47,-2 0-120,-1 0-50,2 0 2,-2-1-6,0 1 34,1 0 17,0 0 36,2 0 41,1 0 47,33 5 303,0-1-53,1-2-49,2 0-44,22-1 121,1-2-73,1 0-58,0-1-42,64 0 265,-73 1-425,53 0 52,1 0-107,-3 2-72,147 11-24,-101 2 64,44 5-49,0-6-69,-89-7-3,-81-5 32,0 1 39,113 13 323,-92-9-309,-25-4-72,-1-1-40,75 15-228,-52-5 230,-9-1 57,-12-1 11,-20-7-1,-7-3-15,6 2 13,20 9-3,-20-9 9,-6-2 2,7 2 2,18 7 12,-18-7 2,-7-2 2,0 0 17,0 0 26,0 0 14,0 0-5,0 0 2,0 0-19,0 0-5,0 0-5,0 0-22,0 0-8,0 0-10,0 0-3,0 0 0,0 0 0,0 0 0,0 0 0,0 0 0,0 0 0,0 0 0,0 0 0,0 0 5,0 0 22,0 0 11,6 3 26,-4-2-32,1 1-50,3 2-33,0-1 97,2-1 104,-2-1-30,0-1 43,-4 1-229,1-1 39,7 2 83,1-1 80,18 4 267,-22-4-340,-1 0-51,1 0 97,-7-1-15,0 0-28,13 2 3,1 2-63,-7-1-6,-1-1 11,-6-2-1,0 0-7,0 0 0,0 0 7,0 0-7,0 0-3,0 0-5,0 0-17,7 2 14,18 9-10,-18-9-17,9 3 34,-15-4-14,1 0 1,-1 0-1,1-1 1,-1 1-1,1-1 1,0 1-1,-1-1 1,1 1-1,0-1 1,-1 0-1,1 0 1,0 0-1,-1 0 1,1 0-1,0-1-1,4 1 3,6-1-2,6 4 27,5 4-28,-17-5-8,-6-2 14,0 0-17,30 8 6,-24-6-6,-6-2 0,6 0 22,54 9 2,-54-8-21,-6-1 19,0 0 0,0 0-22,0 0 0,6 0 19,18 0-2,-18 0 2,-6 0-14,0 0 12,6 3-14,18 7 8,-18-7 8,-6-3-14,3 0-21,0 0-54,0 0-50,-1 0-49,1 0-45,-1 0-43,0 0-42,-1 0-37,1 0-36,-1 0-33,1 1-505,-1-1-103,-1 0-81,-1 1-883,-3 0-1386,1 0 1966,0-1 43,-1 1 108,1 0 439,0-1 87,-1 1-768,3-1 537,-1 0 198,1 0 43,0 0 161,0-1 42,0 1 47,-1-1 54,0 0-18,-1 0 78,-1-1 66,1 1 56,-4-2-62,-4-2-25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32:14.023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160 5018 1105,'0'0'450,"0"0"-76,0 0-123,0 0-89,0 0-66,0 0-53,0 0-11,0 0-3,0 0-7,0 0 7,0 0 9,0 0 31,0 0 64,0 0-31,0 0 36,0 0 45,0 0 37,0 0 306,0 0 71,0 0-36,0 0-73,0 0-91,0 0-58,0 0-91,0 0-72,0 0-53,0 0-8,0 0 21,0 0 51,0 0 37,0 0 29,0 0 19,0 0 6,0 0-30,0 0-19,-7 5-42,-20 18-16,20-18-19,7-5-3,0 0-18,-7 1 32,0-1-108,-2-1-41,2 2 34,0 0 47,0 2 72,7-3 94,0 0 65,0 0 39,-2 1-339,0 1 42,-1-1 38,1 0 37,-3 2 238,1 0 112,-1 0 75,1 0 63,-10 7 1610,9-6-1327,3-2-487,-1 1-38,1-1-44,0-1-52,-1 1-57,1 0-70,0 0-80,1-1-87,-1 1-96,1-1-103,0 0-113,0 0-119,-5 5 600,6-6-21,0 0-19,0 0-16,0 0-16,0 0-11,0 0 8,0 0 6,0 0 13,0 0 14,0 0 2,0 0-3,0 0-10,0 0-1,0 0 9,0 0-5,0 0 2,0 0-14,0 0 20,0 0 20,0 0 28,0 0 21,0 0 18,0 0-21,0 0-26,6 3-14,20 13-32,-20-12-6,1-2 4,18 6-22,-18-6 16,1 0-29,2 0-64,5 2 2,9 0 32,-15-2-47,30 2 4,-5-1-29,-21 2 15,-11-4 3,0 1 0,0-1-1,1-1 1,-1 1 0,0 0-1,0-1 1,1 1 0,-1-1-1,0 1 1,0-1 0,1 0-1,-1 0 1,1 0 1,61 4-88,-57-3 8,1-1-53,-6 0 358,1 0-79,1 0-73,0 0-68,1 0-64,0 0-57,0 0-53,1 0-47,0 0-37,0 0-36,6 0-374,1 1-68,16-1-1076,-21 0 1280,-1 0 36,0 1 41,-1-1 67,-2 0 80,0 0 94,0 0-492,0 0 71,-1 0 66,0 0 63,0 0 59,-1 0 53,1 0 50,-1-1 46,0 1-4,0 0 51,0-1 46,-1 1 37,2-1-60,1-1-155,-2 1 149,-2 0 76,1 1-34,1-1-129,0 1-92,2-1-929,-1 0-1869,-3 1 2139,1 0 107,0 0 534,0 0 45,1 0 49,1 1 56,1-1 12,2 0 82,0 0 68,1 1 51,10 0 30</inkml:trace>
  <inkml:trace contextRef="#ctx0" brushRef="#br0" timeOffset="765.186">969 5146 1905,'0'0'910,"0"0"-89,0 0-74,0 0-32,0 0-53,0 0-99,0 0-99,0 0-90,0 0-68,0 0-47,0 0-19,0 0 51,0 0 93,0 0 139,0 0 61,0 0 3,0 0-42,0 0-100,0 0-66,0 0-64,0 0-8,0 0 77,0 0 101,0 0 118,6 2 86,-3-1-711,-1-1 34,3 2 103,1-1 108,0 0 90,1 0 64,0 0 55,29 1 1815,-23-1-1650,-7-1-342,0 0-37,1 0-16,1 1-71,-1-1-81,1 0-91,0 0 184,28 0 395,-22 0-348,-3 0-92,-5 0-102,0 0 65,8 0 81,-4 0-63,-3 0-39,1 2-25,8 1 39,3 1 52,-7-2-70,36 6-6,1-3-44,110 15-110,-148-18 17,0 0 27,-4-1 39,6 1 15,-8-1-12,0-1-30,1 0-50,4 1-63,3 0-78,-8 0 111,1 0 86,-2 0 46,0-1-28,0 1-36,1-1-56,-1 0-32,2 0-58,1 1-69,1-1-78,-6-1 237,0 1 44,0 0 25,1 0 26,1-1 11,-1 1-36,1 0-53,0 0-87,0 0-49,1 1-91,1 0-106,1 0-120,-6-1 644,0 0-48,0 0-45,1 1-41,0-1-38,0 0-36,3 1-231,1 0-169,0-1-100,1 1-51,8 0-987,-11 0 1188,0-1 34,0 0-28,0 0 82,1 0-982,-4 0-102,-1 0 698,1 0-33,2 0-39,3-1-46,11-1-637,18-2-900</inkml:trace>
  <inkml:trace contextRef="#ctx0" brushRef="#br0" timeOffset="1368.35">2215 5271 4498,'21'5'1187,"-12"-3"-437,-3-1 106,-6-1-95,1 0-95,5 0-84,-2 0-431,0 0 45,5 0 204,15 0 620,-17 0-759,-1 0-56,-1 0-86,0 0-72,-2 0-88,-1 0-100,5 0 325,-1 2-18,0 0-139,1 0 86,3 1 81,13 6 340,-15-6-381,-3-1-72,-1 0-41,-1-1-50,0 0-60,4 3 275,2-2-83,-3 0-52,-1-1-32,2 1-26,5 1 28,2 1 46,29 7-9,-22-7-76,11-2 16,0-2 22,17 6-5,3 2 1,-41-5-26,6 1 4,10 3 37,-15-5-41,6 3 0,12 4 26,22 6-11,10-2-34,-41-6 1,-3-1-12,4 0-48,-18-5 19,1 1 47,3 1 14,0-2-91,2 0-93,-4-1 37,2 0-39,-4 0 125,2 0-53,-1 0-10,1 0-44,-2 0-14,2 0-43,-1 0-47,1 0-52,-1 0 9,-1 0-42,1 0-47,0 0-47,0 0-52,0 0-53,-1 0-58,1 0-59,-3 0 247,0 0 41,-1 0 38,1 0 36,1 0-200,0-1 118,0 0 56,-1 0 115,1 0 68,0-1 44,1 0-17,-2 1-58,1 0-73,-2 0 78,1 1-35,0-1-225,0 1 169,-1 0-34,1 0-36,0 0-37,0 0-41,0 0-42,-2-1 16,0 1 85,1-3 82,2-1 79,-1-2 88,2-1 40,9-19 20</inkml:trace>
  <inkml:trace contextRef="#ctx0" brushRef="#br0" timeOffset="1983.449">3480 5358 1921,'0'0'1190,"0"0"-617,0 0-36,0 0-144,0 0 155,0 0-30,0 0-201,0 0 35,0 0-37,0 0 254,0 0-86,0 0-33,0 0-44,0 0 10,0 0-10,7 7 42,20 18 8,-20-18 16,-7-7-2,8 4 2,23 11-16,-24-11 0,0-1-13,-2-1-419,1 0 65,1 1 57,0 0 45,10 3 284,28 8 789,-31-10-938,-1-1-74,29 3 170,-22-4-275,-9 0-97,-5-2-66,18 3 104,-21-1-58,6 4-31,55 11 17,-17-10-45,-40-5-29,1 1 81,0-1-21,-1 0-109,1-2-99,-2 1 52,0-1-40,-5 0 289,0 0-41,0 0-40,1-1-37,3 1-123,-1 0-119,0 0 19,0-1-42,5 1-388,-4-1 181,17-1-1574,-18 1 1570,0 0 57,1 0-950,-4 1 647,-1 0-39,3 0-128,-1 0 98,1 0 91,-1-1 86,1 1 81,-1 0 74,0-1 69,0 1 63,0 0 74,0-1 46,0 1 40,0-1 36,0 0-38,1 0 65,4-3-106,-5 3 80,-1 0 33,0 0-39,0 0-48,0 0-55,0-1 59,1-1 40,-2-3-59,-2-1 95,-3-6 92</inkml:trace>
  <inkml:trace contextRef="#ctx0" brushRef="#br0" timeOffset="3349.517">4245 5315 4674,'-2'1'985,"-3"1"-369,-3 3-128,-9 4 360,10-6 358,4-3-856,-1 0-59,2 0-54,-1-1-47,1 1-17,0-1-51,0-1-11,0 1-59,-4-3 30,3 3-10,0 0 48,-1 0 29,0 1 55,-1 0 62,-1 0 74,0 0-157,-2 0 78,-1 0 45,-13 0 464,9 0-366,7 0-247,1 0-45,2 0-56,0 0-64,-4 0 276,1 0-52,1 0-46,1 1-41,0-1-18,1 1-39,-4 3 10,1-1-6,-1 0 74,-2-1 83,3-1-69,0 0 38,1 0-110,-1-1-27,-1 1 2,-2 0 49,-1 1 70,-5 1 115,11-2-242,-1-1-17,-3 1-1,0 0 32,-1 3 48,-4 1 79,5-2-153,-34 13 289,27-12-249,9-2 14,0 0-13,0 1-34,-6 7 5,6-6-6,0 0 173,6-4 89,0 0 67,0 0 47,0 0 22,0 0-29,-4 6-30,-11 18-59,11-18-69,4-6-37,0 0-19,0 0-10,0 0 7,0 0-2,3 6-19,9 20-5,-9-20-38,-3-6-5,0 0-21,0 0-16,0 0-9,5 7-23,16 20-14,-16-20 6,-5-7-8,0 0-3,0 0 0,0 0-6,6 4-15,6 3 3,26 15 101,-23-15-137,-9-3 22,-6-4 0,0 0 3,7 0 10,-4 1 1,2-1-44,1 1-13,-1-1 67,1 0 65,1 0 92,-3-6-173,11-20 2,-11 20-12,-4-1-25,0-22-5,-1 15 3,-4-9 7,1 11 1,-4-12 26,6 18-7,-3 0-20,-12-18 12,13 18-17,3 0-5,-5-18 0,5 18 5,1 6 17,0 0-20,-2-6-12,-4-20 4,4 20-7,2 6 0,-2-6 13,-5-18 10,6 18-7,1 6 14,0 0 33,-4-7 158,-12-20-83,12 20 99,4 7-164,0 0-29,0 0-20,0 0 15,0 0 6,0 0 0,0 0 0,0 0 0,0 0 0,0 0 0,0 0 0,0 0 0,0 0 0,0 0 0,0 0 0,0 0 3,0 0 8,0 0-6,0 0 6,0 0-14,0 0-24,0 0 1,0 0 20,0 0-11,0 0-32,1 0-43,6 3-86,-7-3 162,19 8-162,-4 0 87,16 10 46,5 10 92,-31-24-60,18 12 39,-9-8-29,2 1 16,9 7 34,20 13 20,54 27 136,-56-36-150,108 40 29,15-2-66,-118-42-16,-8-6-8,-33-8-24,-1-1 24,20 4 8,-19-4-5,-7-1-14,0 0 27,0 0 11,0 0 10,0 0 1,0 0-11,0 0-6,-3-1-27,1 0-1,-1 0 1,0 0 0,1 1-1,-1-1 1,0 1 0,1-1 0,-1 1-1,0 0 1,0 0 0,0 0-2,-5 0 2,-49-3 25,19-2-22,-8 2 6,-2-6-11,-1 7-11,33 1 9,11 0 0,0 1 1,0 0-1,1 0 0,-1 0 0,0 1 1,0-1-1,0 1 0,0 1 2,-50 8-21,42-8 12,-6 0-3,-13 5-31,-171 42-95,140-30 9,-15 8 129,6 1-130,-2-1-69,-7 3-110,0 1-99,70-26 330,-1-1-37,-28 9-350,26-8 308,6-2 87,2-1 67,-8 2-226,5-1 90,2-1 58,1-1 45,2 0 0,0 0-25,-3 0-224,1 1-3,5-1-27,1-1 94,-1 0 83,1 0 72,-1 1 64,0-1 53,0 1 44,1-1 33,-3 2 494,1-1-384,1-1-113,0 1-57,-1 0-76,1-1-110,0 0 12,1 1-35,-1-1-39,0 0-40,0 1-245,0-1 184,0 0-35,1 0-36,-1 0-38,0 0-39,0 1-42,1-1-41,-1 0-44,0 0-46,0 0-47,0 0-49,1 0-49,-1 0-53,0 0-52,1-1-361,0-5-106,0-7-85,0 5 662,0 2-33,0 2-41,0 2-46,0 1-56,0 1-64,0 0-756,0-1 1038,0-1 11,0 0 394,0 1 41,0-1 44,0-1 42,0-3-61,0-2 98,0-5 95</inkml:trace>
  <inkml:trace contextRef="#ctx0" brushRef="#br0" timeOffset="4348.855">3629 5118 2289,'0'0'1371,"0"0"-154,0 0-75,0 0-604,0 0-38,0 0-48,0 0-40,0 0 327,-7-5-88,-22-16-43,21 16-13,0 5 29,-24 0-47,24 0 18,4 1-350,1 1-53,0-2-46,0 1-39,-1-1-22,1 1-36,-5-2-2,3 1 7,3 0 37,-5 1 283,7-1-46,0 0-45,0 0-14,0 0-10,0 0-6,0 0-2,0 0 37,0 0 46,0 0 31,0 0 25,0 0 18,0 0-53,0 0 13,0 0 40,7 5-96,21 16 72,-21-16-82,-7-5-25,6 4 17,22 11-25,-21-11-50,-1 0-64,20 13-35,-20-13-48,2 2-24,2 1-36,25 21 37,-28-21-51,-2-3 19,1 1-47,1 2-42,5 2-60,-3-3 99,-2-2 41,0 1-39,2 3-40,3 3-60,-3-3 82,26 27 63,7 7-30,-27-26 3,3 2-4,10 5-49,-22-18 12,0 1 60,2 1 10,2 1-104,4 1-105,-5-3 43,1 2-43,-6-6 53,-1 0 54,-1 0 38,2 2 45,1 0 22,0 0-69,0-1-72,1 1-106,1 0-63,1 0-111,-3-1 155,0-1-35,1 1-36,0 0-38,8 4-295,6 3-234,-3-1-118,-9-5 216,-3-2-77,0-2-97,2 0-120,1 0 123,3 1-69,3 0-267,9 2-701,2 5-194,11 7-1044,-36-14 3223</inkml:trace>
  <inkml:trace contextRef="#ctx0" brushRef="#br0" timeOffset="7504.621">1136 3717 7139,'0'-29'1100,"0"15"-439,0 9-297,0 3-36,0 1 242,2-6 388,-2 6-745,0 0-50,0 0-46,0 1-41,1-1-31,-1 0-45,0 0-64,1-1-53,0-2-251,-1 3 303,1-1 65,-1 1 65,1-1 73,-1 1 84,0-1 97,0 1 31,0-1 83,1 1 90,-1-1 98,0 0 105,0 0 112,0 1 120,0-1 126,-6 8-1009,-20 20 32,16-11 29,9-10-89,-2 0-34,1 2-1,-1 1 61,-1 4 66,-1 4 100,-10 38 65,0 4-79,3-16-131,1-8-69,-2-1-65,7-19 72,-3 7 8,-3 12 35,6-20-55,-1 6 7,-2 13 40,6-20-42,-2 7 10,-3 10 84,7-24-179,-1 2 59,0 2 52,-1 1 41,-4 12 175,-4 14 264,7-22-330,0-4-47,2-3-76,0 0 178,2-7-24,0 0-51,0 0-37,0 0-23,0 0 12,0 0 40,0 0 35,6 0 25,18 0-15,-18 0-44,3-4-57,2-1-87,5-2 3,10-3 46,-17 7-69,29-14 28,16-11-36,0 3-4,-12 4-28,-25 14 12,-8 4 16,-1-1-36,0 0-31,4-3-47,-10 6 173,1-1-56,1 0-48,1-1-43,3-2-94,0 0-51,19-10-663,-19 10 566,-3 1-238,-4 4-104,2 0 270,0 0 39,0 0 38,-1-1 35,3 1-194,0-1 113,0 0 48,0-1 103,0 1 45,1-2-21,-2 2 53,-1-1-67,-1 2 14,0-1-58,5 0-443,-4-1-67,-1 0-79,1-1-95,-3 2 653,1 0 43,-1 1 39,0-1 36,1 0 8,-1 0 37,1 0-7,-1 0 45,2-3-126,-1 2 84,0 1-63,0-1-29,-1 1-70,1 0-80,0-1-92,0 1-1,0 0-79,0 0-86,0-1-91,0 1-99,0 0-106,1-1-111,-1 1-120,-1 1 416,0 0 101,0 0-30,0 0-227</inkml:trace>
  <inkml:trace contextRef="#ctx0" brushRef="#br0" timeOffset="7920.698">1561 3256 5458,'0'0'1268,"0"0"-57,0 0-24,0 0-24,0 0-624,0 0-66,0 0-93,0 0-88,0 0-76,0 0-61,0 0 47,0 0 25,0 0 80,-4 8 80,1-3-298,1 0-40,-2 2 1,0 0 71,-1 3 87,1-3-55,0 1 39,2-4-94,-1 1-45,-1 2 0,0 1 79,2-3-33,-1 0 33,-1 2 37,0 1 44,1-3-100,0 1-52,-1 1 3,2-3-5,-1 1 36,1 0 19,-1 1 37,-1 2 44,0 1 50,1-4-141,0 1-36,-2 3 2,1 0 62,-2 3 85,3-4-60,-1 2 39,1-5-132,0 1-15,0 3 0,-1 0 22,-1 3 39,-3 5 65,-13 40-37,12-33-111,7-17 13,2 0 19,0-4 37,0-1-91,-1 1-36,0 1-57,1-1 59,-1 1 54,2 0 68,-1 0 52,1 1 75,1 0 87,-1 1 100,8 22-140,-7-21-9,5-6-39,5 4-152,13 1 143,54-10 7,-65 3-216,-9 1-3,1 0-1,-1-1 1,0 0 0,0 0 0,0 0 0,0-1 0,0 0 0,2-1 2,4 0-14,-2 1 27,0-1-42,3-3-42,3-2-60,-12 7 46,-1-1 36,0 1 26,2 0 35,1-1 21,-1 0-51,0 0-53,1-1-72,-1 0-46,2-1-76,0-1-88,2-1-100,2-2-112,0 0 135,-1 2-1,1 0-95,-3 1-5,1 0-101,0 1-117,-5 3 326,0-1-36,1 0-463,-2 1-94,0-3-92,1-1-93,1-4-34,9-15-1742,-7 17 1960,3 2-184,-5 3 653,0 0 42,0 0 62,0 0 48,-1 0 54,-1 0 57,0-1 98,0 0 37,-1-3-55,1-4 88,-2-6 85</inkml:trace>
  <inkml:trace contextRef="#ctx0" brushRef="#br0" timeOffset="8223.632">1978 3033 6643,'0'0'1001,"0"0"-385,0 0 54,0 0-105,0 0-178,0 0 122,3 9 257,-2-4-627,1 1-45,0 1 5,-1-3-30,0 1 37,0 0 16,0 1 39,0 1 43,1 2 51,-1-4-156,0 1-29,1 1 4,0 2 48,0 2 74,-1-3-56,0 1 34,0-3-115,0 0-14,1 3 1,0 1 23,0 2 36,1 6 64,-2-6-127,1 8-4,5 7 32,7 17-20,-2-11-42,-9-25-32,-3-8-16,0 0-64,0 0-8,0 0-50,0 0-55,0 0-65,0 0-76,0 0-66,0 0-61,0 0-95,0 0 243,0 0-35,0 0-37,0 0-36,0 0-39,0 0-40,0 0-45,0 0-47,0-3-105,0 1 70,0 0 66,0-1 62,0 1 59,0 0 54,-1 1 52,1-1 46,0 0-5,0 0 55,-1 0 50,1 0 42,0 1 13,-1-1 40,0-3-104,0 1 44,0 2-17,1 0-45,0 0-95,-1 0 122,1 0 35,0-1-88,-1 2 68,1 0 34</inkml:trace>
  <inkml:trace contextRef="#ctx0" brushRef="#br0" timeOffset="8469.854">1788 2726 7668,'0'0'1429,"0"0"-993,0 0-36,0 0 41,0 0-60,0 0-52,0 0-42,0 0 188,0 0-89,0 0 260,0 0-89,0 0-328,0 0-39,0 0-37,0 0-42,0 0-46,0 0-44,0 0-41,0 0-35,0 0-39,0 0-65,0 0-98,0 0-113,0 0 136,0 0-40,0 0-51,0 0-59,0 0-65,0 0-59,0 0-52,0 0-44,0 0-40,0 0-58,0 0-83,0 0-107,0 0 54,2-1-1240,0 1 1470,1 0 40,1-1 26,1 1 52,5-1-266,8-1-252</inkml:trace>
  <inkml:trace contextRef="#ctx0" brushRef="#br0" timeOffset="8907.562">2136 2731 7299,'0'0'1406,"0"0"-764,0 0-54,0 0-55,0 0-49,0 0-47,0 0-53,0 0-54,0 0-41,6 3 224,18 9-76,-18-9-58,-3 4-75,6 15-107,29 67 414,-29-67-484,-4-11-72,-1 1 142,-1-4-75,-1-2-48,-1 0-32,-1-2-2,1 0 18,1 2 252,0 0-19,9 20-19,-9-20-24,-2-6-56,0 0-59,0 0-39,0 0-41,0 0-18,0 0 0,0 0 10,0 0 6,0 0 7,0 0-7,0 0 0,0 0 2,0 0-24,-3-12 12,6-5-39,-3 12 3,0-105 97,0 94-48,0 1-17,3-4-15,0 7 28,1-8 59,-2 9-66,-1 3-34,0-1 35,2-1 37,0-6 59,-1 5-80,-1 3-42,1-1 34,2-2 45,2-3 66,-5 9-113,0 0-27,2-4-5,0 1 49,2-2 59,4-3 91,9-16 170,-13 21-112,3 2 5,1-1-227,-5 3-38,0 1 0,0 0 0,0 0 1,0 0-1,0 0 0,4-1-15,-6 4 10,4 0-30,27 0-122,-25 0 81,1 7-73,25 18 118,-21-11 54,16 31 7,-23-36-44,-3-4-1,1 1 0,-1-1-1,-1 0 1,1 1 0,-1-1 0,2 6 0,15 42-19,-15-43 7,-2-2 23,1 0-44,-1 2-44,2 5-62,-3-14 295,-1 0-47,0 1-46,1-1-41,-1 1-40,1 1-37,0 2-153,0-1-6,0 0-48,2 6-375,-2-3 65,3 9-832,-2-10 932,-1-2 15,0 0 70,-1 0-219,1-3-74,-1 0-71,0-1-72,0 0-72,0 0-81,0 0-89,0 0-99,0 0 111,1 2-1468,0 0 1793,0 1 46,2 2-137,0 1 88,1 3-62,3 5-300</inkml:trace>
  <inkml:trace contextRef="#ctx0" brushRef="#br0" timeOffset="9916.014">2988 2003 5571,'0'0'959,"0"0"-379,0 0-79,0 0 142,0 0-156,0 0-40,-1 1-45,-5 1-41,-8 4-34,1 0-40,7-3-45,5-3-36,1 0 130,-7 4-85,0 1-178,1-1-43,0-1 25,0 1 33,-1-1 55,2 5 39,-13 23 31,11-20 5,4-2-91,1-2-57,2 1-34,0-1 52,-2 7 111,0-5-80,2-2-53,1 1-43,0 0-2,0 0 24,-1 2 24,0 3 38,2 30-37,3 10 75,6 5 74,5 5 75,5 0-286,-5-24-27,-5-16-86,-1-11 89,-4-7-4,-1 1-71,3-1 56,23 15 17,-24-14-9,17-6 2,-2 0 39,-7-4 72,-7 1-66,7-4-4,-7 1 24,2-4 33,22-25-17,-16 13-93,-1-1-1,-1 0 0,-1-1 1,-1-1-1,-1 0 0,-1-1 1,-2 0-1,5-21 38,14-89-80,-17 69 96,-2 3 50,-1 8 19,-2 0-1,-4-49-84,-3 72 42,-1 0 0,-2 0 0,-1 1 0,-1 0 0,-12-29-42,16 49 20,-3-6 9,-5-8 85,-3-3 38,11 21 43,-3 3 37,-19-17 16,19 16 29,6 6 1,-6-2 2,4 1-198,-2 0-65,-3-2-31,4 2 47,0 0 38,0 1 26,0-1 43,-1 1 47,1 0 56,-2 6-205,-14 20-22,19-26-15,-1 1 1,1-1-1,-1 1 1,1-1-1,0 1 1,-1 0-1,1-1 1,0 1 0,-1-1-1,1 1 1,0 0-1,0-1 1,0 1-1,-1 0 1,1 0-1,0-1 1,0 1-1,0 0 1,0-1-1,0 1 1,1 0-2,-1 47 35,0-22-27,0 7 42,0 25-28,3 8 92,6 38-114,2-41 42,3 0 0,3-1 0,2-1-1,3-1 1,2-1 0,15 23-42,-36-78 0,-1 1 0,0 0 1,1-1-1,0 0 0,0 0 0,1 0 1,-1 0-1,3 2 0,3 3-7,5 4-17,15 6-16,-14-13 2,14-1-12,-14-6-30,-7-1 42,0 0 37,-1-1-45,1-1-49,4-2-72,-9 5 96,2-1 42,3 0 12,-1-3-87,-3 3 16,0-2-34,1-1-41,0 0-46,-1 1 77,0 0 74,-1 1 42,0 1-23,0-1-31,0-1-48,1 0-27,0-1-50,1-1-59,1-1-67,-5 5 198,1 0 41,0 0 26,1 0 28,1-2 17,-1 1-40,0-1-54,0-1-82,1 0-50,-1-1-88,1-1-102,1-2-118,-3 6 297,-1 0 87,1 1 59,0-2 64,1 0 28,-2 2-26,1 0-33,-1 0-22,0-1-36,0 1-43,0-1-49,1 0-4,-1 0-42,0-1-45,1 1-48,-1-2-52,1 1-55,0-1-59,0 0-62,-2 3 366,1 0 36,0-1-90,0 0 77,0 1 115,0 1 35,1-5-72,-1 4 33,0 0-48,-1 0-24,1-1-52,0 1-59,0-2-69,0 1-1,0 0-58,0 0-63,0-1-68,1-1-72,-1 1-78,0-1-81,1-1-88,-1 1 509,1-2 68,0-1 56,0 0 46,1-3 11,2-5-30</inkml:trace>
  <inkml:trace contextRef="#ctx0" brushRef="#br0" timeOffset="10406.187">3606 1696 6211,'0'0'1024,"0"0"-407,0 0-278,0 0-35,0 0 216,0 0-93,0 0-62,0 0 278,0 0-45,0 0-70,0 0-90,0 0-118,0 7-48,0 37 583,1-12-320,0-4-135,1 0-58,0-4-114,0 0-60,1 1-72,1-1-79,12 44 360,-12-54-326,-2-5-55,3 19 60,-1-12-45,-1-6-6,0-2-13,1-2-8,13 18 0,-13-18 6,33-6 36,-37 0-25,1 0-1,-1 0 1,1 1-1,-1-1 1,1 0-1,-1 0 1,0-1-1,1 1 1,-1 0 0,1 0-1,-1 0 1,1 0-1,-1 0 1,0 0-1,1-1 1,-1 1-1,1 0 1,-1 0-1,0 0 1,1-1-1,-1 1 1,1 0-1,-1-1 1,0 1 0,0 0-1,1-1 1,-1 1-1,0-1 1,0 1-1,1-1 0,5-4 5,-4 3-2,0 0-1,0 0 0,-1 0 1,1 0-1,0 0 0,-1 0 0,1 0 1,-1-1-1,0 1 0,1-1 0,-1 1 1,-1-1-1,1 0-2,23-52 24,-19 41 7,2-17-19,6-18-2,-2-9 9,-8 2 13,1 39-18,-3 14-12,-1 0 0,1 0 0,0 0 0,-1-1 0,0 1-1,0 0 1,0 0 0,0-1 0,0 1 0,-1 0 0,0-3-2,-12-66 34,12 65-36,1 7 7,1-6-16,0-18-7,0 18-9,-1 6 16,0 0 38,1 7 18,1 1-29,0 5 2,6 8 31,21 45 14,-7-30-90,-14-25 18,-3-4-39,5-5-34,-2 4 85,-3-1-12,0-2-45,3-1-41,2-2-60,-5 0 88,6 0 51,-6 0-50,2 0-102,-3 0 34,0 0-40,-3 0-81,5-6-55,8-6-75,0 0-100,-10 9 196,-2 1-37,-2 2-43,1-1-48,-1 1-52,0-1-54,2-1-56,2-4-56,-3 5 419,0 0 35,0-1-87,1 0 79,0 1 116,-1 0 38,4-4-32,-4 3-2,1 0-52,-1 0-32,1 0-57,0 0-68,-1 0-78,1-1-7,-1 1-67,0-1-71,1 0-79,0 0-84,-1 0-89,1-1-95,0 0-102,0-1 265,0-1 87,1-1 11,3-5-216</inkml:trace>
  <inkml:trace contextRef="#ctx0" brushRef="#br0" timeOffset="11197.031">4510 1320 7860,'0'0'1082,"0"0"-428,0-1 41,-2-5-104,2 4-372,-1 1-85,1-1-58,-1 0-97,-1-2-80,1 0 114,0 3 37,1 0 35,-1-1 42,1 0 48,0 1 13,-1-1 42,1 1 45,0-1 50,0 0 52,0 1 57,0-1 61,0 0 63,-9-2-48,-25-12-25,25 13-44,1 3-28,4 0-396,-2 0 48,0 0 43,-10 0 214,-2 1 92,-27 7 674,32-4-787,1 2-44,9-4-188,-2-1-18,-2 2 3,0 1 33,-1 2 52,-3 3 88,-16 15-11,15-10-75,5-4-103,-3 6 5,-4 11 39,8-17-67,-15 36 10,16-35-19,2-6-5,1 1 0,0 0 1,0 0-1,0 0 0,0 1 1,1 3-2,-11 48-3,9-47 0,-1 34-21,3-36 22,0 8 4,5 6-34,3 4 16,-5-20-24,8 4-31,-2 1 41,-3-5 6,0-1-43,1-2 0,20 9-7,-19-9 4,1-4-10,24 0-16,-31 0 90,0 0-1,0 0 1,-1 0 0,1 0-1,0 0 1,0 0 0,-1 0-1,1-1 1,0 1 0,0 0-1,-1 0 1,1-1-1,0 1 1,-1 0 0,1-1-1,0 1 1,-1 0 0,2-1 6,22-15-147,-18 13-32,2-7 11,2 0 112,-1 2 35,-1-1-27,0-2-35,2-5-56,-7 11 95,1 1 18,1-2-1,-1-2-38,1-3-45,2-5-74,-1 4 104,-2 3 43,0-1-25,1-4-36,1-7-60,6-17 58,1-10 41,-3 5 32,-1 0 0,2-31 27,-6 10 119,3-34 102,-7 33-126,-4 11-94,-6 1-104,1 21 20,-1 1 34,-12-29 31,1 10 66,3 16 44,-1 0 1,-5-5-93,17 29 109,0 3 73,-18-18 42,18 18 18,6 7-36,0 0-62,0 0-64,0 0-51,0 8-5,-1 1-19,1 5-1,2 14 30,4 29-84,2 3 77,24 145 285,-15-115-237,-7-44-87,-1 0-45,1-2-56,1 0-66,19 56-4,-23-81 110,-2-2-37,4-1-149,15 18-101,-18-26-27,2 0-5,23 21 24,-31-29 354,0 1 1,1-1-1,-1 1 0,1-1 1,-1 1-1,1-1 0,-1 0 1,1 1-1,-1-1 0,1 1 1,-1-1-1,1 0 0,-1 1 1,1-1-1,0 0 0,-1 0 1,1 0-1,0 1 0,-1-1 1,1 0-1,-1 0 0,1 0 1,0 0-1,0 0 14,5 1-88,1 0 50,0-1-27,1-1-46,2-2-75,-4 2 123,8-3-12,-7 0 0,3-3-48,-3 3 85,7-6-7,2-9-49,11-22 57,-22 31 30,21-49 3,-26 58 4,1 0 1,14-39 73,-6 11 52,0-1 0,-1-4-126,-1-13 74,-6 34-25,3-18-38,-1-9-77,-4-3-61,-7 3-50,-3 9 148,9 24 42,2 7 6,0 0 8,-7-4-14,-21-9-24,21 9-5,7 25 29,0 22 214,0-34-229,0-7 12,0 1 0,0-1 0,0 0 1,0 1-1,1-1 0,-1 0 0,1 1 1,-1-1-1,1 0 0,0 0 0,0 1 1,0-1-1,0 0 0,0 0 0,1 1-10,1 3 20,0 1-33,2 0-17,14 20-4,-15-20-12,4-5-10,23 5-58,-24-6 5,0-3-44,-4 2 40,0-1 79,5 1 47,-5-1-67,1-1-62,0 0-43,0 0-68,0-2-80,2 0-91,-4 3 176,0-1 87,-1 1 59,1-1 71,1 0 27,0 0-104,-2 1 3,1 0-33,-1-1-41,1 1-44,0-1-6,0 1-38,0-1-42,1 0-44,-1 0-48,1 0-51,0-1-54,1 0-57,3-2-230,2-3-72,0-2-78,-1 0-87,-1-9-966,-5 13 1246,1 0 35,1 0-144,-1 4 437,1 0 40,0 0 39,1 0 38,-1 1 18,1-1 40,-1 0 38,0-1 35,0-3-14,-2-2 63,-1-3 43,0-7 40</inkml:trace>
  <inkml:trace contextRef="#ctx0" brushRef="#br0" timeOffset="11847.712">5131 459 3522,'0'0'536,"0"0"-213,0 0-45,0 0 89,0 0 263,0 0-250,0 0 59,0 0 56,0 0 40,0 0 567,0 0-583,0 0-41,0 0-46,0 0-50,0 0-51,0 0-46,0 0-40,0 0-36,0 0 111,0 0-123,0 0-84,0 0 4,0 0-21,0 0 35,0 0 232,0 0 109,0 0 53,0 0-34,6-2-69,0 0-327,2-1 73,23-8 594,-19 7-487,-6 2-180,-2 1-43,0-1-50,-2 1-61,29-9 584,-1 0-87,5-1-20,0-2-111,-10 3-178,-18 8-17,0 0-16,22-5-16,-21 5-11,-8 2 6,0 0-3,0 0 18,0 0 12,0 0 21,0 0-1,0 7-37,2-1-37,8 9-19,-7-11-7,-3-3-20,0-1-1,0 1 0,1-1 1,-1 1-1,0 0 0,0-1 1,0 1-1,1-1 0,-1 1 1,0-1-1,0 1 0,0 0 1,0-1-1,0 1 0,0-1 1,0 1-1,0-1 0,-1 1 1,1 0-1,0-1 0,0 1 1,0-1-1,-1 1 0,1-1 1,0 1-1,0-1-1,-17 45 40,-39 88-15,31-74-44,1-1-79,9-20-32,2-1-67,10-29-66,1-1 59,0-1 53,0-1 44,0 0 25,0-1 38,-2 5-2,2-6-12,-1 2-80,2-1-18,-2 1-67,1 0-22,0 1-62,0 1-69,-1 2-76,2-9 155,1 0 39,0 1 39,0-1 36,0 1-81,-1-1 120,1 1 105,-1 0 87,1 0 73,-1 0 55,1 0 72,-2 2 393,1-2-309,0 1-171,1-1-93,-1 0-79,1 0-41,0 0-46,-1 0-49,1-1-55,0 1-58,-1 0-63,1 0-67,0 0 10,-1 0-53,1 0-54,0 0-58,0-1-60,0 1-62,-1 0-66,1 0-67,0 0-71,0 0-73,0 0-74,0 0-79,0 0-80,0 0-84,0 0-84,0 0-89,0-1 1111,0 0 85,0 0 33,0 0-11</inkml:trace>
  <inkml:trace contextRef="#ctx0" brushRef="#br0" timeOffset="12196.302">5383 85 2497,'0'0'579,"0"0"16,7 0 43,20 0 82,-20 0 43,-7 0 61,0 0 65,6-6 117,18-18 13,-18 18-6,0 2-63,-3 2-765,-1-2-60,4-2-4,-3 3-23,0 1 63,1 0 35,0 0 69,1-1 80,1 1 93,0 0-227,0 0 104,2 0 61,10-3 575,-12 4-688,-1-1-34,0 1-43,-2 0-61,1 0-73,-2 1-86,3-1 357,-4 1-46,0 0-41,7 0-40,28 0 87,-27 0-94,-2 1-26,0 2-109,0 0-37,0-1 30,-1-1 39,1-1 60,-1 7 32,1-1-123,5 7 12,-6-4-10,0 4 34,15 32 8,-16-35-95,-3-7-4,0 1 0,0-1-1,-1 1 1,1 0 0,-1-1 0,0 1 0,0 0 0,0 0 0,-1 0-1,0 0 1,1 3 0,4 38-15,-4-22-37,1 5-103,-2-13 24,0-1-45,0 5-115,0-1-92,-1 1-104,-1-1-117,1-9 255,0 0-34,0-1-36,-1 1-36,0-1-39,0 0-40,0 0-42,0-1-43,-1 4-532,0 0 54,0 0 53,1-1 56,0 1 56,1-1 56,0-1 57,-1 1 57,1-2 181,0-1 39,0 0 40,0 1 40,0-1 40,-1 0 41,0 0 40,1 0 42,-2 0 3,0-1 51,0 1 45,-1-1 40,0 1 12,-1 0 40,-1 1 18,-4 3 0,9-10 82</inkml:trace>
  <inkml:trace contextRef="#ctx0" brushRef="#br1" timeOffset="18592.18">3472 656 8868,'-21'33'746,"1"0"-108,2 1-99,0 1-89,2 0-82,0 1-73,1 0-64,1 1-57,-2 7-25,1 1-54,-5 18-23,-23 85 31,22-77 34,11-35-21,-1-1 42,-44 143 45,-18 59 21,2 0-44,-64 242 88,-25 157-216,58-211-57,20-70-50,1 2-65,-191 818 124,89-476 29,48-236 58,73-263-43,-2-1 100,-1-5 62,-89 258 348,106-315-414,0 1-34,9-26-53,0-1-35,1 1-43,-1-1-49,26-72-86,-19 48-152,22-61 170,1 0-46,1-5-8,0 0-47,0 0-55,0 0-64,1 0-70,-1 1-78,0-1-86,1 1-95,5-18 538,-5 17-687,0-1-90,-1-3-83,0-2-75,-13 12-1638,13-19 1757,2 0 106,1 0 186,2 0 104,0 3-14,0 5-179,3-16 761</inkml:trace>
  <inkml:trace contextRef="#ctx0" brushRef="#br1" timeOffset="19076.227">116 1491 15575,'-24'-15'126,"39"17"-17,20 10-32,-2 3-47,0 7-34,-1 0-1,0 3 1,-2 0 0,-1 2 0,-1 1 0,12 17 4,43 58-36,17 35 36,-72-99-3,144 210-3,99 165 90,-157-236-75,-11-17-45,1 0-58,224 365 69,-222-350-12,-1 2-37,25 45-87,-2 0-101,-64-111 86,-1 1-35,1-1-37,-1 0-41,37 64-250,-56-98 310,-1-1-69,0 1-65,0-1-61,0 1-58,0-1-53,-1 1-49,0 0-45,8 15-180,1 1-52,-1 0-46,0 0-39,10 20-230,0 1-34,121 234-2501,-164-317 3542,0 0 34,18 34-50,7 15 79,24 41 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32:08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7319 1999 4050,'0'-5'1011,"0"2"-897,1-1 73,-1 0 63,0 0 52,1-5 402,1-13 1133,-2 15-1335,1 1-78,0 0-100,-1 4-213,0-1-39,0 2-42,1-1-47,-1 0-50,0 1-53,1-8 1360,0 5-742,-1 1-102,0 0-90,0 0-78,0 0-39,0 1-74,0-1-45,0-1-27,-1 2 3,1 0 21,0 0 23,0 1 42,0-6 812,0 7-517,0 0-35,0 0-34,0 0-49,0 0-58,0 0-51,0 0 107,0 0-16,0 0-97,0 0 41,0 1 42,0 5 39,0 11 55,-2 1-34,-3 18 245,-3 3-113,0 0-100,-2 7-47,1-1-94,-2 23 131,-3 1-70,0-1-61,-2 1-54,-4 13-29,-1-1-57,-5 17-42,-14 49-52,-12 39-39,44-159 11,-1 1-70,4-13 5,0-1-38,1 0-44,0 0-48,-3 14-500,-1-5-117,1-4-124,2-11 437,1 0-33,1-3-211,1-1-102,1-3 394,1 1-34,-1 1-39,1 0-40,0-2 261,0 0 47,-1 0 45,1 0 38,0 0 3,0 0 41,-1 1-23,1 0 44,-1 1-61,1-1 34,-1 0-21,1 0-67,-1 0-22,1 0-71,0 0-84,0 0-95,-1 0 8,1 0-80,0 0-88,0 0-94,0 0-100,0 0-108,0 1-114,0 0-120,0-3 872,0 0 36,0 0-221,0 0 19,0 0-118</inkml:trace>
  <inkml:trace contextRef="#ctx0" brushRef="#br0" timeOffset="1">6707 2027 3522,'11'-17'-21,"0"0"42,0 0 40,1 0 39,1 1 35,0-1 35,14-14 261,3 1 110,1 1 92,1 3 76,3 1 58,7-1 187,-19 13-191,1 1 1,0 2 0,9-3-764,34-5 1329,-18 10-468,1 5-108,-5 4-92,-2 2-81,-1 3-64,-1 2-48,-25-3-277,0 0 0,-1 1-1,1 0 1,-1 1 0,-1 1 0,1 0 0,-1 1 0,-1 1 0,4 3-191,0 2 235,0 1-38,12 18 95,1 11-79,-23-32-175,-1 0 1,0 0-1,-1 0 1,2 8-39,-4-10 24,-1 1 1,0-1 0,0 0-1,-2 1 1,1 7-25,-8 33 160,-7-9 67,3-23-69,-2 1 33,-13 15-57,-2-1-40,-33 30-7,-5-6-92,23-26-53,-1-1 1,-39 21 57,28-23 2,-1-3 44,48-23-101,1 0 43,-18 7 67,17-8-79,-2 0-57,1-2-48,-1 1-69,-1-1-82,-2-1-95,3 0 126,-2 0-36,0 0-36,2 0-36,3 0-35,3-1-40,1 0-43,-1-1-48,0 0 54,-2-1-33,-2-2-266,1 2-57,3 1 82,2 0-60,1-2-81,1-1-106,0 3 556,0 0 98,0 0 137,0 1 37,0-1-80,0-3-122,0 3 212,0 0-43,0 1-14,0-1-54,0 0-62,0-1-73,0 1 4,0-1-65,0 1-69,0-1-75,0 0-81,0-1-87,0 0-93,0 0-99,0 2 765,0 0 39,0-4-57,0-1 92,0-6 90</inkml:trace>
  <inkml:trace contextRef="#ctx0" brushRef="#br0" timeOffset="2">7824 2458 5266,'-25'-9'900,"14"5"-367,5 2-86,4 1 123,-6 4 347,6-2-733,-1 1-109,1-1-33,-7 4 66,5-3-12,0-1 64,0 0 37,0 0 70,0 0 83,0-1 95,-4 7 486,3-3-766,0-1-52,-4 3 2,5-2-32,0 0 48,0 0 23,-1 1 52,0 2 58,0 1 68,1-4-194,0 0-49,-2 2 1,3-3-20,1 2 40,-1 0 21,0 1 44,-1 1 50,0 2 57,1-4-157,0 1-41,-2 3 5,3-5-24,-1 2 34,1 0 18,-1 2 36,0 0 43,0 3 47,-8 25 76,-5 40 311,11-41-390,2 1-52,4-3-87,2-16-22,0 0-1,1 0 0,5 10-78,-1-4 56,-1-6-34,3 0 23,18 12-26,-13-18-89,17 2 68,-14-9-36,21-4 70,-18-4 35,7-9-30,0 0 0,-1-2 0,0-1 0,8-8-37,24-26 25,-11-4-24,-36 39 25,-1-1 0,-1 0-1,-1-1 1,7-15-26,1-20 15,-11-2-76,-10 18-41,-7 0-62,6 20 10,-4-7 24,5 15 58,-1 0-35,0 0-20,-1 0-42,-1-1-49,-2 0-59,0-1 205,-1 0-36,-6-5-58,-12-6-131,22 17 225,-1 0-1,1 1 1,-1 0-1,0 0 0,0 0 1,0 1-1,-2 0 73,4 0-37,0 2 0,0-1 0,0 1 0,0-1-1,-1 2 1,1-1 0,-1 0 37,-4 2-59,-18 2 56,15 0-38,5-1-21,-1 1-39,0 1-49,-2 1-58,8-4 91,0 0 45,0-1 32,-2 1 37,-1 1 16,2-1-56,-1 1-62,-1 0-88,1 1-53,-2 1-93,-1 0-107,-1 2-122,2-2 200,-7 6-361,1-1-100,8-7 240,2-1-61,2-1-79,1-1-96,0 0-296,-3 5-838,0 0 1149,-1 2 97,-1 2 43,-3 3-110,-5 9-341</inkml:trace>
  <inkml:trace contextRef="#ctx0" brushRef="#br0" timeOffset="3">8390 2437 7395,'1'-2'922,"3"-4"-366,-3 4-534,1-1 77,1-2 66,0 0 54,4-7 324,6-8 475,-8 11-609,0 2-53,-2 2-92,1-1 870,-4 6-21,0 0-591,0 0-36,0 0-47,0 0-54,0 0-56,0 0-49,-7-4 173,-22-12-98,29 16-346,-1 0 0,1-1 1,-1 1-1,1 0 0,0 0 0,-1-1 0,1 1 1,-1 0-1,1 0 0,0 0 0,-1 0 0,1 0 0,-1 0 1,1-1-1,-1 1 0,1 0 0,-1 0 0,1 0 1,0 0-1,-1 1 0,1-1 0,-1 0 0,1 0 1,-1 0-1,1 0 0,0 0 0,-1 1 0,1-1 0,-1 0 1,1 0-1,0 0 0,-1 1 0,1-1 0,0 0 1,-1 1-1,1-1-9,-5 3 72,0-1-37,-2 1-2,0 2 65,-3 2 79,4-2-44,-2 1 34,3-2-88,-2-1-33,-2 3-2,0 1 60,-2 4 77,4-4-48,-1 1 35,2-3-108,0 1-15,-4 2-1,1 2 28,-1 2 42,-3 6 71,4-7-127,-3 6 5,4-6-2,-2 5 37,3-8-67,-4 6 3,1 10 53,6-19-69,3-3-13,0 0-1,0 0 0,0 0 1,0 0-1,0 0 0,0 0 1,0 0-1,1 0 0,-1 0 0,1 1 1,0-1-1,0 0 0,-1 0 1,1 0-1,1 2-4,-1 22 27,0-19-9,4 1-2,11 24 0,-11-24 0,3 0 3,-1 0-12,-4-4-5,0-1-1,0 0 1,0-1-1,1 1 0,-1 0 1,1-1-1,0 1 0,0-1 1,0 0-1,0 0 1,0 0-1,1 0-1,31 19 35,12 3-1,-32-17-23,23 16 32,-10-4-1,-22-15 17,1 2 43,18 16 28,-18-16 94,-7-6 110,0 7 93,0-3-328,0 2-40,-1 1 5,1 0 72,0 0 89,1-3-61,-1 0 41,-4 3 182,-9 23-128,3-17-81,2-5-143,-4 4-3,-12 4 27,14-9-53,5-3-2,-1 0 1,0 0-1,0-1 0,-1 1 1,1-1-1,-2 0-4,-2 3 3,-36 12-3,35-14 5,-6 2-9,-10 1-27,11-3-47,2-1-41,7-2-74,6-1-102,1 0 96,0 0-37,0 0-38,0 0-42,0 0-42,-1 0-44,-1 0-48,-2 0-50,-2 0-53,-2 0-55,1 0-55,1 0-58,2 0-59,2 0-63,2-3-63,1-1-68,0 3 657,-1 0 52,1 0 47,-1 0 43,0 0 13,1 0 44,-1 0 22,0-1 13,1 0 5,-1 1-9,1 0-37,-1-1-69,1 1-35,-1-1-75,1 0-85,0 0-99,0 0-3,-1 0-83,1-1-90,0 0-98,1 0-104,-1 0-111,0-1-119,1 0-125,1-2 263,0-3 58,2-3-124,3-8-449</inkml:trace>
  <inkml:trace contextRef="#ctx0" brushRef="#br0" timeOffset="4">8987 1968 10277,'0'-2'718,"3"-4"-276,1-8-45,4-7 148,-5 13 378,-3 8 80,2-7 62,1 1-466,-1 0-55,-1 2-54,0 0-51,0 2-48,-1 1-45,-1 0-43,1 2-39,-1 0-38,-1 1-33,-2 4 100,0 2-104,-2 2-82,-2 4-54,-11 23-48,13-25 54,1-2 93,3-6-29,1-1 36,-11 28 20,0-1-35,-11 28 65,3-2-77,-22 75 106,31-90-130,0 0 40,-15 61 77,9-33-136,0 0-39,3-5-40,2 1 0,2 13-10,7-15-38,1-28-36,0-9-46,1-24-458,1 0 107,0 0 98,0 0 91,-1 0 86,1 0 76,0 0 71,0-1 63,0 1 53,0-1 48,0 1 39,0-1 33,0 2 251,1 1 692,-1-3-829,0 0-53,0 0-70,1 0-94,-1 0-115,0-1-34,0 0-36,0 1-41,0-1-43,0 0-46,1 1-47,-1-1-51,0 0-53,0 0-56,0 0-59,0 1-61,0-1-63,0 0-66,1 0-70,-1 0-71,0 0-74,0 0-77,0 0-80,0 0-83,0 0-85,0 1-88,0-1-90,0 0-93,0 0-95,0 0-98,0 0-101,2-6 1380,0 0 76,1-2 63,0 0 51,1-3 6,1-6-54</inkml:trace>
  <inkml:trace contextRef="#ctx0" brushRef="#br0" timeOffset="5">8802 2373 9204,'0'0'922,"0"0"-395,0 0-113,0 0 71,0 0 283,0 0 89,0 0-54,1-1-458,5-3-61,-2 2-203,0-1-17,1-2-2,2 1 23,2-1 46,4-1 81,-4 2-114,5-2 22,-3 1-40,4-2 36,2-2 58,-2 2-111,-2 0-66,2 0-69,3-2-122,-9 4 45,0 1-39,0-1-43,0 0-46,0 1-49,0-1-53,0 1-55,-1 0-59,0 0-63,-1 1-66,0-1-68,0 1-73,-1 1-76,-1-1-79,3 0-1081,-4 1 710,1-1 276,1-1 83,0 1 323,2-2 48,10-6-453,14-8-340</inkml:trace>
  <inkml:trace contextRef="#ctx0" brushRef="#br0" timeOffset="6">7706 3539 8452,'0'0'917,"0"0"-407,0 0-259,0 0-49,0 0 103,0 0-72,0 0-39,0 0 139,0 0 19,-1 1-118,-4 4 55,-7 7 62,0 0 56,7-5 47,0 2 34,-7 24-356,-1 1 51,0 0 43,1 1 38,-12 32 305,-38 125 1231,38-108-1106,9-30-327,1 0-81,2-1-101,0 0-118,-12 50-100,-1-4-101,17-65 47,6-26-123,2-7 57,0-1-41,0 0-46,0 0-47,0 0-49,0 0-50,0 0-53,-1 1-55,0 1-61,-2 2-62,-1 3-67,-1 1-72,-1 0-75,2-2-78,1-1-81,2-3-73,1-1-62,0-1-51,-1 0-563,0-1 618,-1 0 255,-2-1 94,1 1 356,0-1 40,-6-2-275,1 0 183,-5-2-169</inkml:trace>
  <inkml:trace contextRef="#ctx0" brushRef="#br0" timeOffset="7">7532 3529 3137,'11'-10'950,"-4"3"-892,0 1 45,1-1 43,1 0 39,10-9 288,2 1 113,6-5 231,54-31 1728,-47 34-1527,25-5 607,-16 12-593,-6 5-224,0 3-64,-13 2-318,-2 1-34,1 2-38,-2 0-41,0 2-44,-1 0-50,-1 2-51,-1 1-56,-3 3 56,20 20-64,-34-31-98,0 1 0,0 0 0,0 0 1,0-1-1,0 1 0,-1 0 1,1 0-1,0 0 0,-1 0 0,1 0 1,-1 0-1,1 0 0,-1 0 0,1 0 1,-1 0-1,1 0 0,-1 0 1,0 0-1,0 0 0,0 1-6,5 21 55,-1 5 46,-3-17-46,0 0 0,-1 0 1,-1-1-1,0 1 0,0 0 0,-1-1 0,-1 1 1,0 2-56,-9 21 149,-2-2 1,-1 0 0,-10 16-150,4-12 198,-2-2 0,-2 0 1,-1-2-1,-26 26-198,20-27 235,-1-1 0,-12 6-235,-35 19 285,10-15-77,-2-7-34,56-26-246,-21 7-130,4-10 140,-46-4 81,72 0-46,0-6-34,-22-16-72,21 16-54,6 0-75,-6-18-34,6 18 13,4-2 107,0 1 74,1 1 49,0-1 45,0 2-3,-2 2-25,8-12-69,-2 7 86,3-6 1,11-5-30,-12 10 49,-2 2-19,1 0 45,3 0 42,6-4 58,31-17-42,-4 11 75,-31 12-151,-3 1 7,0 2-46,1 1-41,3 0-58,17 1 19,-30 0 101,-1 0 1,1 0-1,0 0 0,-1 0 1,1 0-1,0 0 0,0 0 1,-1 1-1,1-1 0,0 0 1,-1 0-1,1 0 0,-1 1 1,1-1-1,0 0 0,-1 1 1,1-1-1,-1 1 0,1-1 1,0 1 8,6 2-32,-5-2 28,0 0 0,1 1 0,-1-1 0,0 1 0,0-1 1,0 1-1,0 0 0,0-1 0,0 1 0,0 0 0,-1 0 0,1 0 0,0 2 4,4 2-6,-3-4 6,-1 0 0,0 0 0,0 1 0,0-1 0,0 1 0,0 0 1,0-1-1,-1 1 0,1 0 0,-1 0 0,0 0 0,1 1 0,23 54 5,-19-46 0,13 38 22,-2 3-16,4 6-19,-4-19 8,-14-33 8,3 0-14,18 18 9,-18-18-19,2-6 19,22 4-3,-14-6 29,-6-2-23,32-15 20,40-28-6,33-26-20,21-19-15,-101 67 19,-1-2-1,-2-2 0,0 0 0,-2-2 0,-1-2 0,1-4-3,-27 34 3,-1 0 1,0-1-1,-1 1 0,1 0 0,0-1 1,-1 1-1,1-1 0,-1 0 0,0 1 1,0-1-1,0 0 0,0 0-3,1-5 12,1 1 36,-3 0 13,0-22 1,0 22-14,-9 1-16,-27-18-22,36 23-11,-1 0 1,0 1-1,1-1 0,-1 1 0,0-1 0,0 1 0,1-1 1,-1 1-1,0 0 0,0 0 0,0-1 0,0 1 0,0 0 0,1 0 1,-1 0-1,0 0 0,0 0 0,0 0 0,0 0 1,-30 0 3,30 0-3,0 0 0,0 0 0,0 0 0,1 0 0,-1 0 0,0 0 0,0 0 0,0 0 0,0 1 0,0-1 0,0 0 0,1 1 0,-1-1 0,0 1 0,0-1 0,1 1 0,-1-1 0,0 1 0,0 0 0,-10 5 9,-6 4 7,-8 11 58,-9 10 40,18-12 22,-4 12-49,-17 30 127,5 7-9,20-27-132,10-23-41,4 37-29,7-5-16,-1-31-6,21 24-13,6-6-3,-19-26 22,3-3-26,0 1-61,-10-5-93,-4-4 49,2 0-39,-4 0-5,0 0 69,-1 0 56,0 0 43,5 0 120,-3 0-90,-2 0-42,0 0-38,1 0-48,0 0-56,0 0-21,1 0-50,0 0-56,0 0-62,0 0-66,1 0-71,1 0-77,0 0-82,-2 0 205,0 0-48,1 0 80,0 0 61,6-1-419,-3 0 237,-4 0 218,0 0-47,0 0-55,1-1-66,0 0-143,0 0-107,1 0-119,-3 0 383,0 1-36,0-1-37,0 0-38,0 1-39,1-1-43,-1 0-42,0 0-46,1-1-46,0 1-49,0-1 615,0 0 57,1 0 49,1-1 41,5-3 7,8-5 62</inkml:trace>
  <inkml:trace contextRef="#ctx0" brushRef="#br0" timeOffset="8">9197 3861 7555,'0'0'962,"0"0"-403,0 0-266,0 0-47,0 0-42,0 0-42,0 0 21,0 0-14,0 0 49,0 0 12,0 0 21,0 0-46,0 0-7,-8 1 36,2 0-250,-1 1 104,-2-1 88,0 1 73,-3 2 158,-27 9 941,22-5-820,2 0-156,8-3-235,0 0-40,2-2-7,0 0-25,-2 2 9,0 1 44,-2 2 67,-4 4 113,9-8-236,-1 1-22,-1 0 2,-2 3 36,0 2 51,-5 4 83,-37 44 4,39-45-195,-5 6 13,-10 14-68,-2 5 71,6-6 50,1 0 0,-13 30-87,19-23 5,1 5-18,13-42 10,0 0-1,0 1 1,0-1 0,0 0 0,1 0 0,-1 1-1,1-1 1,0 0 0,0 0 0,0 1 0,0-1-1,0 0 1,0 1 0,1-1 0,-1 1 3,2 4-11,-2 0-10,0-7 2,6 5-8,20 16 9,-26-21 17,0 0 1,1 1-1,-1-1 1,0 0 0,1 1-1,-1-1 1,1 0-1,-1 0 1,0 1 0,1-1-1,-1 0 1,1 0-1,-1 0 1,1 1-1,-1-1 1,1 0 0,-1 0-1,1 0 1,-1 0-1,1 0 1,-1 0 0,1 0-1,-1 0 1,1 0-1,-1 0 1,1 0-1,-1-1 1,1 1 0,-1 0-1,1 0 1,-1 0-1,1-1 1,9 0 7,-1 0-27,1-2 47,0-2 47,5-3 65,-10 4-107,1 2-25,2-3-9,1 0 38,2-3 41,5-4 61,-4 5-85,-6 4-54,-1-1 1,0 1-1,0-1 1,0 0-1,-1 0 1,1 0-1,-1-1 1,0 1-1,1-2 1,16-18-25,20-24-68,11-14 6,-4 4-17,-3-5 101,-4 2 40,-27 37-7,-11 18 2,-3 6-3,0 0-10,0 0-3,0 0-5,0 0-25,0 0-12,0 0 18,0 0 56,-3 7 61,2-3-71,-1 0-26,0 2-1,-1 1 46,0 2 49,-2 5 75,4-9-202,-3 6 58,-1 2 80,-4 13 208,-5 21 347,8-28-410,1-2-57,2-3-94,-9 53 624,1-1-108,-1 0-97,0 0-88,2-8-117,0-1-52,-1 1-47,1 0-40,-2 11-5,-1 0-35,-26 136 201,22-103-200,11-51-110,0 0-38,0 17-71,0 0-102,3-33 34,2-22 198,-1 1-109,1 0-96,-1 1-82,-1 2-132,1 1-73,-5 30-1057,4-31 881,1-3 95,1-10-214,1 0 112,-1-1 103,1 0 94,0 0 86,0-1 77,-1 0 70,1 0 61,0 0 44,0 0 60,0 1 85,1 1 212,-1-3-255,0-1-74,0 1-35,0 0-49,1-1-57,-1 1-66,0-1-70,0 1-80,0 0-85,0 0-94,0 0-100,0 0-107,0 0-115,0 1-122,0-1 470,0-1-34,0 1-34,0 0-35,0 0-35,-1 0-38,1 0-37,0 0-38,0-1-1240,0 0-879</inkml:trace>
  <inkml:trace contextRef="#ctx0" brushRef="#br0" timeOffset="9">9184 4013 3922,'0'0'853,"0"0"-346,0 0-79,0 0 121,0 0 358,0 7 101,0 0-772,0 1 100,0 1 58,0 15 581,0-18-710,0 1-38,0-1-45,0-2-66,0 0-77,0-1-90,0 8 413,0-2-107,1-4-121,-1-1-42,1 2 4,0 4-32,-2-3 20,1-2 2,-1 1 37,0 1 46,-1 2 52,1-3-144,-1 0-22,-1 3 2,2 0 38,0 3 60,1 6 97,0-5-177,0 8 73,0 38 283,2-47-341,5-1-82,-3-5 2,-2-1 27,0 0 24,-1 2 37,4-5-42,19 5 21,-18-6 19,-6-1 16,9-4 22,1 0-82,-1 1-30,-1-1 22,2-2 29,2-3 48,-3 3-74,4-4 9,8-7 84,-11 9-106,5-4 8,9-11 60,-13 13-74,5-5 7,7-12 46,-14 16-58,4-5 6,7-11 45,-12 17-55,4-5 6,5-9 43,0-2-7,-13 20 6,-1-1 16,9-23 45,-9 23 107,-3 7 101,0 0 80,0 0 0,0 0-80,0 0-93,0 0-67,0 0-5,-6 9-6,-5 12-78,0 0-1,2 1 1,0 0 0,2 0-1,0 1-86,0 8 57,5-2-37,0-12 9,-5 36-16,6-42-15,1 0 0,0 0 0,1 0 0,1 5 2,-1-9 0,0 0-1,1 0 0,0-1 0,1 1 0,0-1 0,1 4 1,23 30-29,-21-39 10,20 4 0,-14-6 33,-4-2-13,-5 2-1,0 0 0,0 0 0,0 0 0,0-1 0,0 1 1,0-1-1,0 0 0,-1 0 0,1 0 0,1-2 0,39-32-16,-28 23 5,6-9-5,5-13-39,-7 5 27,4-8-37,7-15-48,11-25-97,-4-5-23,-15 29 114,-4 9 56,-2 2 40,-13 34 39,-2 3 11,5-18-9,-5 18-7,-1 6-27,0 0-24,0 0 8,0 0 21,-2 7 43,-1 2-10,-1 4 9,-3 12 87,-6 21-13,1-2 50,-14 64 265,19-77-320,1-2-34,1 2 5,5-13-51,3 22 33,-3 7-24,2 2-13,4-15-10,2-22 7,16 11 3,-18-18 3,10-5 9,6 0-19,-6-4 23,35-21-3,-38 20-28,-6 2-2,0-1 1,0 0-1,0 0 1,-1 0-1,1-1 1,1-1 0,5-3-8,37-30-8,-37 29 8,7-6 13,8-13 46,-16 18 6,5-7 28,10-12 74,-16 17-100,6-5 27,8-13 41,-15 20-126,-2 3 14,0-2-40,1-2-38,2-5-52,-3 7 90,-2 2 34,0-1-33,0-1-35,2-5-50,-4 7 90,8-14 25,-9 15 29,-1 0 10,5-20 6,-5 20 10,-2 7 0,-2-7-10,-5-21-3,5 22-10,2 6 15,0 0 160,0 0-106,-8-1 17,2 0-50,-3-5-31,8 5-45,1 0 0,-1 1 0,0-1 0,0 0 1,0 1-1,0-1 0,-1 0 0,1 1 0,0 0 0,0-1 0,0 1 1,0 0-1,0-1 0,-1 1 0,1 0 0,0 0 0,0 0 0,0 0 0,-2 0 2,-3 4 0,-20 9-16,19-8 8,1 1-26,-2 2-19,-5 7-32,-1 8-31,8-14 70,-11 27-94,13-28 151,-8 30 36,9-30-42,2-5-2,0 0-1,0 1 1,0-1-1,0 0 1,1 0-1,-1 1 0,1-1 1,0 0-1,0 1 1,0 1-3,0 30 2,0-4-4,0-25-12,4 1-4,11 21-9,-11-22 26,-4-5 34,18 1 211,2-4-101,-1-1-94,-6 0-91,-8 2-29,-4 1 67,14-3-86,-6 2 34,7-6-18,-3 0 22,4-1-16,44-20 92,-50 22-25,-5 3 2,0 0-1,-1 0 1,1 1-1,0-1 1,0 2-1,7-2 0,-4-1 5,-6 2-4,0 1 0,1-1-1,-1 1 1,0 0 0,1 0-1,-1 1 1,1-1 0,-1 1 0,1-1-1,-1 1 1,1 0 0,1 1-1,70 5-27,-75-6 26,1 0 0,0 1 0,-1-1 0,1 0 0,0 0 0,-1 0 0,1 1 0,0-1 0,-1 0 0,1 1 0,0-1 0,-1 0 0,1 1 0,-1-1 0,1 1 0,-1-1 0,1 1 0,-1-1 0,1 1 0,-1 0 0,1 0 1,24 28-3,-17-15 16,-2 54 86,-9-53-32,-1-5-40,-2 5 8,-9 6 71,10-13-69,-4 6 15,-9 5 86,12-11-109,-6 5 7,-10 3 29,-18 8-25,27-17-33,10-5-6,-1 0 0,0 0 0,0-1-1,0 1 1,0-1 0,0 0-1,0 0 1,0 0 0,-5 0-1,2 2 2,-9 1 7,-6-6-31,12 0 3,-7-1-61,11 2-63,5 1-77,0-1-73,-6-2-78,-9-6-92,7 4 183,1 1-41,4 2-47,1 0-42,1 0-40,0-2-33,-1-3-168,-1-1-57,-1-1-216,4 5 239,0 2-54,0-2-59,1-2-62,0 5 597,0-1 40,0 1 38,0 0 33,0 0 8,0-1 35,-1 1-1,1-1 42,-1-3-88,1 3 51,-1 0-57,1 0-32,0-1-64,1 1-75,-1-1-87,0 0-4,0 0-73,1 0-81,-1-1-87,1 0-93,0-1-99,0 1-106,0-2-113,0 0 554,1-1 44,1-10-372,4-15-317</inkml:trace>
  <inkml:trace contextRef="#ctx0" brushRef="#br0" timeOffset="10">11094 3310 4626,'0'0'214,"8"-6"-113,23-20-53,-24 19-24,-7 7 5,0 0 19,0 0 88,0 0-15,0 0 49,0 0 62,0 0 64,0 0 67,0 0 80,0 0 90,0 0 73,0 1 56,-4 5 48,-5 6-94,1 1-34,-8 13 481,0 1-125,2 1-112,1 1-104,0 1-90,1 0-80,1 1-70,-2 7 21,2 0-65,0-2-70,-15 63 582,15-58-517,0 7-93,0-1-65,1 1-57,0 0-45,-3 40 56,5-22-19,3 0-1,3 8-209,3-45 73,0-16-24,0 0-1,1 0 1,1 0-1,0 0 1,1-1 0,0 1-1,1-1 1,5 10-49,6 7 37,-12-22 3,2-3-13,22 9 5,-28-12-32,1-1 0,-1 0 0,1 1 0,-1-1 0,1 0 1,-1 0-1,1 1 0,0-1 0,-1 0 0,1 0 0,-1 0 0,1 0 0,0 0 0,-1 0 1,1 0-1,-1 0 0,1 0 0,0 0 0,-1 0 0,1 0 0,-1 0 0,1-1 0,0 1 0,6 0-2,1 0 25,0-3-36,2-1-34,2-3-50,-9 5-31,0 0 40,3-1 9,-1 0 78,8-5 60,-8 5-67,0 0-28,-1-1-36,1 1-46,0-1-54,-1 0-19,1 0-49,-1 0-53,1 0-61,0-1-63,1 0-70,-1-1-75,1 0-79,10-10-538,-8 7 619,-2 3 201,-1 1-46,1-1-56,-1 0-68,0 1 30,-1 0-58,1 0-66,0 0-71,-1 1-76,0-1-83,0 1-88,0 0-95,0-1-714,-3 3 927,1 0 51,0-3-160,0 2 516,0-1 38,1-2-17,1-1 50,0-1 44,0-1 36,5-8-139,6-12-106</inkml:trace>
  <inkml:trace contextRef="#ctx0" brushRef="#br0" timeOffset="11">11089 3632 12005,'0'0'337,"0"0"-103,0 0-84,0 0 47,1 1 52,1 4 36,10 21 323,-9-19-48,-2-7-346,8 0-49,9 0-41,1 0-40,0-3-14,-8-1-65,-3 1 17,1 0-39,3-1-36,6-1-48,-13 4-70,0 0 44,3-2-16,14-5-118,-14 6 127,-1-1-59,0 0-44,0 0-76,0 0-87,1 0-102,-4 2 174,0-1-37,1 0-41,-1 0-42,0 0-45,1 0-47,0 0-48,-1 0-53,1 0-53,0 0-56,-1-1-59,1 1-60,0 0-64,0-1-64,0 1-69,0 0-69,-1 0 845,0 0 42,6-3-145,3-1 64,10-5-6</inkml:trace>
  <inkml:trace contextRef="#ctx0" brushRef="#br0" timeOffset="12">9765 1198 3730,'-5'-6'883,"-15"-20"-123,16 21-479,1 1-59,1 1-52,0 0-43,1 0-23,0 1-42,1-4 2,0 0 16,-1 0 67,-1 0 69,0-2 112,-1 2-209,0-3 76,-11-29 804,10 28-772,3 7-166,0 0-45,-4-9 415,-1 0-50,0 1-50,1 1-48,-1 0-46,0 2-44,1 1-42,1 1-41,1 2-40,0 0-35,-2-4 130,1 2-35,-3-3 41,2 1-82,-1 2-76,2 1 5,0 1 42,-6-9 66,1 4-56,2 2-38,-2 2-36,0-1 25,-7-6-10,0 0 0,-1 1 0,0 1 0,-4-1-11,-22-9-21,-1 2-1,-3 1 22,45 16-1,-86-25-25,28 14 81,-1 1-1,1 4 1,-18 1-55,-32 4 1,31 4 81,0 4 111,-16 5 147,-46 15 283,1 8-13,49-7-294,15-3-151,39-12-126,0 1-33,-148 59 310,84-26-122,4 4-1,1 5 1,3 3-1,-1 7-193,11-2 358,-19 23-358,28-17 371,-4 10-371,11-4 444,-4 13-444,-34 57 322,11 4-77,9 6-68,11 5-58,-1 36-37,14 6-51,34-83-40,4 2 1,6 0-1,5 1 0,4 25 9,5-42 3,5-1 0,4 1-1,12 45-2,8-15 15,6 0 0,31 75-15,-11-65-14,7-2-1,23 32 15,-6-32-41,7-2-1,13 6 42,-3-17-68,6-4 0,15 7 68,55 39 118,-96-107-94,3-3 1,59 36-25,-77-60 2,3-2 1,0-3-1,3-3 0,0-2 1,2-4-1,0-2 1,43 7-3,13-7-17,2-7 40,-22-9 69,0-4 1,71-9-93,53-20 97,-77-1-80,-27-1-49,-3-5-55,19-12 86,27-17 1,-10-5 57,-4-7-1,-3-7 0,64-50-56,7-24-21,-112 70-1,-3-4 0,-5-5 0,9-19 22,-16 9-3,-6-3 0,-4-5 1,1-12 2,21-57 83,-15-7-96,-16-7-96,-44 99-98,-3-7 207,-7 10-303,-2-16 303,-7 19-400,-3-25 400,-7 29-497,-5-35 497,-3 39-593,-12-42 593,-2 21-260,-23-62 260,10 59-193,-27-49 193,13 49-127,-27-38 127,14 41-61,-27-30 61,16 35 4,-28-24-4,19 32 70,-31-22-70,25 34 134,-37-23-134,33 35 198,-46-24-198,71 53-97,0 2 81,-23-6 153,-46-14-137,86 37-2,1 2-34,-11-2-66,0 1-80,-1 1-99,0 1-115,30 9 149,1-1-36,-1 1-37,0 0-40,0 0-42,0 0-45,0 1-46,0-1-48,-8-1-318,0 1-98,-8-1-285,-27-2-726,-6 5-56,53 4 1391,-1 0 35,-13 0-223,21 0 458,-1 0 37,0 0 24,0-1 41,-20-1-157,-7-2 59,-23-3-22</inkml:trace>
  <inkml:trace contextRef="#ctx0" brushRef="#br0" timeOffset="13">2748 4211 7267,'13'2'151,"4"-1"21,3-6 36,-12 2-187,5-1 6,-3 1 19,5 0 34,6 0-20,4-1 47,65-9 355,-31 5-171,-19 1-144,1 0-41,83-19 107,-72 14-103,1 1 53,30-6 377,1-3 81,190-49 1595,-215 53-1771,-1 0-34,9-2 4,-1 0-73,0 1-87,0 0-103,65-16 91,-1 1-68,299-64 206,-244 58-169,-75 17-33,0 1 56,42-7-126,-1 1-85,305-39-125,-396 57 146,31-7 140,-19 4-50,-24 4-102,-9 2-64,0 1-72,14-2-34,-26 0 117,-11 4 36,21 2-11,-27 0 64,-10 0 94,0 0 42,0 0 1,0 0-73,-7 0-71,-72 0-44,58 1 64,8 2-34,2 0 13,-8-2 42,-4-1 33,17 0-96,-1 1-48,-21 4 3,22-4-11,6-1-14,0 0-4,0 0-15,0 0-12,0 0 0,0 0 7,0 0-4,0 0 7,0 0-24,0 0-17,0 0-93,0 0 41,0 0-47,0 0-59,0 0-70,0 0-79,0 0-84,0 0-88,0 0-91,0 0-96,0 0-110,0 0 387,0 0-32,0 0-37,0 0-37,0 0-166,0 0-45,0 0-3106,0 0 2606,0 0 699,0-1 40,1 0 49,0 0 54,0-1 60,1-1 68,1-1 51,0 0 74,0-1 64,1-1 51,2-2 29,3-6 43</inkml:trace>
  <inkml:trace contextRef="#ctx0" brushRef="#br0" timeOffset="14">13 5821 3073,'0'10'243,"0"0"82,0 25 939,0-22-811,0-8-283,0 0-56,0-1-66,0-2-77,0 6 283,-1-1-47,1-2-43,0-1-36,-1 1-17,0-2-37,0 0-22,-1 1-18,-2 3 35,3-3-6,0 1 37,1 0 19,-1 1 37,1 1 44,0 2 49,0 1-197,0 3 104,0 0 37,0 2 42,0 36 625,0-30-539,0-1-87,0-12-166,0-1-40,1 22 297,2 0-41,1 0-37,2 0-34,10 29 122,5-2-102,-1-14-103,3-2-39,-12-24-57,0 0-1,0-1 1,1-1-1,1 0 0,11 9-33,13 10 42,-6-8-30,-22-18-2,0 0 1,1-1 0,0-1-1,1 1-10,3 1 13,1-1 0,0 0 0,0-1 0,1-1 0,-1 0-1,1-1 1,3 0-13,-7-2 17,-1-1 0,0 0 0,1 0 0,-1-1 0,0-1 0,1 0 0,2-1-17,2-2 45,-1 0 1,1-1 0,10-6-46,-7 2 38,-1-1 0,0-1 1,-1-1-1,7-6-38,18-21 95,-2-2 39,11-16 136,-27 29 15,-2-1-34,20-31 158,-5-4-112,-3-1-94,-1-17-64,-6-2-85,-9 7-56,-11 35-23,-2 0 0,-2 0 0,-1-12 25,-1 23 28,0-6-9,-4 13 33,-3 1 42,-4-1 65,-5-8-7,11 25-82,-2 2-54,-20-20-32,20 20-27,6 6-10,0 0-22,0 0 0,0 0 27,0 0 21,0 0-31,0 0-8,0 6-58,0 6-92,0-6 61,0 0-37,0-3-41,0-1-43,0-1-42,0-1-45,0 0-43,0 0-49,0 0-50,0 0-55,0 0-59,0 0-72,0 0-84,0 0-98,0 0-306,6 1-1764,-2 1 2149,1-1 35,16 5-1402</inkml:trace>
  <inkml:trace contextRef="#ctx0" brushRef="#br0" timeOffset="15">1613 5924 5058,'0'0'814,"0"0"-307,0 0-47,-6-6 176,-17-18 413,17 18 21,0 0-59,-18-18-123,18 18-114,-1 3-134,-18-9-82,18 9-62,7 3-2,-7 0 5,-24 0 5,23 0-27,8 0-45,-6 6-45,-20 18-32,20-18-13,1 2-1,2-3-277,-1 0-22,-2 2-1,1 2 42,0 1 58,-1 5 91,2-7-151,0-1-44,1 1 17,0 2 29,0 5 49,0-5-95,-1 7 4,3 10 46,0-16-73,0-6-9,1-1 0,0 1 0,0 0 0,0-1 0,0 1 0,1 0 0,0 0 0,1 3-5,8 39 16,10 10-3,-14-40-11,-4-9 1,1-1 0,0 0-1,1 0 1,-1-1 0,1 1 0,1-1-3,23 39 16,13 15-24,-8-10 5,0-1 30,-15-21-17,-13-21-15,-1 0 13,11 24 0,-11-23 16,-4-8 0,0 10 24,0 5-17,0-4 18,-7-6 5,-28 15-17,27-17-34,1 0 0,-1-1 0,1 0 0,-1-1 0,0 0 0,0 0 0,0 0 0,-4-1-3,12 0 0,-43 0-13,36 0 7,0-2 12,-20-5-17,20 5-13,7 2-43,0 0-72,0 0-103,-1-6-9,-1 1 108,-1-1 67,-1-1 42,1 3-52,0-1-143,3 5 101,7-7 50,0-2 63,5-6-1,9-2-22,-15 11 31,-4 4 5,1 0 0,-1 0 0,0 0 0,1 1 0,-1-1 0,1 0 0,-1 1 0,1 0 0,0 0 0,0 0-1,0-1 3,43-17 0,8-7 3,2-3 10,0-4-15,-5 2-12,-40 26 16,30-20 2,3-8 33,15-16 3,-16 10-24,-35 33-11,21-24 4,-23 24-10,-3 4 1,-1-1 1,0 1-1,0 0 0,0-1 1,0 1-1,0-1 0,0 0 0,-1 0 1,1 0-1,-1 0 0,0-1 0,21-60 62,-21 58-25,-3-1-16,-7-21-2,7 21 2,-6 3-23,-22-15 7,16 14-16,-12 5-5,20 0 0,0 4 3,-18 11 8,18-11-9,1 4 1,-2 0 12,4-4 2,0 0 0,0 0 1,0 0-1,1 0 0,0 0 0,0 0 0,0 1 0,0 0-1,-3 4-1,3-6 2,0 1-1,0 0 0,0-1 1,1 1-1,-1 0 1,1 0-1,0 0 0,0 0 1,0 1-1,-2 4 2,1-5-1,1-1 0,0 1 0,0-1 1,0 1-1,0 0 0,1-1 1,-1 1-1,1 0 0,0 0 0,0-1 1,1 2-2,-1 42 0,3 8-14,-1-42 9,3 10-1,6 5-25,-8-19 26,15 28-22,-14-30 21,3 8 4,10 3-41,-17-18 43,4 3-5,0 1 1,1-1-1,-1 0 1,1 0 0,0-1-1,2 2 5,-2-3 1,1 0 0,0 0 0,0 0 0,0-1-1,0 0 1,0 0 0,0-1 0,0 0 0,0 0 0,0 0 0,0-1 0,3-1-1,-6 3 0,4-2 13,1-8 6,2 0-11,-4 4-2,-1 0 1,0 0-1,0 0 0,-1-1 0,0 0 0,1-1-6,22-38 19,6-16 10,0-4-14,2-7 82,-15 31 12,-3 7 44,-6 14-103,7-10 102,0 5-130,1-2-11,-15 21 5,2 3-3,18-13-13,-18 13-54,1 4-55,-2 1 43,0 1 28,0 1 32,5 2-16,-5-4-28,2-1-37,-7 2 80,4 6 43,2 3 1,0-2-30,-2 1 35,-1 2 38,1 6 58,20 155 738,-17-113-639,1-1-60,1-5-85,1-7-108,2-10 43,-7-29-22,-2 0 14,2-2 5,15 20-14,-15-20 17,3-2 0,25 9-19,-19-9-3,17-7-50,-24 1 53,0 0-57,0-1-48,1 0-41,8-6-284,14-10-749,-23 15 843,-6 3 278,2-1-646,0-1 82,1 1 79,-2 0 72,1 1 67,-1-1 61,0 1 56,0 0 50,-1-1 55,1 2 34,0-2-54,0 0 75,2 0-46,-3 0 49,0 2-24,0-1-59,0-1-74,1 1-86,-1 0-80,1-1-104,0 0-116,-1 1 282,0-1-33,0 1-36,1 0-36,-1-1-38,1 1-39,0-1-42,-1 1-42,1-1-45,0 0-44,2-2-90,0 0 39,1 0 51,1-1 66,-3 1 264,1 0 38,0 0 43,0 0 46,0 0 49,0 0 45,0 0 39,0 0 36,1-1 18,-1 0 35,10-10 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32:08.2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8303 5573 11397,'0'0'216,"0"0"-32,0 0-32,0 0-66,0 0 93,0 0 61,0 0-66,0 0 39,-6 10 293,-17 36 54,0 0-82,0 2-76,2 0-68,0 2-63,1-1-57,0 2-50,1 0-43,-10 32-4,0 0-71,-53 169-76,48-146 64,0-1 105,14-44-117,-10 32 18,4-20 15,8-24-26,13-35-22,-2 3 7,0-2-45,3-8-93,-1-1 36,-9 6-92,7-7 20,2 0-200,4-4-110,1-1-115,0 0-97,0-1-80,0-5-74,0 1 463,1-1-108,-1 0 13,1 0-43,1-17-1274,-1 14 1060,0-1 72,0 6 373,-1 0 39,1-1 11,-1 0 72,1 2 81,-1-1 90,1-6-643,0 0 42,1 1 39,-1 1 39,1 0 37,-1 0 34,2-6-339,-1 5 310,0 1 54,-1-1 48,0 0 46,0 0 36,-1 0 112,-1-1 73,-2-3 72,3 13 27</inkml:trace>
  <inkml:trace contextRef="#ctx0" brushRef="#br0" timeOffset="1">8103 5720 5090,'1'-2'772,"1"-5"-335,0 3-292,2-9 115,2-4 58,-3 8 266,2 1 27,16-24 107,-16 23 101,-5 9 29,0 0-443,0 0-39,0 0-55,0 0-56,0 0-52,0 0-46,0 0 51,6-3-67,18-11 4,-18 11 20,-2 11 38,-2-3-154,2-1-25,2 4-3,-2 1 47,0 2 60,0 6 91,1 5-74,0 6 100,1 11 146,-2 18 306,-4-33-389,0 11 105,0 0-54,0 0-47,0 0-42,-1 8 8,0-2-42,-1 10 6,-2 23 75,1-19-115,2-1-36,1 0-33,1 1-33,0 39-5,0-68-74,1 0-1,2 1 1,0-2-1,7 22-20,8 16-15,-7-23-159,6 11 1,-4-10 136,-12-34-3,-1-5-66,1 4-55,-2-6-149,1 0 43,-1 0 40,0 1 38,0-1 37,0 0 33,1 1-22,-1 0 111,1 0 98,-1-1 79,1 1 65,-1 0 94,3 3 677,-3-3-608,1 0-117,0 1-104,0-1-126,-1 0-47,0 0-53,1 0-59,-1-1-63,1 1-70,-1 0-75,0 0-80,1 0 5,-1 0-63,0 0-66,1 0-69,-1 0-71,0-1-76,0 1-78,0 0-82,1 0-84,-1 0-88,0 0-91,0 0-94,0 0-97,0 0-100,0 0-104,0 0-107,0-1 1377,0 0 42,0 0 39,0 0 34,0 0-2,0 0 34,0 0-206</inkml:trace>
  <inkml:trace contextRef="#ctx0" brushRef="#br0" timeOffset="2">7934 6500 9284,'0'0'777,"0"0"-132,0 0-291,0 0 39,0 0 39,0 0 46,0 0 594,-2-5-12,2 3-898,-1 1-58,1-1-38,-1 0-44,0-1-23,0 0 55,0 1 68,0-1 98,0 1 60,0 0 105,0-1 121,0 1-203,0 1 37,9-2-219,0-1-73,-2 1-37,1 1 40,3-1 46,4 1 69,-9 0-120,0 2-21,2-2-1,1 1 36,4-2 45,4-1 70,18-2-71,14-3 59,-23 3-45,-2 0 33,-16 4-171,0 1 35,11 0 124,-4 1-88,-3-2-116,1 0-82,1-2-111,-10 3 65,0 0 81,0 0 59,0-1 80,3-1 51,-2 1-118,-2 1-22,1 1-34,-1-1-41,1 0-47,0 0-8,0 1-40,0-1-43,1 0-47,0 1-48,0-1-54,1 0-56,0 0-60,-3 1 176,1 0 46,2-1-209,0 0 113,7-3-428,-8 3 548,0 0-47,0 0-74,1-1-85,0 1-106,-3 0 259,1 0-34,1 0-282,1-1-94,-1 1-103,1-1-112,0 1-121,-2 0 499,0 0-33,-1 0-35,1 0-35,0 0-37,0 0-38,0 1 541,0-1 47,1-1 40,0 1 36,1 0 18,1-1 36,12-4 14</inkml:trace>
  <inkml:trace contextRef="#ctx0" brushRef="#br0" timeOffset="3">8838 6526 9620,'0'0'754,"0"0"-288,0 0-120,0 0-52,0 0-60,0 0-54,0 0-18,0 0 12,0 0 180,-6-4 7,-7-5-134,0 0 34,7 5 339,6 4 46,0 0-81,-1-1-337,-2-5-42,1 2-115,0 0-40,-1-2-11,-1-1 61,-1-1 73,-3-4 113,-13-18-144,16 23 66,-2 0 65,-22-20 34,19 18-74,2 4-92,1 1-58,-1 3-43,2 0 46,-5-3 57,3 3-55,0 1-37,0 1-29,2 1 25,-19-2 20,9 0-36,7 0-5,9-1-8,-1 1 1,0 0 0,0 0-1,0 0 1,0 1-1,0-1 1,0 0-1,0 0 1,0 1-1,0-1 1,0 0 0,0 1-1,0-1 1,0 1-1,1-1 1,-1 1-1,0-1 1,0 1 0,-10 5 2,5-4-1,1 1 1,-1 1-1,1-1 0,0 1 0,0 0 0,0 0 1,0 1-2,-5 1 0,7-4 0,-1 1-1,1-1 1,-1 1 0,1-1 0,0 1-1,0 0 1,0 0 0,1 0-1,-1 1 1,1-1 0,-1 2 0,-5 3-2,5-6 0,1 1 0,-1 0 1,1 0-1,0 0 1,0 0-1,0 0 0,0 0 1,0 0-1,1 0 1,-1 1-1,1-1 1,0 2 1,-11 26-27,9-16 8,3 56-45,0-65 29,4 3-10,13 23-3,-13-24 3,5-4 10,35 12 6,-40-15 27,0-1-1,0 1 1,0-1 0,0 0 0,0 0 0,0 0-1,0 0 1,0-1 0,0 1 0,0-1 0,1-1 2,6-1-12,-1-1 1,-1-1 0,1 0-1,8-5 12,32-25-56,-30 17 14,28-39-25,-34 39 18,-1-2-1,0 1 1,-2-2 0,9-19 49,7-43-214,-18 44 14,-1-1-1,-1-8 201,-1-31-685,-2-59 685,-9 57-312,0 4 45,4 33 182,0 37 56,-2-8 92,2 10-67,0 1-40,0 1-57,1 0-72,-1 74 361,-2 42 214,0 9 43,2-43-208,0 24 59,-1-1-95,-1 1-76,2-1-61,3-63-59,10 9 3,4-9-21,-13-31-16,-3-8-9,9 0-26,25 0-45,-26 0 18,-1-3-34,-3 1 45,0 1 50,3-1 12,-3 1-25,0-2-35,-1 1-23,2-2-39,0 0-46,1-2-51,-1 2 80,-3 3 114,2-1 20,0-1 9,0 0-29,-1 0-39,2-1-62,-1-1-34,1-1-66,1 0-74,1-3-84,-5 6 224,0 1 63,0 0 40,1-1 45,2-2 15,-2 2-63,0-1-78,-1 1 36,0 1-33,2-4-188,-2 3 126,1-1-34,0 0-35,0 0-38,0-1-40,0 0-43,0 2 88,-1 0 107,0 0 66,1 0 67,1-2 21,-3 4-1,1-2-38,-1 1-24,1 0-42,0-1-49,0 0-57,0 0-3,0-1-49,0 1-51,0-2-57,1 1-60,0-1-64,0-1-68,0 0-73,-1 3 381,0 0 49,1-1-62,0 0 54,2-2-150,-2 0 95,0 0-13,1-1-88,-1 0-16,1-2-95,0-1-112,-2 4 278,0 0-33,1-2 302,0-2 40,2-4 25,3-10 27</inkml:trace>
  <inkml:trace contextRef="#ctx0" brushRef="#br0" timeOffset="4">9192 6142 3618,'0'0'1475,"0"8"-80,0-6-1248,0 0-39,0 0-18,1 1-7,-1 1 3,0-1 7,0 0 36,0 2 68,0-1 34,-1 1 73,0 2 85,0 1 97,1-3-297,-2 0-63,0 3 0,1-4-33,1 1 51,0 0 27,-1 1 54,1 2 63,0 0 73,0-3-206,1 1-56,1 4-2,-2-6-18,0 2 47,-1-1 26,0 2 50,0 1 60,-1 1 68,1-4-193,-2 0-46,0 5 0,2-6-21,0 2 39,0-1 22,1 2 43,-1 1 51,1 1 57,1-3-169,0 0-38,0 4 0,-1 0 70,-1-4-39,0 1 35,0 0 40,-1 3 48,1-5-131,-1 1-37,0 3 2,0 0 65,0 3 86,0-4-57,1 2 39,0-5-109,0 0-30,-1 4 3,1 0 53,0 2 74,1-4-50,0 2 33,0-6-90,1 2-41,0 3-11,-1-1 72,-1 3 91,0-4-45,-1 1 39,-5 24-55,5-24-33,2-7-31,0 0-18,0 0-13,0 0 2,0 0 19,0 0-2,0 0 10,0 0 16,0 0 13,6 0 6,18 0 2,-23 1-99,-1-1 1,1 0-1,-1 0 0,1 0 0,-1 0 1,0 0-1,1-1 0,-1 1 0,1 0 1,-1 0-1,1 0 0,-1 0 0,0 0 1,1-1-1,-1 1 0,0 0 0,1 0 0,-1-1 1,1 1-1,-1 0 0,0 0 0,0-1 1,1 1-1,-1 0 0,0-1 0,0 1 1,1-1-1,-1 1 0,0 0 0,0-1 1,0 1-3,7-8 16,-3 5-9,-1-1 0,0 0 0,0 1 0,-1-1 0,1-1 0,-1 1 0,0 0 0,1-2-7,31-64 39,21-45-38,-45 96-9,11-14 18,-10 18 1,13-14-27,-18 22-27,0 4-7,20-9-9,-20 9 6,-6 3-1,0 0 27,7 8 3,22 33 22,-19-14 16,-8-19 4,-1 0 1,0 0 0,0 1-1,-1-1 1,0 1-19,0-6 8,-1 44 253,-1-22-125,0-9-64,1-5-53,-2 10 77,3-9-74,1-2-15,-1 6 28,0 9-17,0-18-2,0-1 1,0 18-1,0-18 0,0-6-6,0 0-15,0 0 21,0 0 17,0 0 19,7-3 167,19-9-94,-14 1 57,-4 3-152,1-2-12,10-22-42,15-34-45,-8 10-67,-6 9-68,-4 8-108,-10 23 185,-2 6 46,0 3 26,0-1 16,5-6-22,1-4-37,4-8 77,-11 20-14,-3 6-29,0 0-27,0 0-2,6 0 15,-6 0 78,1 0-2,1 0-1,-1 0 1,0 0-1,1 0 1,-1 0-1,1 1 1,-1-1-1,0 0 1,1 1-1,-1-1 1,0 1-1,0-1 1,1 1-1,-1 0 1,0-1-1,0 1 1,0 0-1,1 1 3,-1-1 0,8 14-8,-6 22 29,-4-5 5,-3 101 144,2-99-128,-1-11 21,3-11-46,2 15 10,-2 33-14,0-54-40,0-6-13,0 0-58,0 0-7,0 0-63,0 0-83,0 0-87,1 0-87,6 0-100,10 0-110,1 0-96,-10-1-82,-2-3-95,-3 3 649,-2 0 80,1-1 45,1 1 38,0-1 6,-1 1-55,1-1-88,-1 0 63,0 1-42,-1-1 0,1 1-37,0-1-39,1 0-42,-1 0-45,1-1-48,0 1-52,0-1-54,3-3-30,2-1-51,1-1-49,1-1-45,1 0-42,-1 1-40,-1 0-36,-2 3-33,-2 1-5,-3 2 465,-1 1 33,2-2-54,1-2 90,2-2 104,1-1 87,4-4 57,6-8 57</inkml:trace>
  <inkml:trace contextRef="#ctx0" brushRef="#br0" timeOffset="5">10203 6124 4722,'0'2'1130,"0"3"-414,0-3-542,1 0-41,-1 0 5,0 0-48,1 1 32,0 0-6,-1 0 38,-1 1 79,1 0 38,-1 1 86,0 1 99,-1 1 115,1-1-360,0-4-137,1 1-5,-1 1 2,0 0 4,0 0 28,0 1 53,0 0 24,-1 1 57,0 2 65,0 2 74,0-4-202,0 1-70,0-2-56,1 0 13,0-1 28,-1 2 51,1 1 25,-1 0 54,-1 2 61,1 2 70,0-4-199,-1 0-43,0 3 9,2-5-39,0 1 37,-1 0 17,1 2 40,-1 1 46,0 2 52,0-5-179,0 0-17,-2 5 6,2 0 32,1 2 59,1 6 101,0-9-206,0 9 22,0-7-16,0 7 49,0-8-56,0 55 1,2-46-120,0-15-18,0-2-34,1 3-153,-2 6-115,-1-12 111,1 0-48,1 1-54,1-1-59,3 2-62,1-1-65,0 0-66,-1 0-69,-2 0-70,-2 0-77,-2-1-84,1 0-90,-1 0 93,3-3-1285,-1 1 1560,2-1 39,-3 2 446,6-5-528,1-2 66,4-2-61,7-6-267</inkml:trace>
  <inkml:trace contextRef="#ctx0" brushRef="#br0" timeOffset="6">10447 5771 14711,'0'0'590,"0"0"-268,0 0-170,-1 0-35,-5-4 36,-4-3-82,-5-3-12,8 6-5,7 4-22,0 0-11,-7 5 0,-20 15-45,21-15-54,5-5-62,1 0-7,0 0-66,0 0-88,0 0-108,0 1 157,0-1-33,0 0-36,-1 0-36,0 1-40,0 0-39,-1 1-42,-1 0-43,-3 2-402,0 2-93,-3 1-296,-2 2-767,5-5-2,5-3 1426,0 0 35,1-1 137,0 0 36,0 0 43,0 0 46,0 0 51,0 0 48,0 0 42,0 0 37,0 0 4,0 0 38,0 0-151</inkml:trace>
  <inkml:trace contextRef="#ctx0" brushRef="#br0" timeOffset="7">10523 6204 8500,'0'0'719,"0"0"-302,0-1-8,0-4-95,0-7 237,0 5-74,0 4-65,-1 4-58,1 3-50,-1 3-42,0 13 166,-2 29 250,2-29-360,1-8-51,0-3 50,-3 9 184,1-12-412,-1 1-29,-1 4 2,2 0 52,-1 3 73,2-5-50,0 3 33,0-6-102,0 2-20,0 2 4,0 1 32,-1 2 50,0 6 81,0-9-148,-2 7 7,4-7-8,-1 5 39,2-7-73,0 6 2,-2-5 15,-1 4 36,2-10-44,-2 2-52,-1 3-34,2 0 93,0-1 99,1-3-25,1 0 40,7-7-55,24-9-22,-30 11-80,-1 1-1,0-1 1,0 1 0,0-1-1,0 1 1,0-1 0,0 0-1,0 1 1,0-1-1,0 0 1,0 0 0,0 0-1,0 0 1,-1 0 0,2 0-5,8-9 13,6-6-1,6-15 43,72-132-2,-61 106-74,-27 47-3,3 3 40,27-19 5,-27 20 14,-9 6 29,6 5 40,18 14 85,-15-8 126,-8-7-238,2 0-35,0 1 1,0 3 63,0 1 80,-1-2-48,0 0 36,14 80 390,-6-28-362,-4-27-158,0 0-49,5 13-48,-9-38 6,0-2-37,3 3-121,-3-4 125,2 2-68,2 2-50,-3-2 24,1 0-44,0-1-1,-1 0-41,0 1-44,1 0-50,-1-2 18,-1 1-40,1 0-43,0 0-46,-1 0-48,0 0-51,1-1-54,-1 1-56,1 3-415,0-2-60,9 11-2775,-7-12 2287,-2-3 710,0 0 50,1 0 5,0-1 86,1 1 99,-1-1 114,-2 0 238,-1-1 60,1 0 52,-1 0 47,-1 1 17,1-1 46,-1 0 22,0 0 4</inkml:trace>
  <inkml:trace contextRef="#ctx0" brushRef="#br0" timeOffset="8">2395 2313 16247,'-47'40'329,"38"-31"-232,0 2-37,-36 59-21,2 9 61,2 6 72,0 2 84,4-6 73,0-4 96,-32 56-110,13-24-14,19-36-133,8-11-73,0 0-59,21-43-57,0-1-41,-1 0-37,1 0-36,-10 19-232,0-1-111,-3 4-166,-1 0-87,0-1-43,-31 51-1105,20-36 791,13-22 503,0-1 66,16-26 10,2-1 50,-2 1-50,1 0 48,-12 17-1475,10-16 1269,-1 1-108,3-3 283,-1 0-52,0 0-61,0 0-67,-1 0-74,1 1-81,-2 0-89,1 0-94,-1 0 786,-1 1 88,-2 3 58,-8 5 57</inkml:trace>
  <inkml:trace contextRef="#ctx0" brushRef="#br0" timeOffset="9">1609 3126 3746,'11'-26'26,"0"-1"38,1 0 35,0 1 35,14-27 229,1 1 115,-10 21-142,0 0 33,20-29 456,11-11 289,-11 19-214,2 1 35,45-44 968,-24 35-668,-7 12-262,1 4-78,-6 9-227,0 2-86,3 3-99,1 2-115,-28 16 4,1 1 1,1 1 0,8-1-373,42-7 681,-11 10-215,-32 6-281,1 2-40,-21-1-72,20 3-34,-18 2 2,2 5 91,-7-3-16,0 2 44,27 25-8,-35-32-135,-1 0 1,0 0 0,0 0 0,0 0-1,1 0 1,-1 1 0,0-1 0,-1 0-1,1 1 1,0-1 0,0 1-1,-1-1 1,1 1 0,0 0-18,11 34 70,-8-21-62,-1 1 1,0-1-1,-2 1 0,0-1 1,0 1-1,-2 9-8,-5 26 29,-5 0-54,-7 11-54,-20 29-86,-8-4 21,11-32 104,4-12 64,-1-2 66,6-11-63,-2-1 0,-1-1 0,-1-2 0,-2-1 0,0-1 0,-17 8-27,16-13 10,0-1 0,-1-2 0,0-1 0,-2-2 0,1-1 0,-37 7-10,45-16 49,-1-1-111,-1-2-72,-32-4-275,34 0 234,9-3-137,-13-12-70,19 9-93,-5-15-16,13 13 41,7-23-41,0 20 322,-2 6 112,0 4 80,7-9-84,-3 5 46,-3 5 13,0 0-1,1 1 0,0-1 0,-1 1 0,1-1 0,1 1 0,-1 0 0,0 0 1,2-1 2,28-25-16,-16 18 16,-8 5-4,-5 4 2,-1 0 1,1 0 0,-1 1 0,1-1 0,0 1 0,-1-1 0,1 1 0,0 0 0,0 1 0,0-1 0,0 1 1,42-5-22,-2 12 9,-28 1 21,13 14 3,-28-21-9,0-1 1,-1 1 0,1 0-1,0-1 1,0 1 0,0 0-1,0 0 1,-1 0 0,1 0-1,0 0 1,-1 0 0,1 0-1,-1 0 1,1 0 0,-1 1-3,6 7 17,4 8 3,-2 11 87,-5-17-75,3 8 7,-5-6 18,-1 4 39,0-5-53,0 6 9,0-6 8,0 6 38,0-5-59,0 6 7,0 12 77,0-20-95,0 6 5,0 10 50,-1-18-66,0 7 3,5 7 26,3 7-14,-6-23-8,6-1-24,19 20 21,-13-17 1,23 1 10,-33-9-30,29 1 24,-4-2-17,-16 0-2,7 1-2,1-2 0,-1 0 0,0-1 0,1-1 0,6-2-5,114-44 67,-96 31-11,-4 1 45,-24 10 89,-5 2-92,-5 1-64,5-3-25,-6 3 13,1-1 33,4-1 50,3-3 63,3-1-95,1 0-37,-9 5 17,-1-3 6,20-21-3,-20 22 16,-7-9 15,0-5-43,-2 2 34,-6 6-55,5 8-2,-2-6 67,0 3-37,-7-4-13,6 7-20,4 2-2,0 0 0,-1 1 0,1-1 0,-1 1 0,1-1 0,-1 1 0,0 0 0,0 0 0,-2-1-16,-2-2 56,-2-2 52,1 3-36,-5 1 37,7 2-24,-4-2 123,2 1-91,1 2-60,0 2-46,1-1 49,-7 3 106,5 0-122,-7 3 4,7 0 9,-3 4 39,1-3-60,-5 6 5,-6 13 88,10-13-99,-19 27 24,8 4 43,7 4-84,13-43-17,1 0 0,0 1 1,1-1-1,0 0 0,0 6 4,0 10-10,0 11-17,0-32 26,0-1 0,0 1-1,0 0 1,0 0-1,0-1 1,0 1 0,0 0-1,0 0 1,0-1-1,1 1 1,-1 0 0,0 0-1,1-1 1,-1 1-1,0 0 1,1-1 0,-1 1-1,1 0 1,-1-1-1,1 1 1,0 0 1,11 14-38,0 1-49,-6-9-83,2-1-109,0-1 92,1 1-38,1 0-43,-3-1-47,-1-1-51,-3-2-56,1-1-57,3 1-60,-6-2 316,1 1 41,-1-1 38,1 1 33,-1-1 16,1 0 35,-1 1 24,2-1 29,0 1 22,-1 0-34,0-1-39,0 1-55,0-1-35,0 1-60,1 0-70,0 0-78,0-1-8,0 1-67,0 0-72,1 0-78,0 1-84,0-1-89,1 0-94,0 1-101,2 0-67,2 0-40,24 1-2216,-10-8 1124,13-10-1012,-36 15 3154</inkml:trace>
  <inkml:trace contextRef="#ctx0" brushRef="#br0" timeOffset="10">3161 2975 4338,'0'0'684,"0"0"-277,0 0 9,0 0-82,0 0 226,0 0-266,0 0 34,0 0 45,0 0 59,0 0 70,0 0 48,0 0 623,0 0 60,-7 8-104,-21 26-73,22-25-88,3-3-28,1-1-734,-1 2 75,-8 20 816,7-16-712,2-6-244,0-1-53,1-1-60,0-1-72,-3 11 309,0-1-42,0 0-40,1-1-34,0 1-11,1 0-37,-2 3-3,2-2-43,0-2-13,-3 8 84,3-8-67,-1 5-31,3-3 13,0 2 30,0 61 60,0-70-99,0 2 0,0 21-3,0-22-10,0-7 0,0 0 13,8 4 21,24 12 38,-23-13 21,-2-6 11,1 1-85,7-3 9,-7 0 9,4-2 37,-4 3-61,4-4 3,7-8 58,-9 8-76,4-4-1,8-11 31,24-26-28,-36 39-20,26-32 5,5-16 17,-33 47-29,5-7-5,10-12-81,-19 24 41,0 0 43,2-3 3,1 0-82,2-3-85,-3 5 42,1-2-35,-3 4 48,0-1 68,2-3 2,-3 5-15,1 0-45,0-1-25,1 0-46,1-2-55,1-1-62,-3 4 126,-2 2 120,0-1 17,2 0 3,-2 0-23,1 0-35,1-1-58,-1 0-31,2 0-61,0-1-70,1-2-79,5-4-133,0 0-89,-6 6-70,-4 4-108,-1 1 344,1 0-38,1-2-39,2-1-43,2-2-45,1-1-46,1 0-47,-2 1-48,-2 1-50,-2 3-54,-1 0-58,-1 1-65,0 0-1504,0 0 1715,0 0 83,0 0 106,0 0 92,0 0-7,0 0-147</inkml:trace>
  <inkml:trace contextRef="#ctx0" brushRef="#br0" timeOffset="11">3765 2900 14231,'0'0'597,"0"0"-90,-1 1-237,-4 6 39,2-3-148,-1 1-85,1-1-51,0-1 25,1 1 37,-1 0 59,1 0 31,-2 2 63,1 0 71,-1 2 81,1-4-205,1 1-65,0-2-60,0 0 7,0 0 29,0 1 51,0 0 25,0 1 55,-1 1 64,0 2 71,1-3-231,0 0-29,-1 2 8,0 0 47,-1 3 79,1-3-69,0 1 39,-2 1-93,2-2-59,0 1 11,-1 2 29,-1 5 51,1-6-107,-1 6 4,-4 10 24,-6 14-42,0-1-23,-7 10-88,18-41 1,4-6-67,0-1-93,0 0-86,0 0-79,0 0-105,0 0-127,0 0-118,0 0 338,-1 1-38,0 1-49,-1 1-63,-2 2-72,0 2-76,0 0-74,1-2-74,0-1-75,2-3-75,1 0-75,0-1-78,0 0-2333,0 0 2780,0 0 35,0 0 148,0 0 34,0 0 37,1-1 41,-1 0 41,2-1 47,-1 0 47,2-1 52,1-2-5,1-2 82,0-1 67,2 0 49,6-9 29</inkml:trace>
  <inkml:trace contextRef="#ctx0" brushRef="#br0" timeOffset="12">3942 2555 14070,'0'0'851,"0"0"-327,0 0-135,0 0-58,0 0-70,0 0-60,0 0-23,0 0 9,0 0 5,0 0-51,0 0 33,0 0-86,0 0-40,-6-2-35,-18-5-48,18 5-47,6 2-4,0 0-26,0 0 17,0 0-63,0 2-96,-1 0 79,0 3-36,1-2 18,-1-1 75,0 0 51,0 1 66,-1 2 40,1-1-98,0 0-106,1-2 29,0 1-44,-1-1-7,1 1-37,0-1-41,0 2-43,0-1-46,0 1-50,0-1-53,0 2-55,-1 2-174,0 2-121,0 1-111,-1 0-102,-1 0-91,0 0-81,0-1-71,-1-1-62,3-5 485,0-1 44,1-1 299,-1 1 36,1-1 109,0 1 32,0 0 38,0 1 39,0 0 44,0 1 39,0 5-58,0 3 93,0 9 91</inkml:trace>
  <inkml:trace contextRef="#ctx0" brushRef="#br0" timeOffset="13">3954 3096 2561,'0'0'822,"0"0"-59,7 6-67,21 20 19,-22-20 32,1-6 38,18 0-60,-18 0-18,1-2-24,-4 1-531,1 1-65,3-1-4,-4 0-3,0 0 51,1-1 29,0 0 56,1-1 64,1-1 73,-2 2-171,0 0-74,-2 0-57,0 1 14,0-1 32,1 0 54,1 0 28,0-1 57,2-1 66,1 0 75,-3 2-221,1 1-46,4-2 6,-6 0-35,1 1 44,0-2 22,1 0 48,1-1 55,0-1 64,-2 2-202,0 1-25,3-3 8,0-1 43,1-2 75,-3 3-61,0-1 35,3-1-114,4-5-9,-5 4 6,2-5 49,-3 6-110,5-6-21,1-11 89,-11 21-41,2 0-24,2-5-8,-2 1 49,0-3 57,-1-3 86,2-13 154,-4 20 66,-1 7-13,-2-7-91,-7-18-120,7 18-69,-8 1-45,-5 2-46,10 3 4,-4-2 116,1 2-71,2 1-47,-1 1-36,2 0 47,-9 3 160,6-1-164,4-2-37,0 0-1,0 1 1,0 0 0,1 0 0,-1 0 0,1 0-1,-1 0 1,1 1 0,-1 0-4,-7 4-29,-7 4-18,-7 13-18,14-15 39,5-4 17,0 1 0,0 0 0,0 0 0,1 0 0,0 0 0,-3 5 9,-2 1 16,4-5-5,0 0-1,0 0 1,1 1 0,0 0-1,1-1 1,-1 2-11,-25 46 37,2 7-18,8-5-17,16-39-12,2 1-1,0-1 0,0 11 11,2-22-18,3-1-9,7 22 6,-8-21-1,-1-7 22,0 0 0,0 0 0,0 0 0,-1 0 0,1 0 0,0 0 0,0 0 0,-1 0 0,1 0 0,0 1 0,-1-1 0,1 0 0,0 0 0,0 1 0,-1-1 0,1 1 0,-1-1 0,1 0 0,0 1 0,-1-1 0,1 1 0,-1 0 0,1-1 0,0 1 1,0 0 0,-1 0-1,1 0 1,0-1 0,0 1-1,0 0 1,0-1 0,0 1 0,0-1-1,1 1 1,-1-1 0,0 1 0,0-1-1,0 0 1,0 0 0,1 1 0,-1-1-1,0 0 1,0 0 0,0 0 0,0 0-1,2-1 0,19 1 13,30 0 180,-32-4-92,-7 1-54,7-4 20,11-7 25,-20 8-69,7-2-45,3-2-49,58-35-305,-41 21 245,-25 16 130,8-6 3,11-12-29,-19 17 9,-2 2 23,-1-2-35,2-3-36,5-6-52,-2 0 69,4-4-63,49-64-434,-40 48 360,-13 17 125,-1 3 52,-9 10 33,-5 8 13,0 0 22,0 0 5,0 0-8,0 0-38,0 0-28,0 0-1,0 0 35,-7 5 56,-22 14 8,16-6 11,5-4-72,-4 7 2,-2 10 62,8-16-72,-2 4 2,-3 10 35,4-11-45,-7 15 3,-4 46-5,17-68-25,1-6-13,0 0 0,0 0 10,0 0 8,6 6 19,18 14-2,-18-15 7,2-8 3,3-1-12,31-16-11,-33 15-5,-3 2 19,1-1-31,2-2-32,3-3-45,-8 6 51,1 1 31,2-2 2,0-1-57,1-2-65,4-3-99,13-12-111,-18 16-6,0-2 54,22-25 76,-22 25 79,-7 8 60,0 0 36,0 0 7,0 0-32,0 0-23,0 0-20,0 0 22,0 0 35,0 0 42,0 0 35,1 10 26,0-1-21,-1 5-3,-3 6 56,-3 61 98,6-53-165,0-27-7,-1-1 1,1 1-1,0 0 1,0 0-1,0-1 1,1 1-1,-1 0 1,0-1-1,0 1 1,0 0-1,0-1 1,1 1 0,-1 0-1,0-1 1,1 1-1,-1 0 1,0-1-1,1 1 1,-1-1-1,1 1 0,16 23 6,-13-18 7,4-2 11,25 9 27,-14-7 7,-5-7-37,-9 0-7,9-4 13,38-21 18,2-6-10,-6 1-3,-30 19-18,4-3 4,5-10 38,-15 16-33,7-7 10,5-14 52,-14 18-54,18-28 27,-17 19-4,1-5 38,-5 13-59,-2 2-31,0 0 37,-1-3 39,1-6 58,-3 16-72,0-2-40,3-4-9,-3-1 82,-1 0 96,0 3-46,-1 0 41,0-21 239,0 21-77,0 7-232,-3-6-44,1 4-61,-10-24 3,12 26-21,-1 0-1,1 0 0,-1 0 1,1 0-1,0 0 0,-1 1 1,0-1-1,1 0 0,-1 0 1,1 1-1,-1-1 0,0 0 1,1 1-1,-1-1 0,0 1 1,0-1 5,-15-11-132,4 3-62,8 6 28,2 2-49,2 0-54,-1 1-63,1 0-70,0 0-93,-3-1-117,2 1 255,-2-1-39,-2-1-274,0 1-84,-1-1-74,0 0-64,-1 0-377,4 1 145,-1 0-1561,4 1 1108,0 0 592,0 0 51,0 0-140,0 0-482</inkml:trace>
  <inkml:trace contextRef="#ctx0" brushRef="#br0" timeOffset="14">1693 4363 9300,'0'0'831,"0"0"-307,0 0-121,0 0-42,0 0 19,0 0-72,0 0-66,0 0-55,0 0-47,0 0-38,0 0 17,0 0-37,0 0-31,0 0 82,0 1-20,-3 6 33,1-1-69,1-1-36,-1 2 4,-1 2 65,-2 2 79,2-3-51,-1 1 36,-7 18 146,-22 56 559,-2 4-103,18-43-437,-1 1-40,1 0-44,0 1-47,-6 15-15,1 0-105,2 0-115,10-31-33,0 0-33,1 0-32,0-1 49,1 1 42,0 0 33,-5 17 47,-15 64 135,19-72-149,-1 4-47,-1-1-74,1 1-99,5-21 50,0-1-33,0 1-36,0-1-38,-1 1-42,1-1-44,5-20-252,-1 1 238,-1 1-45,-4 7-377,0 1-106,4-8 517,-1 3-800,3-6 534,-1 0-41,1 0-49,0 0-54,0 0-62,0 0-65,0 0-1831,0 0 1620,0 0 287,0 0 117,-1 0 399,-1 0 36,1-1 38,-2 0 40,-2 0-31,-2-1 86,-2-1 57,-6-1 54</inkml:trace>
  <inkml:trace contextRef="#ctx0" brushRef="#br0" timeOffset="15">1335 4659 4354,'2'-21'245,"2"0"0,1 1 0,1-1 0,0 1 0,1 1-1,2-1 1,1-1-245,9-12 405,3 2 43,3 0 287,2 1-37,1 0-37,1 2-36,33-27 526,4 5-121,3 4-110,3 7-97,1 5-83,1 8-72,-56 20-463,0 2-1,0 0 1,0 2-1,1-1 1,2 2-205,14 3 291,-3 4-47,-15 3-46,24 19-30,-39-27-159,-1-1 0,0 1 0,1 0 1,-1 0-1,0 0 0,0 0 0,0 0 1,0 1-1,0-1 0,0 0 0,0 0 1,0 1-1,-1-1 0,1 0 0,0 1-9,23 51 137,-20-41-103,-1-1 0,0 1 0,0-1 0,-1 1 0,-1 0 0,0 0 0,-1 0 0,0 4-34,-3 15 69,-1-1 0,-3 11-69,-2-7 96,-11 31-96,4-24 35,-1-2-1,-2 0 1,-21 32-35,9-25 18,-1-1 0,-3-1-1,-1-2 1,-3-1 0,-1-2 0,-23 16-18,13-15 48,-30 16-48,10-16 111,36-26 2,0-5 53,19-5-86,4-2-47,1 0-39,1 0-47,-3 0 12,-7-1-28,-13-8-86,31 7 153,0 0 0,0-1-1,0 1 1,-1 0 0,1-1 0,0 1 0,0-1 0,0 1-1,1-1 1,-1 1 0,0-1 0,0 0 0,0 1 0,0-1-1,0 0 1,1 0 2,-33-26-21,32 26 20,0 1-1,0-1 1,1 0-1,-1 0 1,0 1-1,0-1 1,1 0 0,-1 0-1,0 0 1,1 0-1,-1 0 1,1 0-1,-1 0 1,1 0 0,-1 0 1,-11-28-30,9 13 1,3-27 13,2-5 11,7 12-9,-1 23 1,14-15 5,-17 21-21,-5 7-17,0 0-2,2 1 30,2 2 36,20 13 132,-23-16-147,-1 0 0,1 0 0,-1 1 0,1-1 0,-1 0 0,1 1 0,-1-1 0,0 1 0,1-1 0,-1 0 0,1 1 0,-1-1 0,0 1 0,1-1 0,-1 1 0,0-1 0,0 1 0,1-1 0,-1 1 0,0 0 0,0-1 0,0 1 0,0-1-3,4 8 45,0 5 28,0 10 22,-3-11-89,2 5 3,1 11 40,-2-16-33,1 6 4,3 13 40,-4-18-44,1 8 4,5 10 38,-6-20-47,-2-7-6,1 1-1,0-1 0,0 1 0,0-1 0,1 0 0,0 0 0,0 0 0,0 0 0,1 3-4,1 3 5,-3-6-4,0 0 0,1-1-1,0 1 1,-1 0 0,1-1 0,1 0 0,-1 1 0,0-1-1,1 0 1,1 2-1,18 22-45,-9-16-113,16 6 65,-12-11-56,20 1 98,-16-7 67,-8-1-12,8-2 1,12-4 29,12-5-22,0-2 1,-1-2-1,40-22-12,-51 22 6,7-5 22,-1-1-1,15-13-27,-42 29 2,-6 3 0,-1 0 1,0-1-1,0 1 1,0-1-1,0 0 1,0-1-1,2-2-2,2 0 4,23-26 24,-25 26-24,16-23 27,-4 0-7,-14 23 16,-4-6 3,2 1-30,-1 5-3,0 0 22,-2 7-2,-4-6-17,-12-20-26,13 20-17,3 6 1,0 0 10,0 0-2,-7 2-11,1 0 30,-20 4-1,21 1 13,-1 0-4,4-5-4,-1 1 1,1 0 0,0 0-1,0 0 1,0 0 0,1 0-1,-1 0 1,1 0 0,0 0-1,-1 4-2,-3 3 6,-10 33 20,11-31-20,-6 37 18,5-11-24,4-35-2,0-1 0,1 1 0,0 0 0,-1 0 0,1 0 0,0 0 0,0-1 0,1 1 0,-1 0 0,1 0 0,-1 0 0,1-1 0,0 1 1,0 0 1,2 5-11,2 15-46,3-8 47,-3-8 0,7 14-35,1-9 36,-7-6-1,12 12-36,-2-9 31,-8-6-7,4 5-161,-2-4 58,8-1-99,-14-3 140,0 1-33,4 1-385,-1-1 102,-1 0 87,-1 0 74,0-1 31,0 0 63,6-3-141,-5 2 92,-3 1 52,0-1-41,4 0-333,1 0-58,0-1-51,1 0-40,8-2-727,24-9-1982,-30 9 2401,0 0 69,-6 2 409,1 0 37,-2 0 44,1 0 47,0 0-882,-2 0 479,1 0 205,1 0 97,2-2 113,2-2 99,4-1 43,9-4-1</inkml:trace>
  <inkml:trace contextRef="#ctx0" brushRef="#br0" timeOffset="16">2861 4921 7379,'13'-34'1401,"-11"28"-742,-2 5-35,0 1 531,0 0-109,0 0-91,0-1-518,0-4-39,0 4-295,0-1-34,0 0-12,-1 0-39,1-2-10,0 1 26,-1 0 42,1 0 62,1 0 40,-1 0 69,0 0 80,1 0 91,-8 0-63,-22-7-94,22 7-31,6 3-138,-6 2-40,-3-1-45,-5 2-14,-9 4 95,13-3-75,4-2-30,-2 1 38,-2 1 39,-5 3 55,9-4-64,0-1-21,-3 1 2,-1 2 40,-3 2 50,-5 4 81,12-7-146,0 0-21,-4 2 3,-1 1 40,-2 3 50,-6 4 83,13-10-161,0 1-15,-4 1 3,0 2 29,-2 3 39,-5 4 67,5-7-111,-6 7 11,9-5-14,-5 5 34,6-6-64,-5 4 6,-5 12 31,12-17-51,4-5-9,0 0 1,0 1-1,1-1 0,-1 1 1,1 0-1,0 0 0,0 0 1,-1 4-8,-9 17 10,9-18-23,3 0-14,0 30-7,4-31 18,19 20 2,-18-24 17,-1 1 0,1-1 0,0 0 0,-1 0 0,1-1-1,0 1 1,0-1 0,0 0 0,1-1 0,-1 1 0,0-1-1,0 0 1,3 0-3,-5 0-2,41-4 20,-33 1-17,8-2 12,43-22-10,-50 22 0,-6 3-3,-1 0 0,1 0 0,-1-1 0,0 0-1,0 0 1,0 0 0,0-1 0,2-2 0,42-31-10,-31 23 6,4-3-1,2-10 56,-24 27-51,13-15 76,12-16 80,-12 17-74,-10 11-65,-1-1 0,1 1 0,0 0 0,-1-1 0,0 0 0,1 1 1,-2-1-1,1 0 0,0 0 0,-1 0 0,1-2-17,2-2-5,-3 6 3,0 0 0,0 0 1,0-1-1,0 1 0,0-1 1,0 1-1,0-1 0,-1 1 0,0-1 1,1 1-1,-1-1 0,0 1 0,0-1 1,0-1 1,0 1-17,0-7 48,0 5-44,0-1-44,0-2-63,-5 14 114,-3 6 20,0-1 0,1 1 0,-5 11-14,1 3-21,1-1 1,1 1 0,0 3 20,-5 28-1,3 0 70,4-19 35,1-3 60,3-17-49,-9 54 187,1 0-77,0 0-67,0 0-54,-3 27-33,-10 50-61,19-108-15,2-21-6,0-1 1,-1 0-1,-2 7 11,-1-4-30,-3 13-109,5-16-4,3-11-21,1-7-38,1-1-37,0 0-39,0 0-49,0 0-69,0 0-89,0 0-76,0 0-68,0 0-103,0 0 314,0 0-35,0 0-541,0 0-95,0 0-84,0 0-1303,0-3 2039,0 1 38,0 0 37,0 1 35,0-3-229,-1 2 117,1 0 226,0 1 33,-1-1-92,0 0 70,0 1 112,0-1 34,-1-1-63,1 1 48,0 1-33,1-1-16,-1 0-37,1 0-43,-1 0-49,1-1-1,-1 1-42,1-1-46,0 0-49,0 0-53,0-1-57,-1 0-60,1 0-63,0-5 178,0-1 63,0-6-15,0-9-128</inkml:trace>
  <inkml:trace contextRef="#ctx0" brushRef="#br0" timeOffset="17">2846 5024 7027,'0'0'1372,"0"0"-758,0 0-87,0 0-111,0 0-98,0 0-78,0 0-64,0 0 56,0 0 3,0 0 93,0 0 126,-7 2 69,-19 5-30,20-5-63,6 2-263,0 0-37,0 2 39,0 0-86,0 4-20,0-6 16,0 3 268,-2 2 10,1-4-286,-1 0-21,0 3 5,0 1 41,1 2 61,1 5 100,1-6-197,0-3-47,-2 2 29,1 1 38,-2 6 58,-1-6-112,0 7-15,2-6 29,1 4 38,0 8 2,0 2 29,0 46-5,0-65-85,0-5 21,3 5 142,0-2-147,1 3-48,-1-1 38,-1 0 48,-1 1 71,7-7-120,24 0 10,-18-3 6,-7 1-31,-5 1-6,0 1-1,0-1 1,0 0-1,0 0 0,0 0 1,0 0-1,0 0 1,0 0-1,0 0 1,-1-1-1,1 1 1,0-1-1,-1 1 1,1-1-1,-1 0 0,0 0-2,8-6 0,-2 2 13,0-1-35,2-3-33,3-4-46,14-17 16,0-3-87,3-6-90,37-61-437,-44 64 489,-7 9 85,-1 0 42,-1 0 51,-2 2 62,-7 17 15,-3 2-5,6-22 19,-5 21 8,-2 8 5,0 0-24,0 0-19,0 0 27,0 0 19,-6 8 50,-2-2-74,1 1-28,1 0 20,0 3 31,-1 5 47,1-4-73,-2 5 10,3-5 6,-2 6 41,2-5-59,-4 5 10,5-4 4,-3 4 37,3-6-53,-3 6 11,4-5 3,-2 4 36,1-6-57,-1 7 7,0 9 85,3-11-83,-3 38 175,5-47-141,0-6-16,-2 12-3,4 4-48,-2-11-1,0 1 28,0-6-16,0 0 5,0 0 6,7 4 7,20 14-2,-20-14 14,0-4-12,-1 1-26,9 0 6,4-5 34,17-10 8,-3-1-37,10-7-9,-32 15-13,28-21-4,-30 22-1,23-23 0,0-5 8,-18 22-8,-10 8-1,0 0-1,0 0 1,0 0 0,0 0 0,-1-1 0,0 1 0,0-1 1,4-3 0,-4 5 0,0-1-1,0 1 1,-1-1-1,1 0 1,-1 0 0,0 0-1,0 0 1,1-2 0,11-30 0,-5 1 16,-8 22 13,-1-13 1,0 20-20,0 6-34,0 0-8,0 0 3,-25-5 3,18 3 23,1 1 13,-1 7 6,-22 18 0,17-10 0,-23 57 35,33-65-35,1 3 8,-6 25-16,5-25 5,2-1 3,0 24 0,0-24 0,2 0 0,5 23 0,3 2 1,-6-26-15,4 5 9,12 12-3,-19-23-7,-1 0 0,1-1 0,-1 1 1,1-1-1,-1 1 0,1 0 1,-1-1-1,1 0 0,0 1 0,-1-1 1,1 1-1,0-1 0,-1 0 0,1 1 1,0-1-1,-1 0 0,1 0 0,0 0 1,0 1-2,30 7 24,-23-6 16,-1-5-3,31-15 6,7-9-11,2-10-11,4-14-2,-42 44-18,-4 3-1,-1-1 0,0 1-1,0-1 1,0 1 0,0-1 0,-1 0 0,0-1 0,27-37 8,8-15-19,-32 50 9,-3 5 0,0-1 1,-1 1-1,0-1 0,1 1 0,-1-1 1,-1 0-1,1 0 0,1-3 2,9-22 3,-9 21 15,-3-16-4,0 10-97,-6 14 64,-24 0 19,23 6 14,-2 1-11,-5 6 0,-2 10 33,9-15-29,-3 6-2,-3 11 37,7-15-29,-2 5 1,-3 11 39,7-17-41,-2 6 2,-1 9 24,2-11-32,-4 15 19,5 52-8,4-72-44,0-8 6,0 0-6,8 4 14,22 11 26,-29-14-12,-1-1 0,1 0 0,-1 1 0,1-1 0,-1 0 0,1 1 0,0-1 0,-1 0 0,1 0-1,-1 0 1,1 0 0,-1 0 0,1 0 0,0 1 0,-1-1 0,1 0 0,-1-1 0,1 1 0,0 0 0,-1 0 0,1 0 0,-1 0-1,1 0 1,-1-1 0,1 1 0,0 0-1,8-2 4,-6 2-3,0-1 1,0 0-1,1 0 0,-1 0 1,0 0-1,0-1 1,0 1-1,0-1 0,0 1 1,-1-1-1,2-1-1,35-22-3,-23 16-5,2-4-3,7-6-63,-15 10 32,-3 4 30,1-2-37,1-2-41,6-3-61,-5 2 73,-3 3 44,1 0-30,3-2-41,4-5-65,-4 4 107,5-4-9,11-7-55,14-9 61,1 4 39,-10 13 8,-12 9-18,-6 5 39,-7 0 15,0-1 121,-7 0-84,6 7 84,18 18-124,-17-12-30,-5-6 14,-1-4 0,0 0 1,0 0 0,-1 0 0,1 0-1,-1 0 1,1 0 0,-1 0 0,0 0-1,-1 2 2,0 47 15,-1-42-24,-1-1-18,1 4-108,1-5 67,-3 7 44,1-9-10,0 0-31,-1 4-46,1-1 83,0 1 14,-10 12 45,-4 6-2,12-21-10,5-7-3,0 0 0,-7 6 0,-20 20 0,20-20 3,7-6 10,-24-3 31,16 4-114,4 0-13,-1 0-32,-1-8-109,-18-20-86,18 20-31,5 1 29,-4-20 74,4 20 86,1 0 48,0-19 3,0 19-35,0 6-75,0 0 60,0-6-42,0 6-6,0 0 44,0-1 40,-1 1 35,1-2 29,0 1 98,-1 0 69,0-3 262,1 2-234,0 0-142,0 0-71,0 0-88,0 0-104,0 1-50,1-1-93,-1 0-103,1 0-113,0-1-120,-1 2 313,1 0-34,-1 0-35,1 0-37,0-1-37,-1 1-38,2-3 218,4-7-537,-3 5 406,0 1-48,-1 2-38,-1 1-44,-1 1-171,0 1-449,1 0 17,0-1 491,1-1 211,1-1 107,1-1 125,2-1 107,2-2 64,6-5 49</inkml:trace>
  <inkml:trace contextRef="#ctx0" brushRef="#br0" timeOffset="18">4305 4718 4546,'2'-8'416,"-2"-1"-314,0 1-54,1-1 12,2-1 30,2-3 53,-1 2-97,2-5 7,-1 6 8,1-5 38,-3 9-54,-1 1-32,2-3-3,0 0 58,0-3 63,1-5 95,-4 14-292,1-2 73,0-1 64,0 0 54,2-7 225,1 1 21,5-13 561,-8 19-681,0 0-40,1-1 816,-3 6 0,0 0-571,0 0-39,0 0-27,0 0-41,1 0-59,5-3-52,6-4-53,1 0-15,-6 3 65,-7 4-6,0 0 59,2 4-98,-1 0-39,1 3 55,-1 1-81,-1 2-46,0-5-5,0-2 22,0 13 499,-1-11-464,0 0-55,0 2 2,0-3-10,0 0 41,0 1 21,0 1 42,-1 1 50,-1 2 56,-7 26 248,-2 3-47,1 0-43,-2 1-42,1 1-43,0 0-36,-12 41 218,1-1-113,2-1-93,12-32-100,5-12-148,5-5-111,0-14-30,1 0-36,4 12 18,-5-22-82,-1-6 114,6 5 56,18 12 0,-18-13 5,-5-4-31,6-1-41,-3 1-33,1 0 88,0 1 44,-1-1-42,0-1-42,1 0-58,0-1-39,1 0-62,0 0-72,2-2-82,-6 3 512,0 0-46,1 0-43,-1-1-41,1 1-41,0-1-38,0 0-38,0 1-35,3-3-228,0 0-125,1 0-111,0-1-101,-1 1-5,1-1-63,-1 1-52,1-1-45,5-4-917,16-14-2517,-21 17 3034,0-1 68,10-10-932,9-12-916,-26 29 3017</inkml:trace>
  <inkml:trace contextRef="#ctx0" brushRef="#br0" timeOffset="19">4380 4723 9124,'0'0'373,"0"0"-156,0 0-8,0 0-61,7-5 39,4-1-159,38-20 249,-24 14-219,-1 2-115,-12 6-25,0-1-43,-8 4-4,-1 0 57,-1 0 43,2 0 54,0-1 24,0 1-84,1-1-76,0 1-108,1-1-65,2-1-112,-4 2 151,1 0-34,0-1-36,0 0-38,-1 1 10,0 0 117,-1 1 72,2-1 71,1-1 13,-3 2 1,0-1-44,-1 0-26,1 0-48,0 0-56,1 0-64,-1 0-3,1 0-54,0-1-60,0 1-62,1-1-69,0 0-71,0 0-78,1-1-80,0 1 408,1-1 54,9-4-171,13-4-93</inkml:trace>
  <inkml:trace contextRef="#ctx0" brushRef="#br0" timeOffset="20">4830 4795 9012,'-2'1'765,"-4"1"-295,2-1-280,-2-1-44,-3 2 6,5-1-60,0 0 46,-1 1 21,0 1 50,-1 0 57,-1 1 66,-20 11 239,20-11-115,0 0-125,-22 13-96,22-12-99,7-5-70,0 6-44,0 20-17,0-20 19,11-5 49,-2 5-54,3 2 11,4-3 61,-6-2-59,4 0 7,10 5 72,-14-5-78,7 2 9,9 6 70,-16-8-86,7 4 7,6 8 81,6 5-26,-18-11 0,-4-2-36,2 7-9,-5-6-7,3 2 52,-3-2-37,-1 7-13,-2-8-7,4 14 93,-7-6-89,1-7-7,-3 5 38,1-6-56,1 0 21,-3-1-41,-1 1-37,-4 3-49,6-6 156,-1 0-86,0 0-81,-1 1-75,0-1-70,0 1-66,-1 0-59,1 0-54,-3 1-152,0 0-62,0 0-54,0 0-43,-7 3-677,-17 7-2043,17-12 1645,6-2 696,4-1 621,1 0 40,-1 0 46,0 1 55,-1 0 82,1 0 46,-1 0 40,-1 0 35,-1 1 8,0 1 35,-20 7-105</inkml:trace>
  <inkml:trace contextRef="#ctx0" brushRef="#br0" timeOffset="21">3371 1388 5106,'0'-6'1070,"0"-2"-707,0-1 15,0-14 562,0 16-687,0 0-39,0 2-65,0 1-50,0 1-58,0 0-69,-5-48 1805,2 33-1064,1 8-354,0 2-35,0 1-44,0 0-51,0 1-45,1 2-80,-1-5 427,0 2-111,0 1-96,1 1-85,-1 0-43,0 1-79,0 1-47,-1-1-27,1 1 5,1 1 20,0 0 22,0-1 40,-3-5 249,0 1-81,1 1-71,0 1-61,0 1-34,0 0-57,0 1-36,-2-1-24,0 0 50,2 0 75,-4-5 75,1 1-51,1 2-42,2 2-36,-2-3 11,-3-1-55,3 3 3,-6-5 78,4 3-21,-1-1 34,-19-16 10,0 2-1,-1 1 1,-1 1 0,-1 1 0,-1 2 0,-24-10-146,-1 8 170,-3 5-37,17 6 52,-39-2-185,25 7 91,-1 3-1,0 2 1,-18 4-91,4 4 106,0 3-1,1 3 1,0 3-1,-49 21-105,38-7 124,1 4 0,2 3 0,-47 33-124,7 8 180,4 6 0,4 4-1,3 4 1,-69 85-180,7 5 801,-54 88-801,51-28 319,95-119-105,1 10-214,10-3 81,-35 105-81,47-86 3,7 2 0,-21 129-3,38-113-11,7 2 0,3 94 11,16-88 31,11 52-31,5-85 7,6 1 0,6-2 1,7-1-1,5-1 1,46 107-8,-31-119-5,5-4 0,12 9 5,-5-22-42,59 77 42,-51-93-88,79 83 88,-73-98-73,4-4-1,17 8 74,-16-20-108,4-4-1,36 18 109,-50-38-16,2-4 0,1-2 0,51 14 16,-38-21 17,0-3 1,2-5-1,1-3 1,1-5-1,14-2-17,6-5 27,0-5 0,0-5-1,0-5 1,12-6-27,4-7-13,120-36 13,-22-15-100,-5-17 64,35-37 57,-113 45 86,78-64-107,-77 41 115,51-57-115,14-34 37,-45 22-52,-10-8-60,69-120 81,-113 131-94,69-149 88,-96 150-53,-8-4-1,-7-4 54,-14 16-30,1-35 30,-19 37-22,13-142 22,-34 149-30,-7-1 0,-6 0 0,-13-89 30,-1 112-21,-7 0 0,-5 1 0,-6 1 0,-5 2 0,-6 1 0,-5 3 0,-56-105 21,17 69-229,-13-7 229,30 62-114,-2 2-35,10 18-8,-2 2-37,-3 1-42,0 2-48,2 6 67,-2 2-52,-1 2-50,-2 2-48,-2 2-47,-3 2-43,-1 3-42,-3 1-41,26 24 139,-1 0-41,-1 1-45,-1 0-47,-2 2-51,1 1-55,-1 1-59,1 2-61,-2 1-40,-1 3-116,0 3-90,0 2-67,-105-27-2077,93 29 1831,50 12 949,-13-4-207,-20-5-256,-1 2 121,27 6 405,0 1 35,-1 1 35,0 0 38,-17 0-37,-1 2 79,-24 1 33,-2 2 88,27 1 34</inkml:trace>
  <inkml:trace contextRef="#ctx0" brushRef="#br0" timeOffset="22">5934 4069 8052,'0'0'885,"0"0"-335,0 0-136,0 0-57,0 0-2,0 0-89,0 0-70,0 0-50,0 0 57,0 0-78,0 0 19,0 0-50,0 0 20,0 0 41,0 0 27,0 0 50,6 0 88,20 0 96,-19 0 86,0 2 34,-3 0-426,0-1-43,2 2 1,-2-2-11,0 0 33,0 0 17,1 0 35,1 0 41,1 0 47,-2 0-120,-1 0-50,2 0 2,-2-1-6,0 1 34,1 0 17,0 0 36,2 0 41,1 0 47,33 5 303,0-1-53,1-2-49,2 0-44,22-1 121,1-2-73,1 0-58,0-1-42,64 0 265,-73 1-425,53 0 52,1 0-107,-3 2-72,147 11-24,-101 2 64,44 5-49,0-6-69,-89-7-3,-81-5 32,0 1 39,113 13 323,-92-9-309,-25-4-72,-1-1-40,75 15-228,-52-5 230,-9-1 57,-12-1 11,-20-7-1,-7-3-15,6 2 13,20 9-3,-20-9 9,-6-2 2,7 2 2,18 7 12,-18-7 2,-7-2 2,0 0 17,0 0 26,0 0 14,0 0-5,0 0 2,0 0-19,0 0-5,0 0-5,0 0-22,0 0-8,0 0-10,0 0-3,0 0 0,0 0 0,0 0 0,0 0 0,0 0 0,0 0 0,0 0 0,0 0 0,0 0 5,0 0 22,0 0 11,6 3 26,-4-2-32,1 1-50,3 2-33,0-1 97,2-1 104,-2-1-30,0-1 43,-4 1-229,1-1 39,7 2 83,1-1 80,18 4 267,-22-4-340,-1 0-51,1 0 97,-7-1-15,0 0-28,13 2 3,1 2-63,-7-1-6,-1-1 11,-6-2-1,0 0-7,0 0 0,0 0 7,0 0-7,0 0-3,0 0-5,0 0-17,7 2 14,18 9-10,-18-9-17,9 3 34,-15-4-14,1 0 1,-1 0-1,1-1 1,-1 1-1,1-1 1,0 1-1,-1-1 1,1 1-1,0-1 1,-1 0-1,1 0 1,0 0-1,-1 0 1,1 0-1,0-1-1,4 1 3,6-1-2,6 4 27,5 4-28,-17-5-8,-6-2 14,0 0-17,30 8 6,-24-6-6,-6-2 0,6 0 22,54 9 2,-54-8-21,-6-1 19,0 0 0,0 0-22,0 0 0,6 0 19,18 0-2,-18 0 2,-6 0-14,0 0 12,6 3-14,18 7 8,-18-7 8,-6-3-14,3 0-21,0 0-54,0 0-50,-1 0-49,1 0-45,-1 0-43,0 0-42,-1 0-37,1 0-36,-1 0-33,1 1-505,-1-1-103,-1 0-81,-1 1-883,-3 0-1386,1 0 1966,0-1 43,-1 1 108,1 0 439,0-1 87,-1 1-768,3-1 537,-1 0 198,1 0 43,0 0 161,0-1 42,0 1 47,-1-1 54,0 0-18,-1 0 78,-1-1 66,1 1 56,-4-2-62,-4-2-25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42:39.7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2836 2401,'1'-6'603,"0"0"-456,1-2 69,0 0 41,1-13 398,0 9-307,-3 6-210,1 2-38,0 1-47,-1 0-54,3-14 646,-1 1-78,-1 1-79,1 2-81,-2 2-81,1 2-81,-1 0-83,0 3-83,0-16 719,0-1-73,0 1-73,0 0-72,0 0-71,0 0-70,0 1-69,0 0-68,0 15 55,-3 1 36,-9-17 49,9 16 44,3 6 40,0 0-20,0 0-12,0 0-64,0 0-38,0 0-48,0 0-27,0 0-20,0 0 7,0 0 21,0 0 30,0 0-14,0 0-18,0 0-59,0 0-42,0 0-41,0 0-15,0 0 7,0 0 0,0 0-7,0 0 7,0 0-5,0 0-32,0 0-13,0 0-21,0 0-1,0 0 27,-3 10 21,-11 29-10,11-18 3,4 45 5,6 53 188,-3-67 32,-4 34-367,0-41 141,1 1 0,4 10-141,0-12 92,-1-8 96,8 36-188,-3-43 67,14 27 200,-18-45-238,8 7 197,16 11 47,-10-17 79,-9-7-253,19 7 102,-6-3-39,18-3 195,9-10 100,1-8-96,-2-7-81,-1-4-67,26-23 24,26-29-3,-25 12-141,-2-3-32,66-75-21,-31 23-61,50-64-54,-133 152 62,127-147 17,-75 90-44,-1-1-33,1 0-36,0 0-40,0-1-44,2 0-46,-17 18 14,15-16-116,-29 32 82,1 0-49,-1-1-60,1-2-69,-8 6-5,1-1-68,-1 0-74,1-2-82,-16 21 205,0 0-36,1 0-40,0-1-40,17-21-467,0 1-81,24-28-680,0 0-91,61-75-1757,-87 105 2471,1 0 41,-8 9 231,-1-1 46,0-1 54,0 1 62,-6 7 164,-1 0 37,28-40-453,9-16-73,32-47-394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32:08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7319 1999 4050,'0'-5'1011,"0"2"-897,1-1 73,-1 0 63,0 0 52,1-5 402,1-13 1133,-2 15-1335,1 1-78,0 0-100,-1 4-213,0-1-39,0 2-42,1-1-47,-1 0-50,0 1-53,1-8 1360,0 5-742,-1 1-102,0 0-90,0 0-78,0 0-39,0 1-74,0-1-45,0-1-27,-1 2 3,1 0 21,0 0 23,0 1 42,0-6 812,0 7-517,0 0-35,0 0-34,0 0-49,0 0-58,0 0-51,0 0 107,0 0-16,0 0-97,0 0 41,0 1 42,0 5 39,0 11 55,-2 1-34,-3 18 245,-3 3-113,0 0-100,-2 7-47,1-1-94,-2 23 131,-3 1-70,0-1-61,-2 1-54,-4 13-29,-1-1-57,-5 17-42,-14 49-52,-12 39-39,44-159 11,-1 1-70,4-13 5,0-1-38,1 0-44,0 0-48,-3 14-500,-1-5-117,1-4-124,2-11 437,1 0-33,1-3-211,1-1-102,1-3 394,1 1-34,-1 1-39,1 0-40,0-2 261,0 0 47,-1 0 45,1 0 38,0 0 3,0 0 41,-1 1-23,1 0 44,-1 1-61,1-1 34,-1 0-21,1 0-67,-1 0-22,1 0-71,0 0-84,0 0-95,-1 0 8,1 0-80,0 0-88,0 0-94,0 0-100,0 0-108,0 1-114,0 0-120,0-3 872,0 0 36,0 0-221,0 0 19,0 0-118</inkml:trace>
  <inkml:trace contextRef="#ctx0" brushRef="#br0" timeOffset="1">6707 2027 3522,'11'-17'-21,"0"0"42,0 0 40,1 0 39,1 1 35,0-1 35,14-14 261,3 1 110,1 1 92,1 3 76,3 1 58,7-1 187,-19 13-191,1 1 1,0 2 0,9-3-764,34-5 1329,-18 10-468,1 5-108,-5 4-92,-2 2-81,-1 3-64,-1 2-48,-25-3-277,0 0 0,-1 1-1,1 0 1,-1 1 0,-1 1 0,1 0 0,-1 1 0,-1 1 0,4 3-191,0 2 235,0 1-38,12 18 95,1 11-79,-23-32-175,-1 0 1,0 0-1,-1 0 1,2 8-39,-4-10 24,-1 1 1,0-1 0,0 0-1,-2 1 1,1 7-25,-8 33 160,-7-9 67,3-23-69,-2 1 33,-13 15-57,-2-1-40,-33 30-7,-5-6-92,23-26-53,-1-1 1,-39 21 57,28-23 2,-1-3 44,48-23-101,1 0 43,-18 7 67,17-8-79,-2 0-57,1-2-48,-1 1-69,-1-1-82,-2-1-95,3 0 126,-2 0-36,0 0-36,2 0-36,3 0-35,3-1-40,1 0-43,-1-1-48,0 0 54,-2-1-33,-2-2-266,1 2-57,3 1 82,2 0-60,1-2-81,1-1-106,0 3 556,0 0 98,0 0 137,0 1 37,0-1-80,0-3-122,0 3 212,0 0-43,0 1-14,0-1-54,0 0-62,0-1-73,0 1 4,0-1-65,0 1-69,0-1-75,0 0-81,0-1-87,0 0-93,0 0-99,0 2 765,0 0 39,0-4-57,0-1 92,0-6 90</inkml:trace>
  <inkml:trace contextRef="#ctx0" brushRef="#br0" timeOffset="2">7824 2458 5266,'-25'-9'900,"14"5"-367,5 2-86,4 1 123,-6 4 347,6-2-733,-1 1-109,1-1-33,-7 4 66,5-3-12,0-1 64,0 0 37,0 0 70,0 0 83,0-1 95,-4 7 486,3-3-766,0-1-52,-4 3 2,5-2-32,0 0 48,0 0 23,-1 1 52,0 2 58,0 1 68,1-4-194,0 0-49,-2 2 1,3-3-20,1 2 40,-1 0 21,0 1 44,-1 1 50,0 2 57,1-4-157,0 1-41,-2 3 5,3-5-24,-1 2 34,1 0 18,-1 2 36,0 0 43,0 3 47,-8 25 76,-5 40 311,11-41-390,2 1-52,4-3-87,2-16-22,0 0-1,1 0 0,5 10-78,-1-4 56,-1-6-34,3 0 23,18 12-26,-13-18-89,17 2 68,-14-9-36,21-4 70,-18-4 35,7-9-30,0 0 0,-1-2 0,0-1 0,8-8-37,24-26 25,-11-4-24,-36 39 25,-1-1 0,-1 0-1,-1-1 1,7-15-26,1-20 15,-11-2-76,-10 18-41,-7 0-62,6 20 10,-4-7 24,5 15 58,-1 0-35,0 0-20,-1 0-42,-1-1-49,-2 0-59,0-1 205,-1 0-36,-6-5-58,-12-6-131,22 17 225,-1 0-1,1 1 1,-1 0-1,0 0 0,0 0 1,0 1-1,-2 0 73,4 0-37,0 2 0,0-1 0,0 1 0,0-1-1,-1 2 1,1-1 0,-1 0 37,-4 2-59,-18 2 56,15 0-38,5-1-21,-1 1-39,0 1-49,-2 1-58,8-4 91,0 0 45,0-1 32,-2 1 37,-1 1 16,2-1-56,-1 1-62,-1 0-88,1 1-53,-2 1-93,-1 0-107,-1 2-122,2-2 200,-7 6-361,1-1-100,8-7 240,2-1-61,2-1-79,1-1-96,0 0-296,-3 5-838,0 0 1149,-1 2 97,-1 2 43,-3 3-110,-5 9-341</inkml:trace>
  <inkml:trace contextRef="#ctx0" brushRef="#br0" timeOffset="3">8390 2437 7395,'1'-2'922,"3"-4"-366,-3 4-534,1-1 77,1-2 66,0 0 54,4-7 324,6-8 475,-8 11-609,0 2-53,-2 2-92,1-1 870,-4 6-21,0 0-591,0 0-36,0 0-47,0 0-54,0 0-56,0 0-49,-7-4 173,-22-12-98,29 16-346,-1 0 0,1-1 1,-1 1-1,1 0 0,0 0 0,-1-1 0,1 1 1,-1 0-1,1 0 0,0 0 0,-1 0 0,1 0 0,-1 0 1,1-1-1,-1 1 0,1 0 0,-1 0 0,1 0 1,0 0-1,-1 1 0,1-1 0,-1 0 0,1 0 1,-1 0-1,1 0 0,0 0 0,-1 1 0,1-1 0,-1 0 1,1 0-1,0 0 0,-1 1 0,1-1 0,0 0 1,-1 1-1,1-1-9,-5 3 72,0-1-37,-2 1-2,0 2 65,-3 2 79,4-2-44,-2 1 34,3-2-88,-2-1-33,-2 3-2,0 1 60,-2 4 77,4-4-48,-1 1 35,2-3-108,0 1-15,-4 2-1,1 2 28,-1 2 42,-3 6 71,4-7-127,-3 6 5,4-6-2,-2 5 37,3-8-67,-4 6 3,1 10 53,6-19-69,3-3-13,0 0-1,0 0 0,0 0 1,0 0-1,0 0 0,0 0 1,0 0-1,1 0 0,-1 0 0,1 1 1,0-1-1,0 0 0,-1 0 1,1 0-1,1 2-4,-1 22 27,0-19-9,4 1-2,11 24 0,-11-24 0,3 0 3,-1 0-12,-4-4-5,0-1-1,0 0 1,0-1-1,1 1 0,-1 0 1,1-1-1,0 1 0,0-1 1,0 0-1,0 0 1,0 0-1,1 0-1,31 19 35,12 3-1,-32-17-23,23 16 32,-10-4-1,-22-15 17,1 2 43,18 16 28,-18-16 94,-7-6 110,0 7 93,0-3-328,0 2-40,-1 1 5,1 0 72,0 0 89,1-3-61,-1 0 41,-4 3 182,-9 23-128,3-17-81,2-5-143,-4 4-3,-12 4 27,14-9-53,5-3-2,-1 0 1,0 0-1,0-1 0,-1 1 1,1-1-1,-2 0-4,-2 3 3,-36 12-3,35-14 5,-6 2-9,-10 1-27,11-3-47,2-1-41,7-2-74,6-1-102,1 0 96,0 0-37,0 0-38,0 0-42,0 0-42,-1 0-44,-1 0-48,-2 0-50,-2 0-53,-2 0-55,1 0-55,1 0-58,2 0-59,2 0-63,2-3-63,1-1-68,0 3 657,-1 0 52,1 0 47,-1 0 43,0 0 13,1 0 44,-1 0 22,0-1 13,1 0 5,-1 1-9,1 0-37,-1-1-69,1 1-35,-1-1-75,1 0-85,0 0-99,0 0-3,-1 0-83,1-1-90,0 0-98,1 0-104,-1 0-111,0-1-119,1 0-125,1-2 263,0-3 58,2-3-124,3-8-449</inkml:trace>
  <inkml:trace contextRef="#ctx0" brushRef="#br0" timeOffset="4">8987 1968 10277,'0'-2'718,"3"-4"-276,1-8-45,4-7 148,-5 13 378,-3 8 80,2-7 62,1 1-466,-1 0-55,-1 2-54,0 0-51,0 2-48,-1 1-45,-1 0-43,1 2-39,-1 0-38,-1 1-33,-2 4 100,0 2-104,-2 2-82,-2 4-54,-11 23-48,13-25 54,1-2 93,3-6-29,1-1 36,-11 28 20,0-1-35,-11 28 65,3-2-77,-22 75 106,31-90-130,0 0 40,-15 61 77,9-33-136,0 0-39,3-5-40,2 1 0,2 13-10,7-15-38,1-28-36,0-9-46,1-24-458,1 0 107,0 0 98,0 0 91,-1 0 86,1 0 76,0 0 71,0-1 63,0 1 53,0-1 48,0 1 39,0-1 33,0 2 251,1 1 692,-1-3-829,0 0-53,0 0-70,1 0-94,-1 0-115,0-1-34,0 0-36,0 1-41,0-1-43,0 0-46,1 1-47,-1-1-51,0 0-53,0 0-56,0 0-59,0 1-61,0-1-63,0 0-66,1 0-70,-1 0-71,0 0-74,0 0-77,0 0-80,0 0-83,0 0-85,0 1-88,0-1-90,0 0-93,0 0-95,0 0-98,0 0-101,2-6 1380,0 0 76,1-2 63,0 0 51,1-3 6,1-6-54</inkml:trace>
  <inkml:trace contextRef="#ctx0" brushRef="#br0" timeOffset="5">8802 2373 9204,'0'0'922,"0"0"-395,0 0-113,0 0 71,0 0 283,0 0 89,0 0-54,1-1-458,5-3-61,-2 2-203,0-1-17,1-2-2,2 1 23,2-1 46,4-1 81,-4 2-114,5-2 22,-3 1-40,4-2 36,2-2 58,-2 2-111,-2 0-66,2 0-69,3-2-122,-9 4 45,0 1-39,0-1-43,0 0-46,0 1-49,0-1-53,0 1-55,-1 0-59,0 0-63,-1 1-66,0-1-68,0 1-73,-1 1-76,-1-1-79,3 0-1081,-4 1 710,1-1 276,1-1 83,0 1 323,2-2 48,10-6-453,14-8-340</inkml:trace>
  <inkml:trace contextRef="#ctx0" brushRef="#br0" timeOffset="6">7706 3539 8452,'0'0'917,"0"0"-407,0 0-259,0 0-49,0 0 103,0 0-72,0 0-39,0 0 139,0 0 19,-1 1-118,-4 4 55,-7 7 62,0 0 56,7-5 47,0 2 34,-7 24-356,-1 1 51,0 0 43,1 1 38,-12 32 305,-38 125 1231,38-108-1106,9-30-327,1 0-81,2-1-101,0 0-118,-12 50-100,-1-4-101,17-65 47,6-26-123,2-7 57,0-1-41,0 0-46,0 0-47,0 0-49,0 0-50,0 0-53,-1 1-55,0 1-61,-2 2-62,-1 3-67,-1 1-72,-1 0-75,2-2-78,1-1-81,2-3-73,1-1-62,0-1-51,-1 0-563,0-1 618,-1 0 255,-2-1 94,1 1 356,0-1 40,-6-2-275,1 0 183,-5-2-169</inkml:trace>
  <inkml:trace contextRef="#ctx0" brushRef="#br0" timeOffset="7">7532 3529 3137,'11'-10'950,"-4"3"-892,0 1 45,1-1 43,1 0 39,10-9 288,2 1 113,6-5 231,54-31 1728,-47 34-1527,25-5 607,-16 12-593,-6 5-224,0 3-64,-13 2-318,-2 1-34,1 2-38,-2 0-41,0 2-44,-1 0-50,-1 2-51,-1 1-56,-3 3 56,20 20-64,-34-31-98,0 1 0,0 0 0,0 0 1,0-1-1,0 1 0,-1 0 1,1 0-1,0 0 0,-1 0 0,1 0 1,-1 0-1,1 0 0,-1 0 0,1 0 1,-1 0-1,1 0 0,-1 0 1,0 0-1,0 0 0,0 1-6,5 21 55,-1 5 46,-3-17-46,0 0 0,-1 0 1,-1-1-1,0 1 0,0 0 0,-1-1 0,-1 1 1,0 2-56,-9 21 149,-2-2 1,-1 0 0,-10 16-150,4-12 198,-2-2 0,-2 0 1,-1-2-1,-26 26-198,20-27 235,-1-1 0,-12 6-235,-35 19 285,10-15-77,-2-7-34,56-26-246,-21 7-130,4-10 140,-46-4 81,72 0-46,0-6-34,-22-16-72,21 16-54,6 0-75,-6-18-34,6 18 13,4-2 107,0 1 74,1 1 49,0-1 45,0 2-3,-2 2-25,8-12-69,-2 7 86,3-6 1,11-5-30,-12 10 49,-2 2-19,1 0 45,3 0 42,6-4 58,31-17-42,-4 11 75,-31 12-151,-3 1 7,0 2-46,1 1-41,3 0-58,17 1 19,-30 0 101,-1 0 1,1 0-1,0 0 0,-1 0 1,1 0-1,0 0 0,0 0 1,-1 1-1,1-1 0,0 0 1,-1 0-1,1 0 0,-1 1 1,1-1-1,0 0 0,-1 1 1,1-1-1,-1 1 0,1-1 1,0 1 8,6 2-32,-5-2 28,0 0 0,1 1 0,-1-1 0,0 1 0,0-1 1,0 1-1,0 0 0,0-1 0,0 1 0,0 0 0,-1 0 0,1 0 0,0 2 4,4 2-6,-3-4 6,-1 0 0,0 0 0,0 1 0,0-1 0,0 1 0,0 0 1,0-1-1,-1 1 0,1 0 0,-1 0 0,0 0 0,1 1 0,23 54 5,-19-46 0,13 38 22,-2 3-16,4 6-19,-4-19 8,-14-33 8,3 0-14,18 18 9,-18-18-19,2-6 19,22 4-3,-14-6 29,-6-2-23,32-15 20,40-28-6,33-26-20,21-19-15,-101 67 19,-1-2-1,-2-2 0,0 0 0,-2-2 0,-1-2 0,1-4-3,-27 34 3,-1 0 1,0-1-1,-1 1 0,1 0 0,0-1 1,-1 1-1,1-1 0,-1 0 0,0 1 1,0-1-1,0 0 0,0 0-3,1-5 12,1 1 36,-3 0 13,0-22 1,0 22-14,-9 1-16,-27-18-22,36 23-11,-1 0 1,0 1-1,1-1 0,-1 1 0,0-1 0,0 1 0,1-1 1,-1 1-1,0 0 0,0 0 0,0-1 0,0 1 0,0 0 0,1 0 1,-1 0-1,0 0 0,0 0 0,0 0 0,0 0 1,-30 0 3,30 0-3,0 0 0,0 0 0,0 0 0,1 0 0,-1 0 0,0 0 0,0 0 0,0 0 0,0 1 0,0-1 0,0 0 0,1 1 0,-1-1 0,0 1 0,0-1 0,1 1 0,-1-1 0,0 1 0,0 0 0,-10 5 9,-6 4 7,-8 11 58,-9 10 40,18-12 22,-4 12-49,-17 30 127,5 7-9,20-27-132,10-23-41,4 37-29,7-5-16,-1-31-6,21 24-13,6-6-3,-19-26 22,3-3-26,0 1-61,-10-5-93,-4-4 49,2 0-39,-4 0-5,0 0 69,-1 0 56,0 0 43,5 0 120,-3 0-90,-2 0-42,0 0-38,1 0-48,0 0-56,0 0-21,1 0-50,0 0-56,0 0-62,0 0-66,1 0-71,1 0-77,0 0-82,-2 0 205,0 0-48,1 0 80,0 0 61,6-1-419,-3 0 237,-4 0 218,0 0-47,0 0-55,1-1-66,0 0-143,0 0-107,1 0-119,-3 0 383,0 1-36,0-1-37,0 0-38,0 1-39,1-1-43,-1 0-42,0 0-46,1-1-46,0 1-49,0-1 615,0 0 57,1 0 49,1-1 41,5-3 7,8-5 62</inkml:trace>
  <inkml:trace contextRef="#ctx0" brushRef="#br0" timeOffset="8">9197 3861 7555,'0'0'962,"0"0"-403,0 0-266,0 0-47,0 0-42,0 0-42,0 0 21,0 0-14,0 0 49,0 0 12,0 0 21,0 0-46,0 0-7,-8 1 36,2 0-250,-1 1 104,-2-1 88,0 1 73,-3 2 158,-27 9 941,22-5-820,2 0-156,8-3-235,0 0-40,2-2-7,0 0-25,-2 2 9,0 1 44,-2 2 67,-4 4 113,9-8-236,-1 1-22,-1 0 2,-2 3 36,0 2 51,-5 4 83,-37 44 4,39-45-195,-5 6 13,-10 14-68,-2 5 71,6-6 50,1 0 0,-13 30-87,19-23 5,1 5-18,13-42 10,0 0-1,0 1 1,0-1 0,0 0 0,1 0 0,-1 1-1,1-1 1,0 0 0,0 0 0,0 1 0,0-1-1,0 0 1,0 1 0,1-1 0,-1 1 3,2 4-11,-2 0-10,0-7 2,6 5-8,20 16 9,-26-21 17,0 0 1,1 1-1,-1-1 1,0 0 0,1 1-1,-1-1 1,1 0-1,-1 0 1,0 1 0,1-1-1,-1 0 1,1 0-1,-1 0 1,1 1-1,-1-1 1,1 0 0,-1 0-1,1 0 1,-1 0-1,1 0 1,-1 0 0,1 0-1,-1 0 1,1 0-1,-1 0 1,1 0-1,-1-1 1,1 1 0,-1 0-1,1 0 1,-1 0-1,1-1 1,9 0 7,-1 0-27,1-2 47,0-2 47,5-3 65,-10 4-107,1 2-25,2-3-9,1 0 38,2-3 41,5-4 61,-4 5-85,-6 4-54,-1-1 1,0 1-1,0-1 1,0 0-1,-1 0 1,1 0-1,-1-1 1,0 1-1,1-2 1,16-18-25,20-24-68,11-14 6,-4 4-17,-3-5 101,-4 2 40,-27 37-7,-11 18 2,-3 6-3,0 0-10,0 0-3,0 0-5,0 0-25,0 0-12,0 0 18,0 0 56,-3 7 61,2-3-71,-1 0-26,0 2-1,-1 1 46,0 2 49,-2 5 75,4-9-202,-3 6 58,-1 2 80,-4 13 208,-5 21 347,8-28-410,1-2-57,2-3-94,-9 53 624,1-1-108,-1 0-97,0 0-88,2-8-117,0-1-52,-1 1-47,1 0-40,-2 11-5,-1 0-35,-26 136 201,22-103-200,11-51-110,0 0-38,0 17-71,0 0-102,3-33 34,2-22 198,-1 1-109,1 0-96,-1 1-82,-1 2-132,1 1-73,-5 30-1057,4-31 881,1-3 95,1-10-214,1 0 112,-1-1 103,1 0 94,0 0 86,0-1 77,-1 0 70,1 0 61,0 0 44,0 0 60,0 1 85,1 1 212,-1-3-255,0-1-74,0 1-35,0 0-49,1-1-57,-1 1-66,0-1-70,0 1-80,0 0-85,0 0-94,0 0-100,0 0-107,0 0-115,0 1-122,0-1 470,0-1-34,0 1-34,0 0-35,0 0-35,-1 0-38,1 0-37,0 0-38,0-1-1240,0 0-879</inkml:trace>
  <inkml:trace contextRef="#ctx0" brushRef="#br0" timeOffset="9">9184 4013 3922,'0'0'853,"0"0"-346,0 0-79,0 0 121,0 0 358,0 7 101,0 0-772,0 1 100,0 1 58,0 15 581,0-18-710,0 1-38,0-1-45,0-2-66,0 0-77,0-1-90,0 8 413,0-2-107,1-4-121,-1-1-42,1 2 4,0 4-32,-2-3 20,1-2 2,-1 1 37,0 1 46,-1 2 52,1-3-144,-1 0-22,-1 3 2,2 0 38,0 3 60,1 6 97,0-5-177,0 8 73,0 38 283,2-47-341,5-1-82,-3-5 2,-2-1 27,0 0 24,-1 2 37,4-5-42,19 5 21,-18-6 19,-6-1 16,9-4 22,1 0-82,-1 1-30,-1-1 22,2-2 29,2-3 48,-3 3-74,4-4 9,8-7 84,-11 9-106,5-4 8,9-11 60,-13 13-74,5-5 7,7-12 46,-14 16-58,4-5 6,7-11 45,-12 17-55,4-5 6,5-9 43,0-2-7,-13 20 6,-1-1 16,9-23 45,-9 23 107,-3 7 101,0 0 80,0 0 0,0 0-80,0 0-93,0 0-67,0 0-5,-6 9-6,-5 12-78,0 0-1,2 1 1,0 0 0,2 0-1,0 1-86,0 8 57,5-2-37,0-12 9,-5 36-16,6-42-15,1 0 0,0 0 0,1 0 0,1 5 2,-1-9 0,0 0-1,1 0 0,0-1 0,1 1 0,0-1 0,1 4 1,23 30-29,-21-39 10,20 4 0,-14-6 33,-4-2-13,-5 2-1,0 0 0,0 0 0,0 0 0,0-1 0,0 1 1,0-1-1,0 0 0,-1 0 0,1 0 0,1-2 0,39-32-16,-28 23 5,6-9-5,5-13-39,-7 5 27,4-8-37,7-15-48,11-25-97,-4-5-23,-15 29 114,-4 9 56,-2 2 40,-13 34 39,-2 3 11,5-18-9,-5 18-7,-1 6-27,0 0-24,0 0 8,0 0 21,-2 7 43,-1 2-10,-1 4 9,-3 12 87,-6 21-13,1-2 50,-14 64 265,19-77-320,1-2-34,1 2 5,5-13-51,3 22 33,-3 7-24,2 2-13,4-15-10,2-22 7,16 11 3,-18-18 3,10-5 9,6 0-19,-6-4 23,35-21-3,-38 20-28,-6 2-2,0-1 1,0 0-1,0 0 1,-1 0-1,1-1 1,1-1 0,5-3-8,37-30-8,-37 29 8,7-6 13,8-13 46,-16 18 6,5-7 28,10-12 74,-16 17-100,6-5 27,8-13 41,-15 20-126,-2 3 14,0-2-40,1-2-38,2-5-52,-3 7 90,-2 2 34,0-1-33,0-1-35,2-5-50,-4 7 90,8-14 25,-9 15 29,-1 0 10,5-20 6,-5 20 10,-2 7 0,-2-7-10,-5-21-3,5 22-10,2 6 15,0 0 160,0 0-106,-8-1 17,2 0-50,-3-5-31,8 5-45,1 0 0,-1 1 0,0-1 0,0 0 1,0 1-1,0-1 0,-1 0 0,1 1 0,0 0 0,0-1 0,0 1 1,0 0-1,0-1 0,-1 1 0,1 0 0,0 0 0,0 0 0,0 0 0,-2 0 2,-3 4 0,-20 9-16,19-8 8,1 1-26,-2 2-19,-5 7-32,-1 8-31,8-14 70,-11 27-94,13-28 151,-8 30 36,9-30-42,2-5-2,0 0-1,0 1 1,0-1-1,0 0 1,1 0-1,-1 1 0,1-1 1,0 0-1,0 1 1,0 1-3,0 30 2,0-4-4,0-25-12,4 1-4,11 21-9,-11-22 26,-4-5 34,18 1 211,2-4-101,-1-1-94,-6 0-91,-8 2-29,-4 1 67,14-3-86,-6 2 34,7-6-18,-3 0 22,4-1-16,44-20 92,-50 22-25,-5 3 2,0 0-1,-1 0 1,1 1-1,0-1 1,0 2-1,7-2 0,-4-1 5,-6 2-4,0 1 0,1-1-1,-1 1 1,0 0 0,1 0-1,-1 1 1,1-1 0,-1 1 0,1-1-1,-1 1 1,1 0 0,1 1-1,70 5-27,-75-6 26,1 0 0,0 1 0,-1-1 0,1 0 0,0 0 0,-1 0 0,1 1 0,0-1 0,-1 0 0,1 1 0,0-1 0,-1 0 0,1 1 0,-1-1 0,1 1 0,-1-1 0,1 1 0,-1-1 0,1 1 0,-1 0 0,1 0 1,24 28-3,-17-15 16,-2 54 86,-9-53-32,-1-5-40,-2 5 8,-9 6 71,10-13-69,-4 6 15,-9 5 86,12-11-109,-6 5 7,-10 3 29,-18 8-25,27-17-33,10-5-6,-1 0 0,0 0 0,0-1-1,0 1 1,0-1 0,0 0-1,0 0 1,0 0 0,-5 0-1,2 2 2,-9 1 7,-6-6-31,12 0 3,-7-1-61,11 2-63,5 1-77,0-1-73,-6-2-78,-9-6-92,7 4 183,1 1-41,4 2-47,1 0-42,1 0-40,0-2-33,-1-3-168,-1-1-57,-1-1-216,4 5 239,0 2-54,0-2-59,1-2-62,0 5 597,0-1 40,0 1 38,0 0 33,0 0 8,0-1 35,-1 1-1,1-1 42,-1-3-88,1 3 51,-1 0-57,1 0-32,0-1-64,1 1-75,-1-1-87,0 0-4,0 0-73,1 0-81,-1-1-87,1 0-93,0-1-99,0 1-106,0-2-113,0 0 554,1-1 44,1-10-372,4-15-317</inkml:trace>
  <inkml:trace contextRef="#ctx0" brushRef="#br0" timeOffset="10">11094 3310 4626,'0'0'214,"8"-6"-113,23-20-53,-24 19-24,-7 7 5,0 0 19,0 0 88,0 0-15,0 0 49,0 0 62,0 0 64,0 0 67,0 0 80,0 0 90,0 0 73,0 1 56,-4 5 48,-5 6-94,1 1-34,-8 13 481,0 1-125,2 1-112,1 1-104,0 1-90,1 0-80,1 1-70,-2 7 21,2 0-65,0-2-70,-15 63 582,15-58-517,0 7-93,0-1-65,1 1-57,0 0-45,-3 40 56,5-22-19,3 0-1,3 8-209,3-45 73,0-16-24,0 0-1,1 0 1,1 0-1,0 0 1,1-1 0,0 1-1,1-1 1,5 10-49,6 7 37,-12-22 3,2-3-13,22 9 5,-28-12-32,1-1 0,-1 0 0,1 1 0,-1-1 0,1 0 1,-1 0-1,1 1 0,0-1 0,-1 0 0,1 0 0,-1 0 0,1 0 0,0 0 0,-1 0 1,1 0-1,-1 0 0,1 0 0,0 0 0,-1 0 0,1 0 0,-1 0 0,1-1 0,0 1 0,6 0-2,1 0 25,0-3-36,2-1-34,2-3-50,-9 5-31,0 0 40,3-1 9,-1 0 78,8-5 60,-8 5-67,0 0-28,-1-1-36,1 1-46,0-1-54,-1 0-19,1 0-49,-1 0-53,1 0-61,0-1-63,1 0-70,-1-1-75,1 0-79,10-10-538,-8 7 619,-2 3 201,-1 1-46,1-1-56,-1 0-68,0 1 30,-1 0-58,1 0-66,0 0-71,-1 1-76,0-1-83,0 1-88,0 0-95,0-1-714,-3 3 927,1 0 51,0-3-160,0 2 516,0-1 38,1-2-17,1-1 50,0-1 44,0-1 36,5-8-139,6-12-106</inkml:trace>
  <inkml:trace contextRef="#ctx0" brushRef="#br0" timeOffset="11">11089 3632 12005,'0'0'337,"0"0"-103,0 0-84,0 0 47,1 1 52,1 4 36,10 21 323,-9-19-48,-2-7-346,8 0-49,9 0-41,1 0-40,0-3-14,-8-1-65,-3 1 17,1 0-39,3-1-36,6-1-48,-13 4-70,0 0 44,3-2-16,14-5-118,-14 6 127,-1-1-59,0 0-44,0 0-76,0 0-87,1 0-102,-4 2 174,0-1-37,1 0-41,-1 0-42,0 0-45,1 0-47,0 0-48,-1 0-53,1 0-53,0 0-56,-1-1-59,1 1-60,0 0-64,0-1-64,0 1-69,0 0-69,-1 0 845,0 0 42,6-3-145,3-1 64,10-5-6</inkml:trace>
  <inkml:trace contextRef="#ctx0" brushRef="#br0" timeOffset="12">9765 1198 3730,'-5'-6'883,"-15"-20"-123,16 21-479,1 1-59,1 1-52,0 0-43,1 0-23,0 1-42,1-4 2,0 0 16,-1 0 67,-1 0 69,0-2 112,-1 2-209,0-3 76,-11-29 804,10 28-772,3 7-166,0 0-45,-4-9 415,-1 0-50,0 1-50,1 1-48,-1 0-46,0 2-44,1 1-42,1 1-41,1 2-40,0 0-35,-2-4 130,1 2-35,-3-3 41,2 1-82,-1 2-76,2 1 5,0 1 42,-6-9 66,1 4-56,2 2-38,-2 2-36,0-1 25,-7-6-10,0 0 0,-1 1 0,0 1 0,-4-1-11,-22-9-21,-1 2-1,-3 1 22,45 16-1,-86-25-25,28 14 81,-1 1-1,1 4 1,-18 1-55,-32 4 1,31 4 81,0 4 111,-16 5 147,-46 15 283,1 8-13,49-7-294,15-3-151,39-12-126,0 1-33,-148 59 310,84-26-122,4 4-1,1 5 1,3 3-1,-1 7-193,11-2 358,-19 23-358,28-17 371,-4 10-371,11-4 444,-4 13-444,-34 57 322,11 4-77,9 6-68,11 5-58,-1 36-37,14 6-51,34-83-40,4 2 1,6 0-1,5 1 0,4 25 9,5-42 3,5-1 0,4 1-1,12 45-2,8-15 15,6 0 0,31 75-15,-11-65-14,7-2-1,23 32 15,-6-32-41,7-2-1,13 6 42,-3-17-68,6-4 0,15 7 68,55 39 118,-96-107-94,3-3 1,59 36-25,-77-60 2,3-2 1,0-3-1,3-3 0,0-2 1,2-4-1,0-2 1,43 7-3,13-7-17,2-7 40,-22-9 69,0-4 1,71-9-93,53-20 97,-77-1-80,-27-1-49,-3-5-55,19-12 86,27-17 1,-10-5 57,-4-7-1,-3-7 0,64-50-56,7-24-21,-112 70-1,-3-4 0,-5-5 0,9-19 22,-16 9-3,-6-3 0,-4-5 1,1-12 2,21-57 83,-15-7-96,-16-7-96,-44 99-98,-3-7 207,-7 10-303,-2-16 303,-7 19-400,-3-25 400,-7 29-497,-5-35 497,-3 39-593,-12-42 593,-2 21-260,-23-62 260,10 59-193,-27-49 193,13 49-127,-27-38 127,14 41-61,-27-30 61,16 35 4,-28-24-4,19 32 70,-31-22-70,25 34 134,-37-23-134,33 35 198,-46-24-198,71 53-97,0 2 81,-23-6 153,-46-14-137,86 37-2,1 2-34,-11-2-66,0 1-80,-1 1-99,0 1-115,30 9 149,1-1-36,-1 1-37,0 0-40,0 0-42,0 0-45,0 1-46,0-1-48,-8-1-318,0 1-98,-8-1-285,-27-2-726,-6 5-56,53 4 1391,-1 0 35,-13 0-223,21 0 458,-1 0 37,0 0 24,0-1 41,-20-1-157,-7-2 59,-23-3-22</inkml:trace>
  <inkml:trace contextRef="#ctx0" brushRef="#br0" timeOffset="13">2748 4211 7267,'13'2'151,"4"-1"21,3-6 36,-12 2-187,5-1 6,-3 1 19,5 0 34,6 0-20,4-1 47,65-9 355,-31 5-171,-19 1-144,1 0-41,83-19 107,-72 14-103,1 1 53,30-6 377,1-3 81,190-49 1595,-215 53-1771,-1 0-34,9-2 4,-1 0-73,0 1-87,0 0-103,65-16 91,-1 1-68,299-64 206,-244 58-169,-75 17-33,0 1 56,42-7-126,-1 1-85,305-39-125,-396 57 146,31-7 140,-19 4-50,-24 4-102,-9 2-64,0 1-72,14-2-34,-26 0 117,-11 4 36,21 2-11,-27 0 64,-10 0 94,0 0 42,0 0 1,0 0-73,-7 0-71,-72 0-44,58 1 64,8 2-34,2 0 13,-8-2 42,-4-1 33,17 0-96,-1 1-48,-21 4 3,22-4-11,6-1-14,0 0-4,0 0-15,0 0-12,0 0 0,0 0 7,0 0-4,0 0 7,0 0-24,0 0-17,0 0-93,0 0 41,0 0-47,0 0-59,0 0-70,0 0-79,0 0-84,0 0-88,0 0-91,0 0-96,0 0-110,0 0 387,0 0-32,0 0-37,0 0-37,0 0-166,0 0-45,0 0-3106,0 0 2606,0 0 699,0-1 40,1 0 49,0 0 54,0-1 60,1-1 68,1-1 51,0 0 74,0-1 64,1-1 51,2-2 29,3-6 43</inkml:trace>
  <inkml:trace contextRef="#ctx0" brushRef="#br0" timeOffset="14">13 5821 3073,'0'10'243,"0"0"82,0 25 939,0-22-811,0-8-283,0 0-56,0-1-66,0-2-77,0 6 283,-1-1-47,1-2-43,0-1-36,-1 1-17,0-2-37,0 0-22,-1 1-18,-2 3 35,3-3-6,0 1 37,1 0 19,-1 1 37,1 1 44,0 2 49,0 1-197,0 3 104,0 0 37,0 2 42,0 36 625,0-30-539,0-1-87,0-12-166,0-1-40,1 22 297,2 0-41,1 0-37,2 0-34,10 29 122,5-2-102,-1-14-103,3-2-39,-12-24-57,0 0-1,0-1 1,1-1-1,1 0 0,11 9-33,13 10 42,-6-8-30,-22-18-2,0 0 1,1-1 0,0-1-1,1 1-10,3 1 13,1-1 0,0 0 0,0-1 0,1-1 0,-1 0-1,1-1 1,3 0-13,-7-2 17,-1-1 0,0 0 0,1 0 0,-1-1 0,0-1 0,1 0 0,2-1-17,2-2 45,-1 0 1,1-1 0,10-6-46,-7 2 38,-1-1 0,0-1 1,-1-1-1,7-6-38,18-21 95,-2-2 39,11-16 136,-27 29 15,-2-1-34,20-31 158,-5-4-112,-3-1-94,-1-17-64,-6-2-85,-9 7-56,-11 35-23,-2 0 0,-2 0 0,-1-12 25,-1 23 28,0-6-9,-4 13 33,-3 1 42,-4-1 65,-5-8-7,11 25-82,-2 2-54,-20-20-32,20 20-27,6 6-10,0 0-22,0 0 0,0 0 27,0 0 21,0 0-31,0 0-8,0 6-58,0 6-92,0-6 61,0 0-37,0-3-41,0-1-43,0-1-42,0-1-45,0 0-43,0 0-49,0 0-50,0 0-55,0 0-59,0 0-72,0 0-84,0 0-98,0 0-306,6 1-1764,-2 1 2149,1-1 35,16 5-1402</inkml:trace>
  <inkml:trace contextRef="#ctx0" brushRef="#br0" timeOffset="15">1613 5924 5058,'0'0'814,"0"0"-307,0 0-47,-6-6 176,-17-18 413,17 18 21,0 0-59,-18-18-123,18 18-114,-1 3-134,-18-9-82,18 9-62,7 3-2,-7 0 5,-24 0 5,23 0-27,8 0-45,-6 6-45,-20 18-32,20-18-13,1 2-1,2-3-277,-1 0-22,-2 2-1,1 2 42,0 1 58,-1 5 91,2-7-151,0-1-44,1 1 17,0 2 29,0 5 49,0-5-95,-1 7 4,3 10 46,0-16-73,0-6-9,1-1 0,0 1 0,0 0 0,0-1 0,0 1 0,1 0 0,0 0 0,1 3-5,8 39 16,10 10-3,-14-40-11,-4-9 1,1-1 0,0 0-1,1 0 1,-1-1 0,1 1 0,1-1-3,23 39 16,13 15-24,-8-10 5,0-1 30,-15-21-17,-13-21-15,-1 0 13,11 24 0,-11-23 16,-4-8 0,0 10 24,0 5-17,0-4 18,-7-6 5,-28 15-17,27-17-34,1 0 0,-1-1 0,1 0 0,-1-1 0,0 0 0,0 0 0,0 0 0,-4-1-3,12 0 0,-43 0-13,36 0 7,0-2 12,-20-5-17,20 5-13,7 2-43,0 0-72,0 0-103,-1-6-9,-1 1 108,-1-1 67,-1-1 42,1 3-52,0-1-143,3 5 101,7-7 50,0-2 63,5-6-1,9-2-22,-15 11 31,-4 4 5,1 0 0,-1 0 0,0 0 0,1 1 0,-1-1 0,1 0 0,-1 1 0,1 0 0,0 0 0,0 0-1,0-1 3,43-17 0,8-7 3,2-3 10,0-4-15,-5 2-12,-40 26 16,30-20 2,3-8 33,15-16 3,-16 10-24,-35 33-11,21-24 4,-23 24-10,-3 4 1,-1-1 1,0 1-1,0 0 0,0-1 1,0 1-1,0-1 0,0 0 0,-1 0 1,1 0-1,-1 0 0,0-1 0,21-60 62,-21 58-25,-3-1-16,-7-21-2,7 21 2,-6 3-23,-22-15 7,16 14-16,-12 5-5,20 0 0,0 4 3,-18 11 8,18-11-9,1 4 1,-2 0 12,4-4 2,0 0 0,0 0 1,0 0-1,1 0 0,0 0 0,0 0 0,0 1 0,0 0-1,-3 4-1,3-6 2,0 1-1,0 0 0,0-1 1,1 1-1,-1 0 1,1 0-1,0 0 0,0 0 1,0 1-1,-2 4 2,1-5-1,1-1 0,0 1 0,0-1 1,0 1-1,0 0 0,1-1 1,-1 1-1,1 0 0,0 0 0,0-1 1,1 2-2,-1 42 0,3 8-14,-1-42 9,3 10-1,6 5-25,-8-19 26,15 28-22,-14-30 21,3 8 4,10 3-41,-17-18 43,4 3-5,0 1 1,1-1-1,-1 0 1,1 0 0,0-1-1,2 2 5,-2-3 1,1 0 0,0 0 0,0 0 0,0-1-1,0 0 1,0 0 0,0-1 0,0 0 0,0 0 0,0 0 0,0-1 0,3-1-1,-6 3 0,4-2 13,1-8 6,2 0-11,-4 4-2,-1 0 1,0 0-1,0 0 0,-1-1 0,0 0 0,1-1-6,22-38 19,6-16 10,0-4-14,2-7 82,-15 31 12,-3 7 44,-6 14-103,7-10 102,0 5-130,1-2-11,-15 21 5,2 3-3,18-13-13,-18 13-54,1 4-55,-2 1 43,0 1 28,0 1 32,5 2-16,-5-4-28,2-1-37,-7 2 80,4 6 43,2 3 1,0-2-30,-2 1 35,-1 2 38,1 6 58,20 155 738,-17-113-639,1-1-60,1-5-85,1-7-108,2-10 43,-7-29-22,-2 0 14,2-2 5,15 20-14,-15-20 17,3-2 0,25 9-19,-19-9-3,17-7-50,-24 1 53,0 0-57,0-1-48,1 0-41,8-6-284,14-10-749,-23 15 843,-6 3 278,2-1-646,0-1 82,1 1 79,-2 0 72,1 1 67,-1-1 61,0 1 56,0 0 50,-1-1 55,1 2 34,0-2-54,0 0 75,2 0-46,-3 0 49,0 2-24,0-1-59,0-1-74,1 1-86,-1 0-80,1-1-104,0 0-116,-1 1 282,0-1-33,0 1-36,1 0-36,-1-1-38,1 1-39,0-1-42,-1 1-42,1-1-45,0 0-44,2-2-90,0 0 39,1 0 51,1-1 66,-3 1 264,1 0 38,0 0 43,0 0 46,0 0 49,0 0 45,0 0 39,0 0 36,1-1 18,-1 0 35,10-10 14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32:08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3371 1388 5106,'0'-6'1070,"0"-2"-707,0-1 15,0-14 562,0 16-687,0 0-39,0 2-65,0 1-50,0 1-58,0 0-69,-5-48 1805,2 33-1064,1 8-354,0 2-35,0 1-44,0 0-51,0 1-45,1 2-80,-1-5 427,0 2-111,0 1-96,1 1-85,-1 0-43,0 1-79,0 1-47,-1-1-27,1 1 5,1 1 20,0 0 22,0-1 40,-3-5 249,0 1-81,1 1-71,0 1-61,0 1-34,0 0-57,0 1-36,-2-1-24,0 0 50,2 0 75,-4-5 75,1 1-51,1 2-42,2 2-36,-2-3 11,-3-1-55,3 3 3,-6-5 78,4 3-21,-1-1 34,-19-16 10,0 2-1,-1 1 1,-1 1 0,-1 1 0,-1 2 0,-24-10-146,-1 8 170,-3 5-37,17 6 52,-39-2-185,25 7 91,-1 3-1,0 2 1,-18 4-91,4 4 106,0 3-1,1 3 1,0 3-1,-49 21-105,38-7 124,1 4 0,2 3 0,-47 33-124,7 8 180,4 6 0,4 4-1,3 4 1,-69 85-180,7 5 801,-54 88-801,51-28 319,95-119-105,1 10-214,10-3 81,-35 105-81,47-86 3,7 2 0,-21 129-3,38-113-11,7 2 0,3 94 11,16-88 31,11 52-31,5-85 7,6 1 0,6-2 1,7-1-1,5-1 1,46 107-8,-31-119-5,5-4 0,12 9 5,-5-22-42,59 77 42,-51-93-88,79 83 88,-73-98-73,4-4-1,17 8 74,-16-20-108,4-4-1,36 18 109,-50-38-16,2-4 0,1-2 0,51 14 16,-38-21 17,0-3 1,2-5-1,1-3 1,1-5-1,14-2-17,6-5 27,0-5 0,0-5-1,0-5 1,12-6-27,4-7-13,120-36 13,-22-15-100,-5-17 64,35-37 57,-113 45 86,78-64-107,-77 41 115,51-57-115,14-34 37,-45 22-52,-10-8-60,69-120 81,-113 131-94,69-149 88,-96 150-53,-8-4-1,-7-4 54,-14 16-30,1-35 30,-19 37-22,13-142 22,-34 149-30,-7-1 0,-6 0 0,-13-89 30,-1 112-21,-7 0 0,-5 1 0,-6 1 0,-5 2 0,-6 1 0,-5 3 0,-56-105 21,17 69-229,-13-7 229,30 62-114,-2 2-35,10 18-8,-2 2-37,-3 1-42,0 2-48,2 6 67,-2 2-52,-1 2-50,-2 2-48,-2 2-47,-3 2-43,-1 3-42,-3 1-41,26 24 139,-1 0-41,-1 1-45,-1 0-47,-2 2-51,1 1-55,-1 1-59,1 2-61,-2 1-40,-1 3-116,0 3-90,0 2-67,-105-27-2077,93 29 1831,50 12 949,-13-4-207,-20-5-256,-1 2 121,27 6 405,0 1 35,-1 1 35,0 0 38,-17 0-37,-1 2 79,-24 1 33,-2 2 88,27 1 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32:14.023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160 5018 1105,'0'0'450,"0"0"-76,0 0-123,0 0-89,0 0-66,0 0-53,0 0-11,0 0-3,0 0-7,0 0 7,0 0 9,0 0 31,0 0 64,0 0-31,0 0 36,0 0 45,0 0 37,0 0 306,0 0 71,0 0-36,0 0-73,0 0-91,0 0-58,0 0-91,0 0-72,0 0-53,0 0-8,0 0 21,0 0 51,0 0 37,0 0 29,0 0 19,0 0 6,0 0-30,0 0-19,-7 5-42,-20 18-16,20-18-19,7-5-3,0 0-18,-7 1 32,0-1-108,-2-1-41,2 2 34,0 0 47,0 2 72,7-3 94,0 0 65,0 0 39,-2 1-339,0 1 42,-1-1 38,1 0 37,-3 2 238,1 0 112,-1 0 75,1 0 63,-10 7 1610,9-6-1327,3-2-487,-1 1-38,1-1-44,0-1-52,-1 1-57,1 0-70,0 0-80,1-1-87,-1 1-96,1-1-103,0 0-113,0 0-119,-5 5 600,6-6-21,0 0-19,0 0-16,0 0-16,0 0-11,0 0 8,0 0 6,0 0 13,0 0 14,0 0 2,0 0-3,0 0-10,0 0-1,0 0 9,0 0-5,0 0 2,0 0-14,0 0 20,0 0 20,0 0 28,0 0 21,0 0 18,0 0-21,0 0-26,6 3-14,20 13-32,-20-12-6,1-2 4,18 6-22,-18-6 16,1 0-29,2 0-64,5 2 2,9 0 32,-15-2-47,30 2 4,-5-1-29,-21 2 15,-11-4 3,0 1 0,0-1-1,1-1 1,-1 1 0,0 0-1,0-1 1,1 1 0,-1-1-1,0 1 1,0-1 0,1 0-1,-1 0 1,1 0 1,61 4-88,-57-3 8,1-1-53,-6 0 358,1 0-79,1 0-73,0 0-68,1 0-64,0 0-57,0 0-53,1 0-47,0 0-37,0 0-36,6 0-374,1 1-68,16-1-1076,-21 0 1280,-1 0 36,0 1 41,-1-1 67,-2 0 80,0 0 94,0 0-492,0 0 71,-1 0 66,0 0 63,0 0 59,-1 0 53,1 0 50,-1-1 46,0 1-4,0 0 51,0-1 46,-1 1 37,2-1-60,1-1-155,-2 1 149,-2 0 76,1 1-34,1-1-129,0 1-92,2-1-929,-1 0-1869,-3 1 2139,1 0 107,0 0 534,0 0 45,1 0 49,1 1 56,1-1 12,2 0 82,0 0 68,1 1 51,10 0 30</inkml:trace>
  <inkml:trace contextRef="#ctx0" brushRef="#br0" timeOffset="765.186">969 5146 1905,'0'0'910,"0"0"-89,0 0-74,0 0-32,0 0-53,0 0-99,0 0-99,0 0-90,0 0-68,0 0-47,0 0-19,0 0 51,0 0 93,0 0 139,0 0 61,0 0 3,0 0-42,0 0-100,0 0-66,0 0-64,0 0-8,0 0 77,0 0 101,0 0 118,6 2 86,-3-1-711,-1-1 34,3 2 103,1-1 108,0 0 90,1 0 64,0 0 55,29 1 1815,-23-1-1650,-7-1-342,0 0-37,1 0-16,1 1-71,-1-1-81,1 0-91,0 0 184,28 0 395,-22 0-348,-3 0-92,-5 0-102,0 0 65,8 0 81,-4 0-63,-3 0-39,1 2-25,8 1 39,3 1 52,-7-2-70,36 6-6,1-3-44,110 15-110,-148-18 17,0 0 27,-4-1 39,6 1 15,-8-1-12,0-1-30,1 0-50,4 1-63,3 0-78,-8 0 111,1 0 86,-2 0 46,0-1-28,0 1-36,1-1-56,-1 0-32,2 0-58,1 1-69,1-1-78,-6-1 237,0 1 44,0 0 25,1 0 26,1-1 11,-1 1-36,1 0-53,0 0-87,0 0-49,1 1-91,1 0-106,1 0-120,-6-1 644,0 0-48,0 0-45,1 1-41,0-1-38,0 0-36,3 1-231,1 0-169,0-1-100,1 1-51,8 0-987,-11 0 1188,0-1 34,0 0-28,0 0 82,1 0-982,-4 0-102,-1 0 698,1 0-33,2 0-39,3-1-46,11-1-637,18-2-900</inkml:trace>
  <inkml:trace contextRef="#ctx0" brushRef="#br0" timeOffset="1368.35">2215 5271 4498,'21'5'1187,"-12"-3"-437,-3-1 106,-6-1-95,1 0-95,5 0-84,-2 0-431,0 0 45,5 0 204,15 0 620,-17 0-759,-1 0-56,-1 0-86,0 0-72,-2 0-88,-1 0-100,5 0 325,-1 2-18,0 0-139,1 0 86,3 1 81,13 6 340,-15-6-381,-3-1-72,-1 0-41,-1-1-50,0 0-60,4 3 275,2-2-83,-3 0-52,-1-1-32,2 1-26,5 1 28,2 1 46,29 7-9,-22-7-76,11-2 16,0-2 22,17 6-5,3 2 1,-41-5-26,6 1 4,10 3 37,-15-5-41,6 3 0,12 4 26,22 6-11,10-2-34,-41-6 1,-3-1-12,4 0-48,-18-5 19,1 1 47,3 1 14,0-2-91,2 0-93,-4-1 37,2 0-39,-4 0 125,2 0-53,-1 0-10,1 0-44,-2 0-14,2 0-43,-1 0-47,1 0-52,-1 0 9,-1 0-42,1 0-47,0 0-47,0 0-52,0 0-53,-1 0-58,1 0-59,-3 0 247,0 0 41,-1 0 38,1 0 36,1 0-200,0-1 118,0 0 56,-1 0 115,1 0 68,0-1 44,1 0-17,-2 1-58,1 0-73,-2 0 78,1 1-35,0-1-225,0 1 169,-1 0-34,1 0-36,0 0-37,0 0-41,0 0-42,-2-1 16,0 1 85,1-3 82,2-1 79,-1-2 88,2-1 40,9-19 20</inkml:trace>
  <inkml:trace contextRef="#ctx0" brushRef="#br0" timeOffset="1983.449">3480 5358 1921,'0'0'1190,"0"0"-617,0 0-36,0 0-144,0 0 155,0 0-30,0 0-201,0 0 35,0 0-37,0 0 254,0 0-86,0 0-33,0 0-44,0 0 10,0 0-10,7 7 42,20 18 8,-20-18 16,-7-7-2,8 4 2,23 11-16,-24-11 0,0-1-13,-2-1-419,1 0 65,1 1 57,0 0 45,10 3 284,28 8 789,-31-10-938,-1-1-74,29 3 170,-22-4-275,-9 0-97,-5-2-66,18 3 104,-21-1-58,6 4-31,55 11 17,-17-10-45,-40-5-29,1 1 81,0-1-21,-1 0-109,1-2-99,-2 1 52,0-1-40,-5 0 289,0 0-41,0 0-40,1-1-37,3 1-123,-1 0-119,0 0 19,0-1-42,5 1-388,-4-1 181,17-1-1574,-18 1 1570,0 0 57,1 0-950,-4 1 647,-1 0-39,3 0-128,-1 0 98,1 0 91,-1-1 86,1 1 81,-1 0 74,0-1 69,0 1 63,0 0 74,0-1 46,0 1 40,0-1 36,0 0-38,1 0 65,4-3-106,-5 3 80,-1 0 33,0 0-39,0 0-48,0 0-55,0-1 59,1-1 40,-2-3-59,-2-1 95,-3-6 92</inkml:trace>
  <inkml:trace contextRef="#ctx0" brushRef="#br0" timeOffset="3349.517">4245 5315 4674,'-2'1'985,"-3"1"-369,-3 3-128,-9 4 360,10-6 358,4-3-856,-1 0-59,2 0-54,-1-1-47,1 1-17,0-1-51,0-1-11,0 1-59,-4-3 30,3 3-10,0 0 48,-1 0 29,0 1 55,-1 0 62,-1 0 74,0 0-157,-2 0 78,-1 0 45,-13 0 464,9 0-366,7 0-247,1 0-45,2 0-56,0 0-64,-4 0 276,1 0-52,1 0-46,1 1-41,0-1-18,1 1-39,-4 3 10,1-1-6,-1 0 74,-2-1 83,3-1-69,0 0 38,1 0-110,-1-1-27,-1 1 2,-2 0 49,-1 1 70,-5 1 115,11-2-242,-1-1-17,-3 1-1,0 0 32,-1 3 48,-4 1 79,5-2-153,-34 13 289,27-12-249,9-2 14,0 0-13,0 1-34,-6 7 5,6-6-6,0 0 173,6-4 89,0 0 67,0 0 47,0 0 22,0 0-29,-4 6-30,-11 18-59,11-18-69,4-6-37,0 0-19,0 0-10,0 0 7,0 0-2,3 6-19,9 20-5,-9-20-38,-3-6-5,0 0-21,0 0-16,0 0-9,5 7-23,16 20-14,-16-20 6,-5-7-8,0 0-3,0 0 0,0 0-6,6 4-15,6 3 3,26 15 101,-23-15-137,-9-3 22,-6-4 0,0 0 3,7 0 10,-4 1 1,2-1-44,1 1-13,-1-1 67,1 0 65,1 0 92,-3-6-173,11-20 2,-11 20-12,-4-1-25,0-22-5,-1 15 3,-4-9 7,1 11 1,-4-12 26,6 18-7,-3 0-20,-12-18 12,13 18-17,3 0-5,-5-18 0,5 18 5,1 6 17,0 0-20,-2-6-12,-4-20 4,4 20-7,2 6 0,-2-6 13,-5-18 10,6 18-7,1 6 14,0 0 33,-4-7 158,-12-20-83,12 20 99,4 7-164,0 0-29,0 0-20,0 0 15,0 0 6,0 0 0,0 0 0,0 0 0,0 0 0,0 0 0,0 0 0,0 0 0,0 0 0,0 0 0,0 0 0,0 0 3,0 0 8,0 0-6,0 0 6,0 0-14,0 0-24,0 0 1,0 0 20,0 0-11,0 0-32,1 0-43,6 3-86,-7-3 162,19 8-162,-4 0 87,16 10 46,5 10 92,-31-24-60,18 12 39,-9-8-29,2 1 16,9 7 34,20 13 20,54 27 136,-56-36-150,108 40 29,15-2-66,-118-42-16,-8-6-8,-33-8-24,-1-1 24,20 4 8,-19-4-5,-7-1-14,0 0 27,0 0 11,0 0 10,0 0 1,0 0-11,0 0-6,-3-1-27,1 0-1,-1 0 1,0 0 0,1 1-1,-1-1 1,0 1 0,1-1 0,-1 1-1,0 0 1,0 0 0,0 0-2,-5 0 2,-49-3 25,19-2-22,-8 2 6,-2-6-11,-1 7-11,33 1 9,11 0 0,0 1 1,0 0-1,1 0 0,-1 0 0,0 1 1,0-1-1,0 1 0,0 1 2,-50 8-21,42-8 12,-6 0-3,-13 5-31,-171 42-95,140-30 9,-15 8 129,6 1-130,-2-1-69,-7 3-110,0 1-99,70-26 330,-1-1-37,-28 9-350,26-8 308,6-2 87,2-1 67,-8 2-226,5-1 90,2-1 58,1-1 45,2 0 0,0 0-25,-3 0-224,1 1-3,5-1-27,1-1 94,-1 0 83,1 0 72,-1 1 64,0-1 53,0 1 44,1-1 33,-3 2 494,1-1-384,1-1-113,0 1-57,-1 0-76,1-1-110,0 0 12,1 1-35,-1-1-39,0 0-40,0 1-245,0-1 184,0 0-35,1 0-36,-1 0-38,0 0-39,0 1-42,1-1-41,-1 0-44,0 0-46,0 0-47,0 0-49,1 0-49,-1 0-53,0 0-52,1-1-361,0-5-106,0-7-85,0 5 662,0 2-33,0 2-41,0 2-46,0 1-56,0 1-64,0 0-756,0-1 1038,0-1 11,0 0 394,0 1 41,0-1 44,0-1 42,0-3-61,0-2 98,0-5 95</inkml:trace>
  <inkml:trace contextRef="#ctx0" brushRef="#br0" timeOffset="4348.855">3629 5118 2289,'0'0'1371,"0"0"-154,0 0-75,0 0-604,0 0-38,0 0-48,0 0-40,0 0 327,-7-5-88,-22-16-43,21 16-13,0 5 29,-24 0-47,24 0 18,4 1-350,1 1-53,0-2-46,0 1-39,-1-1-22,1 1-36,-5-2-2,3 1 7,3 0 37,-5 1 283,7-1-46,0 0-45,0 0-14,0 0-10,0 0-6,0 0-2,0 0 37,0 0 46,0 0 31,0 0 25,0 0 18,0 0-53,0 0 13,0 0 40,7 5-96,21 16 72,-21-16-82,-7-5-25,6 4 17,22 11-25,-21-11-50,-1 0-64,20 13-35,-20-13-48,2 2-24,2 1-36,25 21 37,-28-21-51,-2-3 19,1 1-47,1 2-42,5 2-60,-3-3 99,-2-2 41,0 1-39,2 3-40,3 3-60,-3-3 82,26 27 63,7 7-30,-27-26 3,3 2-4,10 5-49,-22-18 12,0 1 60,2 1 10,2 1-104,4 1-105,-5-3 43,1 2-43,-6-6 53,-1 0 54,-1 0 38,2 2 45,1 0 22,0 0-69,0-1-72,1 1-106,1 0-63,1 0-111,-3-1 155,0-1-35,1 1-36,0 0-38,8 4-295,6 3-234,-3-1-118,-9-5 216,-3-2-77,0-2-97,2 0-120,1 0 123,3 1-69,3 0-267,9 2-701,2 5-194,11 7-1044,-36-14 3223</inkml:trace>
  <inkml:trace contextRef="#ctx0" brushRef="#br0" timeOffset="7504.621">1136 3717 7139,'0'-29'1100,"0"15"-439,0 9-297,0 3-36,0 1 242,2-6 388,-2 6-745,0 0-50,0 0-46,0 1-41,1-1-31,-1 0-45,0 0-64,1-1-53,0-2-251,-1 3 303,1-1 65,-1 1 65,1-1 73,-1 1 84,0-1 97,0 1 31,0-1 83,1 1 90,-1-1 98,0 0 105,0 0 112,0 1 120,0-1 126,-6 8-1009,-20 20 32,16-11 29,9-10-89,-2 0-34,1 2-1,-1 1 61,-1 4 66,-1 4 100,-10 38 65,0 4-79,3-16-131,1-8-69,-2-1-65,7-19 72,-3 7 8,-3 12 35,6-20-55,-1 6 7,-2 13 40,6-20-42,-2 7 10,-3 10 84,7-24-179,-1 2 59,0 2 52,-1 1 41,-4 12 175,-4 14 264,7-22-330,0-4-47,2-3-76,0 0 178,2-7-24,0 0-51,0 0-37,0 0-23,0 0 12,0 0 40,0 0 35,6 0 25,18 0-15,-18 0-44,3-4-57,2-1-87,5-2 3,10-3 46,-17 7-69,29-14 28,16-11-36,0 3-4,-12 4-28,-25 14 12,-8 4 16,-1-1-36,0 0-31,4-3-47,-10 6 173,1-1-56,1 0-48,1-1-43,3-2-94,0 0-51,19-10-663,-19 10 566,-3 1-238,-4 4-104,2 0 270,0 0 39,0 0 38,-1-1 35,3 1-194,0-1 113,0 0 48,0-1 103,0 1 45,1-2-21,-2 2 53,-1-1-67,-1 2 14,0-1-58,5 0-443,-4-1-67,-1 0-79,1-1-95,-3 2 653,1 0 43,-1 1 39,0-1 36,1 0 8,-1 0 37,1 0-7,-1 0 45,2-3-126,-1 2 84,0 1-63,0-1-29,-1 1-70,1 0-80,0-1-92,0 1-1,0 0-79,0 0-86,0-1-91,0 1-99,0 0-106,1-1-111,-1 1-120,-1 1 416,0 0 101,0 0-30,0 0-227</inkml:trace>
  <inkml:trace contextRef="#ctx0" brushRef="#br0" timeOffset="7920.698">1561 3256 5458,'0'0'1268,"0"0"-57,0 0-24,0 0-24,0 0-624,0 0-66,0 0-93,0 0-88,0 0-76,0 0-61,0 0 47,0 0 25,0 0 80,-4 8 80,1-3-298,1 0-40,-2 2 1,0 0 71,-1 3 87,1-3-55,0 1 39,2-4-94,-1 1-45,-1 2 0,0 1 79,2-3-33,-1 0 33,-1 2 37,0 1 44,1-3-100,0 1-52,-1 1 3,2-3-5,-1 1 36,1 0 19,-1 1 37,-1 2 44,0 1 50,1-4-141,0 1-36,-2 3 2,1 0 62,-2 3 85,3-4-60,-1 2 39,1-5-132,0 1-15,0 3 0,-1 0 22,-1 3 39,-3 5 65,-13 40-37,12-33-111,7-17 13,2 0 19,0-4 37,0-1-91,-1 1-36,0 1-57,1-1 59,-1 1 54,2 0 68,-1 0 52,1 1 75,1 0 87,-1 1 100,8 22-140,-7-21-9,5-6-39,5 4-152,13 1 143,54-10 7,-65 3-216,-9 1-3,1 0-1,-1-1 1,0 0 0,0 0 0,0 0 0,0-1 0,0 0 0,2-1 2,4 0-14,-2 1 27,0-1-42,3-3-42,3-2-60,-12 7 46,-1-1 36,0 1 26,2 0 35,1-1 21,-1 0-51,0 0-53,1-1-72,-1 0-46,2-1-76,0-1-88,2-1-100,2-2-112,0 0 135,-1 2-1,1 0-95,-3 1-5,1 0-101,0 1-117,-5 3 326,0-1-36,1 0-463,-2 1-94,0-3-92,1-1-93,1-4-34,9-15-1742,-7 17 1960,3 2-184,-5 3 653,0 0 42,0 0 62,0 0 48,-1 0 54,-1 0 57,0-1 98,0 0 37,-1-3-55,1-4 88,-2-6 85</inkml:trace>
  <inkml:trace contextRef="#ctx0" brushRef="#br0" timeOffset="8223.632">1978 3033 6643,'0'0'1001,"0"0"-385,0 0 54,0 0-105,0 0-178,0 0 122,3 9 257,-2-4-627,1 1-45,0 1 5,-1-3-30,0 1 37,0 0 16,0 1 39,0 1 43,1 2 51,-1-4-156,0 1-29,1 1 4,0 2 48,0 2 74,-1-3-56,0 1 34,0-3-115,0 0-14,1 3 1,0 1 23,0 2 36,1 6 64,-2-6-127,1 8-4,5 7 32,7 17-20,-2-11-42,-9-25-32,-3-8-16,0 0-64,0 0-8,0 0-50,0 0-55,0 0-65,0 0-76,0 0-66,0 0-61,0 0-95,0 0 243,0 0-35,0 0-37,0 0-36,0 0-39,0 0-40,0 0-45,0 0-47,0-3-105,0 1 70,0 0 66,0-1 62,0 1 59,0 0 54,-1 1 52,1-1 46,0 0-5,0 0 55,-1 0 50,1 0 42,0 1 13,-1-1 40,0-3-104,0 1 44,0 2-17,1 0-45,0 0-95,-1 0 122,1 0 35,0-1-88,-1 2 68,1 0 34</inkml:trace>
  <inkml:trace contextRef="#ctx0" brushRef="#br0" timeOffset="8469.854">1788 2726 7668,'0'0'1429,"0"0"-993,0 0-36,0 0 41,0 0-60,0 0-52,0 0-42,0 0 188,0 0-89,0 0 260,0 0-89,0 0-328,0 0-39,0 0-37,0 0-42,0 0-46,0 0-44,0 0-41,0 0-35,0 0-39,0 0-65,0 0-98,0 0-113,0 0 136,0 0-40,0 0-51,0 0-59,0 0-65,0 0-59,0 0-52,0 0-44,0 0-40,0 0-58,0 0-83,0 0-107,0 0 54,2-1-1240,0 1 1470,1 0 40,1-1 26,1 1 52,5-1-266,8-1-252</inkml:trace>
  <inkml:trace contextRef="#ctx0" brushRef="#br0" timeOffset="8907.562">2136 2731 7299,'0'0'1406,"0"0"-764,0 0-54,0 0-55,0 0-49,0 0-47,0 0-53,0 0-54,0 0-41,6 3 224,18 9-76,-18-9-58,-3 4-75,6 15-107,29 67 414,-29-67-484,-4-11-72,-1 1 142,-1-4-75,-1-2-48,-1 0-32,-1-2-2,1 0 18,1 2 252,0 0-19,9 20-19,-9-20-24,-2-6-56,0 0-59,0 0-39,0 0-41,0 0-18,0 0 0,0 0 10,0 0 6,0 0 7,0 0-7,0 0 0,0 0 2,0 0-24,-3-12 12,6-5-39,-3 12 3,0-105 97,0 94-48,0 1-17,3-4-15,0 7 28,1-8 59,-2 9-66,-1 3-34,0-1 35,2-1 37,0-6 59,-1 5-80,-1 3-42,1-1 34,2-2 45,2-3 66,-5 9-113,0 0-27,2-4-5,0 1 49,2-2 59,4-3 91,9-16 170,-13 21-112,3 2 5,1-1-227,-5 3-38,0 1 0,0 0 0,0 0 1,0 0-1,0 0 0,4-1-15,-6 4 10,4 0-30,27 0-122,-25 0 81,1 7-73,25 18 118,-21-11 54,16 31 7,-23-36-44,-3-4-1,1 1 0,-1-1-1,-1 0 1,1 1 0,-1-1 0,2 6 0,15 42-19,-15-43 7,-2-2 23,1 0-44,-1 2-44,2 5-62,-3-14 295,-1 0-47,0 1-46,1-1-41,-1 1-40,1 1-37,0 2-153,0-1-6,0 0-48,2 6-375,-2-3 65,3 9-832,-2-10 932,-1-2 15,0 0 70,-1 0-219,1-3-74,-1 0-71,0-1-72,0 0-72,0 0-81,0 0-89,0 0-99,0 0 111,1 2-1468,0 0 1793,0 1 46,2 2-137,0 1 88,1 3-62,3 5-300</inkml:trace>
  <inkml:trace contextRef="#ctx0" brushRef="#br0" timeOffset="9916.014">2988 2003 5571,'0'0'959,"0"0"-379,0 0-79,0 0 142,0 0-156,0 0-40,-1 1-45,-5 1-41,-8 4-34,1 0-40,7-3-45,5-3-36,1 0 130,-7 4-85,0 1-178,1-1-43,0-1 25,0 1 33,-1-1 55,2 5 39,-13 23 31,11-20 5,4-2-91,1-2-57,2 1-34,0-1 52,-2 7 111,0-5-80,2-2-53,1 1-43,0 0-2,0 0 24,-1 2 24,0 3 38,2 30-37,3 10 75,6 5 74,5 5 75,5 0-286,-5-24-27,-5-16-86,-1-11 89,-4-7-4,-1 1-71,3-1 56,23 15 17,-24-14-9,17-6 2,-2 0 39,-7-4 72,-7 1-66,7-4-4,-7 1 24,2-4 33,22-25-17,-16 13-93,-1-1-1,-1 0 0,-1-1 1,-1-1-1,-1 0 0,-1-1 1,-2 0-1,5-21 38,14-89-80,-17 69 96,-2 3 50,-1 8 19,-2 0-1,-4-49-84,-3 72 42,-1 0 0,-2 0 0,-1 1 0,-1 0 0,-12-29-42,16 49 20,-3-6 9,-5-8 85,-3-3 38,11 21 43,-3 3 37,-19-17 16,19 16 29,6 6 1,-6-2 2,4 1-198,-2 0-65,-3-2-31,4 2 47,0 0 38,0 1 26,0-1 43,-1 1 47,1 0 56,-2 6-205,-14 20-22,19-26-15,-1 1 1,1-1-1,-1 1 1,1-1-1,0 1 1,-1 0-1,1-1 1,0 1 0,-1-1-1,1 1 1,0 0-1,0-1 1,0 1-1,-1 0 1,1 0-1,0-1 1,0 1-1,0 0 1,0-1-1,0 1 1,1 0-2,-1 47 35,0-22-27,0 7 42,0 25-28,3 8 92,6 38-114,2-41 42,3 0 0,3-1 0,2-1-1,3-1 1,2-1 0,15 23-42,-36-78 0,-1 1 0,0 0 1,1-1-1,0 0 0,0 0 0,1 0 1,-1 0-1,3 2 0,3 3-7,5 4-17,15 6-16,-14-13 2,14-1-12,-14-6-30,-7-1 42,0 0 37,-1-1-45,1-1-49,4-2-72,-9 5 96,2-1 42,3 0 12,-1-3-87,-3 3 16,0-2-34,1-1-41,0 0-46,-1 1 77,0 0 74,-1 1 42,0 1-23,0-1-31,0-1-48,1 0-27,0-1-50,1-1-59,1-1-67,-5 5 198,1 0 41,0 0 26,1 0 28,1-2 17,-1 1-40,0-1-54,0-1-82,1 0-50,-1-1-88,1-1-102,1-2-118,-3 6 297,-1 0 87,1 1 59,0-2 64,1 0 28,-2 2-26,1 0-33,-1 0-22,0-1-36,0 1-43,0-1-49,1 0-4,-1 0-42,0-1-45,1 1-48,-1-2-52,1 1-55,0-1-59,0 0-62,-2 3 366,1 0 36,0-1-90,0 0 77,0 1 115,0 1 35,1-5-72,-1 4 33,0 0-48,-1 0-24,1-1-52,0 1-59,0-2-69,0 1-1,0 0-58,0 0-63,0-1-68,1-1-72,-1 1-78,0-1-81,1-1-88,-1 1 509,1-2 68,0-1 56,0 0 46,1-3 11,2-5-30</inkml:trace>
  <inkml:trace contextRef="#ctx0" brushRef="#br0" timeOffset="10406.187">3606 1696 6211,'0'0'1024,"0"0"-407,0 0-278,0 0-35,0 0 216,0 0-93,0 0-62,0 0 278,0 0-45,0 0-70,0 0-90,0 0-118,0 7-48,0 37 583,1-12-320,0-4-135,1 0-58,0-4-114,0 0-60,1 1-72,1-1-79,12 44 360,-12-54-326,-2-5-55,3 19 60,-1-12-45,-1-6-6,0-2-13,1-2-8,13 18 0,-13-18 6,33-6 36,-37 0-25,1 0-1,-1 0 1,1 1-1,-1-1 1,1 0-1,-1 0 1,0-1-1,1 1 1,-1 0 0,1 0-1,-1 0 1,1 0-1,-1 0 1,0 0-1,1-1 1,-1 1-1,1 0 1,-1 0-1,0 0 1,1-1-1,-1 1 1,1 0-1,-1-1 1,0 1 0,0 0-1,1-1 1,-1 1-1,0-1 1,0 1-1,1-1 0,5-4 5,-4 3-2,0 0-1,0 0 0,-1 0 1,1 0-1,0 0 0,-1 0 0,1 0 1,-1-1-1,0 1 0,1-1 0,-1 1 1,-1-1-1,1 0-2,23-52 24,-19 41 7,2-17-19,6-18-2,-2-9 9,-8 2 13,1 39-18,-3 14-12,-1 0 0,1 0 0,0 0 0,-1-1 0,0 1-1,0 0 1,0 0 0,0-1 0,0 1 0,-1 0 0,0-3-2,-12-66 34,12 65-36,1 7 7,1-6-16,0-18-7,0 18-9,-1 6 16,0 0 38,1 7 18,1 1-29,0 5 2,6 8 31,21 45 14,-7-30-90,-14-25 18,-3-4-39,5-5-34,-2 4 85,-3-1-12,0-2-45,3-1-41,2-2-60,-5 0 88,6 0 51,-6 0-50,2 0-102,-3 0 34,0 0-40,-3 0-81,5-6-55,8-6-75,0 0-100,-10 9 196,-2 1-37,-2 2-43,1-1-48,-1 1-52,0-1-54,2-1-56,2-4-56,-3 5 419,0 0 35,0-1-87,1 0 79,0 1 116,-1 0 38,4-4-32,-4 3-2,1 0-52,-1 0-32,1 0-57,0 0-68,-1 0-78,1-1-7,-1 1-67,0-1-71,1 0-79,0 0-84,-1 0-89,1-1-95,0 0-102,0-1 265,0-1 87,1-1 11,3-5-216</inkml:trace>
  <inkml:trace contextRef="#ctx0" brushRef="#br0" timeOffset="11197.031">4510 1320 7860,'0'0'1082,"0"0"-428,0-1 41,-2-5-104,2 4-372,-1 1-85,1-1-58,-1 0-97,-1-2-80,1 0 114,0 3 37,1 0 35,-1-1 42,1 0 48,0 1 13,-1-1 42,1 1 45,0-1 50,0 0 52,0 1 57,0-1 61,0 0 63,-9-2-48,-25-12-25,25 13-44,1 3-28,4 0-396,-2 0 48,0 0 43,-10 0 214,-2 1 92,-27 7 674,32-4-787,1 2-44,9-4-188,-2-1-18,-2 2 3,0 1 33,-1 2 52,-3 3 88,-16 15-11,15-10-75,5-4-103,-3 6 5,-4 11 39,8-17-67,-15 36 10,16-35-19,2-6-5,1 1 0,0 0 1,0 0-1,0 0 0,0 1 1,1 3-2,-11 48-3,9-47 0,-1 34-21,3-36 22,0 8 4,5 6-34,3 4 16,-5-20-24,8 4-31,-2 1 41,-3-5 6,0-1-43,1-2 0,20 9-7,-19-9 4,1-4-10,24 0-16,-31 0 90,0 0-1,0 0 1,-1 0 0,1 0-1,0 0 1,0 0 0,-1 0-1,1-1 1,0 1 0,0 0-1,-1 0 1,1-1-1,0 1 1,-1 0 0,1-1-1,0 1 1,-1 0 0,2-1 6,22-15-147,-18 13-32,2-7 11,2 0 112,-1 2 35,-1-1-27,0-2-35,2-5-56,-7 11 95,1 1 18,1-2-1,-1-2-38,1-3-45,2-5-74,-1 4 104,-2 3 43,0-1-25,1-4-36,1-7-60,6-17 58,1-10 41,-3 5 32,-1 0 0,2-31 27,-6 10 119,3-34 102,-7 33-126,-4 11-94,-6 1-104,1 21 20,-1 1 34,-12-29 31,1 10 66,3 16 44,-1 0 1,-5-5-93,17 29 109,0 3 73,-18-18 42,18 18 18,6 7-36,0 0-62,0 0-64,0 0-51,0 8-5,-1 1-19,1 5-1,2 14 30,4 29-84,2 3 77,24 145 285,-15-115-237,-7-44-87,-1 0-45,1-2-56,1 0-66,19 56-4,-23-81 110,-2-2-37,4-1-149,15 18-101,-18-26-27,2 0-5,23 21 24,-31-29 354,0 1 1,1-1-1,-1 1 0,1-1 1,-1 1-1,1-1 0,-1 0 1,1 1-1,-1-1 0,1 1 1,-1-1-1,1 0 0,-1 1 1,1-1-1,0 0 0,-1 0 1,1 0-1,0 1 0,-1-1 1,1 0-1,-1 0 0,1 0 1,0 0-1,0 0 14,5 1-88,1 0 50,0-1-27,1-1-46,2-2-75,-4 2 123,8-3-12,-7 0 0,3-3-48,-3 3 85,7-6-7,2-9-49,11-22 57,-22 31 30,21-49 3,-26 58 4,1 0 1,14-39 73,-6 11 52,0-1 0,-1-4-126,-1-13 74,-6 34-25,3-18-38,-1-9-77,-4-3-61,-7 3-50,-3 9 148,9 24 42,2 7 6,0 0 8,-7-4-14,-21-9-24,21 9-5,7 25 29,0 22 214,0-34-229,0-7 12,0 1 0,0-1 0,0 0 1,0 1-1,1-1 0,-1 0 0,1 1 1,-1-1-1,1 0 0,0 0 0,0 1 1,0-1-1,0 0 0,0 0 0,1 1-10,1 3 20,0 1-33,2 0-17,14 20-4,-15-20-12,4-5-10,23 5-58,-24-6 5,0-3-44,-4 2 40,0-1 79,5 1 47,-5-1-67,1-1-62,0 0-43,0 0-68,0-2-80,2 0-91,-4 3 176,0-1 87,-1 1 59,1-1 71,1 0 27,0 0-104,-2 1 3,1 0-33,-1-1-41,1 1-44,0-1-6,0 1-38,0-1-42,1 0-44,-1 0-48,1 0-51,0-1-54,1 0-57,3-2-230,2-3-72,0-2-78,-1 0-87,-1-9-966,-5 13 1246,1 0 35,1 0-144,-1 4 437,1 0 40,0 0 39,1 0 38,-1 1 18,1-1 40,-1 0 38,0-1 35,0-3-14,-2-2 63,-1-3 43,0-7 40</inkml:trace>
  <inkml:trace contextRef="#ctx0" brushRef="#br0" timeOffset="11847.712">5131 459 3522,'0'0'536,"0"0"-213,0 0-45,0 0 89,0 0 263,0 0-250,0 0 59,0 0 56,0 0 40,0 0 567,0 0-583,0 0-41,0 0-46,0 0-50,0 0-51,0 0-46,0 0-40,0 0-36,0 0 111,0 0-123,0 0-84,0 0 4,0 0-21,0 0 35,0 0 232,0 0 109,0 0 53,0 0-34,6-2-69,0 0-327,2-1 73,23-8 594,-19 7-487,-6 2-180,-2 1-43,0-1-50,-2 1-61,29-9 584,-1 0-87,5-1-20,0-2-111,-10 3-178,-18 8-17,0 0-16,22-5-16,-21 5-11,-8 2 6,0 0-3,0 0 18,0 0 12,0 0 21,0 0-1,0 7-37,2-1-37,8 9-19,-7-11-7,-3-3-20,0-1-1,0 1 0,1-1 1,-1 1-1,0 0 0,0-1 1,0 1-1,1-1 0,-1 1 1,0-1-1,0 1 0,0 0 1,0-1-1,0 1 0,0-1 1,0 1-1,0-1 0,-1 1 1,1 0-1,0-1 0,0 1 1,0-1-1,-1 1 0,1-1 1,0 1-1,0-1-1,-17 45 40,-39 88-15,31-74-44,1-1-79,9-20-32,2-1-67,10-29-66,1-1 59,0-1 53,0-1 44,0 0 25,0-1 38,-2 5-2,2-6-12,-1 2-80,2-1-18,-2 1-67,1 0-22,0 1-62,0 1-69,-1 2-76,2-9 155,1 0 39,0 1 39,0-1 36,0 1-81,-1-1 120,1 1 105,-1 0 87,1 0 73,-1 0 55,1 0 72,-2 2 393,1-2-309,0 1-171,1-1-93,-1 0-79,1 0-41,0 0-46,-1 0-49,1-1-55,0 1-58,-1 0-63,1 0-67,0 0 10,-1 0-53,1 0-54,0 0-58,0-1-60,0 1-62,-1 0-66,1 0-67,0 0-71,0 0-73,0 0-74,0 0-79,0 0-80,0 0-84,0 0-84,0 0-89,0-1 1111,0 0 85,0 0 33,0 0-11</inkml:trace>
  <inkml:trace contextRef="#ctx0" brushRef="#br0" timeOffset="12196.302">5383 85 2497,'0'0'579,"0"0"16,7 0 43,20 0 82,-20 0 43,-7 0 61,0 0 65,6-6 117,18-18 13,-18 18-6,0 2-63,-3 2-765,-1-2-60,4-2-4,-3 3-23,0 1 63,1 0 35,0 0 69,1-1 80,1 1 93,0 0-227,0 0 104,2 0 61,10-3 575,-12 4-688,-1-1-34,0 1-43,-2 0-61,1 0-73,-2 1-86,3-1 357,-4 1-46,0 0-41,7 0-40,28 0 87,-27 0-94,-2 1-26,0 2-109,0 0-37,0-1 30,-1-1 39,1-1 60,-1 7 32,1-1-123,5 7 12,-6-4-10,0 4 34,15 32 8,-16-35-95,-3-7-4,0 1 0,0-1-1,-1 1 1,1 0 0,-1-1 0,0 1 0,0 0 0,0 0 0,-1 0-1,0 0 1,1 3 0,4 38-15,-4-22-37,1 5-103,-2-13 24,0-1-45,0 5-115,0-1-92,-1 1-104,-1-1-117,1-9 255,0 0-34,0-1-36,-1 1-36,0-1-39,0 0-40,0 0-42,0-1-43,-1 4-532,0 0 54,0 0 53,1-1 56,0 1 56,1-1 56,0-1 57,-1 1 57,1-2 181,0-1 39,0 0 40,0 1 40,0-1 40,-1 0 41,0 0 40,1 0 42,-2 0 3,0-1 51,0 1 45,-1-1 40,0 1 12,-1 0 40,-1 1 18,-4 3 0,9-10 82</inkml:trace>
  <inkml:trace contextRef="#ctx0" brushRef="#br1" timeOffset="18592.18">3472 656 8868,'-21'33'746,"1"0"-108,2 1-99,0 1-89,2 0-82,0 1-73,1 0-64,1 1-57,-2 7-25,1 1-54,-5 18-23,-23 85 31,22-77 34,11-35-21,-1-1 42,-44 143 45,-18 59 21,2 0-44,-64 242 88,-25 157-216,58-211-57,20-70-50,1 2-65,-191 818 124,89-476 29,48-236 58,73-263-43,-2-1 100,-1-5 62,-89 258 348,106-315-414,0 1-34,9-26-53,0-1-35,1 1-43,-1-1-49,26-72-86,-19 48-152,22-61 170,1 0-46,1-5-8,0 0-47,0 0-55,0 0-64,1 0-70,-1 1-78,0-1-86,1 1-95,5-18 538,-5 17-687,0-1-90,-1-3-83,0-2-75,-13 12-1638,13-19 1757,2 0 106,1 0 186,2 0 104,0 3-14,0 5-179,3-16 761</inkml:trace>
  <inkml:trace contextRef="#ctx0" brushRef="#br1" timeOffset="19076.227">116 1491 15575,'-24'-15'126,"39"17"-17,20 10-32,-2 3-47,0 7-34,-1 0-1,0 3 1,-2 0 0,-1 2 0,-1 1 0,12 17 4,43 58-36,17 35 36,-72-99-3,144 210-3,99 165 90,-157-236-75,-11-17-45,1 0-58,224 365 69,-222-350-12,-1 2-37,25 45-87,-2 0-101,-64-111 86,-1 1-35,1-1-37,-1 0-41,37 64-250,-56-98 310,-1-1-69,0 1-65,0-1-61,0 1-58,0-1-53,-1 1-49,0 0-45,8 15-180,1 1-52,-1 0-46,0 0-39,10 20-230,0 1-34,121 234-2501,-164-317 3542,0 0 34,18 34-50,7 15 79,24 41 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17:05.175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8302 8219 11397,'0'0'216,"0"0"-32,0 0-32,0 0-66,0 0 93,0 0 61,0 0-66,0 0 39,-6 10 293,-17 36 54,0 0-82,0 2-76,2 0-68,0 2-63,1-1-57,0 2-50,1 0-43,-10 32-4,0 0-71,-53 169-76,48-146 64,0-1 105,14-44-117,-10 32 18,4-20 15,8-24-26,13-35-22,-2 3 7,0-2-45,3-8-93,-1-1 36,-9 6-92,7-7 20,2 0-200,4-4-110,1-1-115,0 0-97,0-1-80,0-5-74,0 1 463,1-1-108,-1 0 13,1 0-43,1-17-1274,-1 14 1060,0-1 72,0 6 373,-1 0 39,1-1 11,-1 0 72,1 2 81,-1-1 90,1-6-643,0 0 42,1 1 39,-1 1 39,1 0 37,-1 0 34,2-6-339,-1 5 310,0 1 54,-1-1 48,0 0 46,0 0 36,-1 0 112,-1-1 73,-2-3 72,3 13 27</inkml:trace>
  <inkml:trace contextRef="#ctx0" brushRef="#br0" timeOffset="269.7308">8102 8366 5090,'1'-2'772,"1"-5"-335,0 3-292,2-9 115,2-4 58,-3 8 266,2 1 27,16-24 107,-16 23 101,-5 9 29,0 0-443,0 0-39,0 0-55,0 0-56,0 0-52,0 0-46,0 0 51,6-3-67,18-11 4,-18 11 20,-2 11 38,-2-3-154,2-1-25,2 4-3,-2 1 47,0 2 60,0 6 91,1 5-74,0 6 100,1 11 146,-2 18 306,-4-33-389,0 11 105,0 0-54,0 0-47,0 0-42,-1 8 8,0-2-42,-1 10 6,-2 23 75,1-19-115,2-1-36,1 0-33,1 1-33,0 39-5,0-68-74,1 0-1,2 1 1,0-2-1,7 22-20,8 16-15,-7-23-159,6 11 1,-4-10 136,-12-34-3,-1-5-66,1 4-55,-2-6-149,1 0 43,-1 0 40,0 1 38,0-1 37,0 0 33,1 1-22,-1 0 111,1 0 98,-1-1 79,1 1 65,-1 0 94,3 3 677,-3-3-608,1 0-117,0 1-104,0-1-126,-1 0-47,0 0-53,1 0-59,-1-1-63,1 1-70,-1 0-75,0 0-80,1 0 5,-1 0-63,0 0-66,1 0-69,-1 0-71,0-1-76,0 1-78,0 0-82,1 0-84,-1 0-88,0 0-91,0 0-94,0 0-97,0 0-100,0 0-104,0 0-107,0-1 1377,0 0 42,0 0 39,0 0 34,0 0-2,0 0 34,0 0-206</inkml:trace>
  <inkml:trace contextRef="#ctx0" brushRef="#br0" timeOffset="527.19">7933 9146 9284,'0'0'777,"0"0"-132,0 0-291,0 0 39,0 0 39,0 0 46,0 0 594,-2-5-12,2 3-898,-1 1-58,1-1-38,-1 0-44,0-1-23,0 0 55,0 1 68,0-1 98,0 1 60,0 0 105,0-1 121,0 1-203,0 1 37,9-2-219,0-1-73,-2 1-37,1 1 40,3-1 46,4 1 69,-9 0-120,0 2-21,2-2-1,1 1 36,4-2 45,4-1 70,18-2-71,14-3 59,-23 3-45,-2 0 33,-16 4-171,0 1 35,11 0 124,-4 1-88,-3-2-116,1 0-82,1-2-111,-10 3 65,0 0 81,0 0 59,0-1 80,3-1 51,-2 1-118,-2 1-22,1 1-34,-1-1-41,1 0-47,0 0-8,0 1-40,0-1-43,1 0-47,0 1-48,0-1-54,1 0-56,0 0-60,-3 1 176,1 0 46,2-1-209,0 0 113,7-3-428,-8 3 548,0 0-47,0 0-74,1-1-85,0 1-106,-3 0 259,1 0-34,1 0-282,1-1-94,-1 1-103,1-1-112,0 1-121,-2 0 499,0 0-33,-1 0-35,1 0-35,0 0-37,0 0-38,0 1 541,0-1 47,1-1 40,0 1 36,1 0 18,1-1 36,12-4 14</inkml:trace>
  <inkml:trace contextRef="#ctx0" brushRef="#br0" timeOffset="1160.1806">8837 9172 9620,'0'0'754,"0"0"-288,0 0-120,0 0-52,0 0-60,0 0-54,0 0-18,0 0 12,0 0 180,-6-4 7,-7-5-134,0 0 34,7 5 339,6 4 46,0 0-81,-1-1-337,-2-5-42,1 2-115,0 0-40,-1-2-11,-1-1 61,-1-1 73,-3-4 113,-13-18-144,16 23 66,-2 0 65,-22-20 34,19 18-74,2 4-92,1 1-58,-1 3-43,2 0 46,-5-3 57,3 3-55,0 1-37,0 1-29,2 1 25,-19-2 20,9 0-36,7 0-5,9-1-8,-1 1 1,0 0 0,0 0-1,0 0 1,0 1-1,0-1 1,0 0-1,0 0 1,0 1-1,0-1 1,0 0 0,0 1-1,0-1 1,0 1-1,1-1 1,-1 1-1,0-1 1,0 1 0,-10 5 2,5-4-1,1 1 1,-1 1-1,1-1 0,0 1 0,0 0 0,0 0 1,0 1-2,-5 1 0,7-4 0,-1 1-1,1-1 1,-1 1 0,1-1 0,0 1-1,0 0 1,0 0 0,1 0-1,-1 1 1,1-1 0,-1 2 0,-5 3-2,5-6 0,1 1 0,-1 0 1,1 0-1,0 0 1,0 0-1,0 0 0,0 0 1,0 0-1,1 0 1,-1 1-1,1-1 1,0 2 1,-11 26-27,9-16 8,3 56-45,0-65 29,4 3-10,13 23-3,-13-24 3,5-4 10,35 12 6,-40-15 27,0-1-1,0 1 1,0-1 0,0 0 0,0 0 0,0 0-1,0 0 1,0-1 0,0 1 0,0-1 0,1-1 2,6-1-12,-1-1 1,-1-1 0,1 0-1,8-5 12,32-25-56,-30 17 14,28-39-25,-34 39 18,-1-2-1,0 1 1,-2-2 0,9-19 49,7-43-214,-18 44 14,-1-1-1,-1-8 201,-1-31-685,-2-59 685,-9 57-312,0 4 45,4 33 182,0 37 56,-2-8 92,2 10-67,0 1-40,0 1-57,1 0-72,-1 74 361,-2 42 214,0 9 43,2-43-208,0 24 59,-1-1-95,-1 1-76,2-1-61,3-63-59,10 9 3,4-9-21,-13-31-16,-3-8-9,9 0-26,25 0-45,-26 0 18,-1-3-34,-3 1 45,0 1 50,3-1 12,-3 1-25,0-2-35,-1 1-23,2-2-39,0 0-46,1-2-51,-1 2 80,-3 3 114,2-1 20,0-1 9,0 0-29,-1 0-39,2-1-62,-1-1-34,1-1-66,1 0-74,1-3-84,-5 6 224,0 1 63,0 0 40,1-1 45,2-2 15,-2 2-63,0-1-78,-1 1 36,0 1-33,2-4-188,-2 3 126,1-1-34,0 0-35,0 0-38,0-1-40,0 0-43,0 2 88,-1 0 107,0 0 66,1 0 67,1-2 21,-3 4-1,1-2-38,-1 1-24,1 0-42,0-1-49,0 0-57,0 0-3,0-1-49,0 1-51,0-2-57,1 1-60,0-1-64,0-1-68,0 0-73,-1 3 381,0 0 49,1-1-62,0 0 54,2-2-150,-2 0 95,0 0-13,1-1-88,-1 0-16,1-2-95,0-1-112,-2 4 278,0 0-33,1-2 302,0-2 40,2-4 25,3-10 27</inkml:trace>
  <inkml:trace contextRef="#ctx0" brushRef="#br0" timeOffset="1736.641">9191 8788 3618,'0'0'1475,"0"8"-80,0-6-1248,0 0-39,0 0-18,1 1-7,-1 1 3,0-1 7,0 0 36,0 2 68,0-1 34,-1 1 73,0 2 85,0 1 97,1-3-297,-2 0-63,0 3 0,1-4-33,1 1 51,0 0 27,-1 1 54,1 2 63,0 0 73,0-3-206,1 1-56,1 4-2,-2-6-18,0 2 47,-1-1 26,0 2 50,0 1 60,-1 1 68,1-4-193,-2 0-46,0 5 0,2-6-21,0 2 39,0-1 22,1 2 43,-1 1 51,1 1 57,1-3-169,0 0-38,0 4 0,-1 0 70,-1-4-39,0 1 35,0 0 40,-1 3 48,1-5-131,-1 1-37,0 3 2,0 0 65,0 3 86,0-4-57,1 2 39,0-5-109,0 0-30,-1 4 3,1 0 53,0 2 74,1-4-50,0 2 33,0-6-90,1 2-41,0 3-11,-1-1 72,-1 3 91,0-4-45,-1 1 39,-5 24-55,5-24-33,2-7-31,0 0-18,0 0-13,0 0 2,0 0 19,0 0-2,0 0 10,0 0 16,0 0 13,6 0 6,18 0 2,-23 1-99,-1-1 1,1 0-1,-1 0 0,1 0 0,-1 0 1,0 0-1,1-1 0,-1 1 0,1 0 1,-1 0-1,1 0 0,-1 0 0,0 0 1,1-1-1,-1 1 0,0 0 0,1 0 0,-1-1 1,1 1-1,-1 0 0,0 0 0,0-1 1,1 1-1,-1 0 0,0-1 0,0 1 1,1-1-1,-1 1 0,0 0 0,0-1 1,0 1-3,7-8 16,-3 5-9,-1-1 0,0 0 0,0 1 0,-1-1 0,1-1 0,-1 1 0,0 0 0,1-2-7,31-64 39,21-45-38,-45 96-9,11-14 18,-10 18 1,13-14-27,-18 22-27,0 4-7,20-9-9,-20 9 6,-6 3-1,0 0 27,7 8 3,22 33 22,-19-14 16,-8-19 4,-1 0 1,0 0 0,0 1-1,-1-1 1,0 1-19,0-6 8,-1 44 253,-1-22-125,0-9-64,1-5-53,-2 10 77,3-9-74,1-2-15,-1 6 28,0 9-17,0-18-2,0-1 1,0 18-1,0-18 0,0-6-6,0 0-15,0 0 21,0 0 17,0 0 19,7-3 167,19-9-94,-14 1 57,-4 3-152,1-2-12,10-22-42,15-34-45,-8 10-67,-6 9-68,-4 8-108,-10 23 185,-2 6 46,0 3 26,0-1 16,5-6-22,1-4-37,4-8 77,-11 20-14,-3 6-29,0 0-27,0 0-2,6 0 15,-6 0 78,1 0-2,1 0-1,-1 0 1,0 0-1,1 0 1,-1 0-1,1 1 1,-1-1-1,0 0 1,1 1-1,-1-1 1,0 1-1,0-1 1,1 1-1,-1 0 1,0-1-1,0 1 1,0 0-1,1 1 3,-1-1 0,8 14-8,-6 22 29,-4-5 5,-3 101 144,2-99-128,-1-11 21,3-11-46,2 15 10,-2 33-14,0-54-40,0-6-13,0 0-58,0 0-7,0 0-63,0 0-83,0 0-87,1 0-87,6 0-100,10 0-110,1 0-96,-10-1-82,-2-3-95,-3 3 649,-2 0 80,1-1 45,1 1 38,0-1 6,-1 1-55,1-1-88,-1 0 63,0 1-42,-1-1 0,1 1-37,0-1-39,1 0-42,-1 0-45,1-1-48,0 1-52,0-1-54,3-3-30,2-1-51,1-1-49,1-1-45,1 0-42,-1 1-40,-1 0-36,-2 3-33,-2 1-5,-3 2 465,-1 1 33,2-2-54,1-2 90,2-2 104,1-1 87,4-4 57,6-8 57</inkml:trace>
  <inkml:trace contextRef="#ctx0" brushRef="#br0" timeOffset="1985.638">10202 8770 4722,'0'2'1130,"0"3"-414,0-3-542,1 0-41,-1 0 5,0 0-48,1 1 32,0 0-6,-1 0 38,-1 1 79,1 0 38,-1 1 86,0 1 99,-1 1 115,1-1-360,0-4-137,1 1-5,-1 1 2,0 0 4,0 0 28,0 1 53,0 0 24,-1 1 57,0 2 65,0 2 74,0-4-202,0 1-70,0-2-56,1 0 13,0-1 28,-1 2 51,1 1 25,-1 0 54,-1 2 61,1 2 70,0-4-199,-1 0-43,0 3 9,2-5-39,0 1 37,-1 0 17,1 2 40,-1 1 46,0 2 52,0-5-179,0 0-17,-2 5 6,2 0 32,1 2 59,1 6 101,0-9-206,0 9 22,0-7-16,0 7 49,0-8-56,0 55 1,2-46-120,0-15-18,0-2-34,1 3-153,-2 6-115,-1-12 111,1 0-48,1 1-54,1-1-59,3 2-62,1-1-65,0 0-66,-1 0-69,-2 0-70,-2 0-77,-2-1-84,1 0-90,-1 0 93,3-3-1285,-1 1 1560,2-1 39,-3 2 446,6-5-528,1-2 66,4-2-61,7-6-267</inkml:trace>
  <inkml:trace contextRef="#ctx0" brushRef="#br0" timeOffset="2148.122">10446 8417 14711,'0'0'590,"0"0"-268,0 0-170,-1 0-35,-5-4 36,-4-3-82,-5-3-12,8 6-5,7 4-22,0 0-11,-7 5 0,-20 15-45,21-15-54,5-5-62,1 0-7,0 0-66,0 0-88,0 0-108,0 1 157,0-1-33,0 0-36,-1 0-36,0 1-40,0 0-39,-1 1-42,-1 0-43,-3 2-402,0 2-93,-3 1-296,-2 2-767,5-5-2,5-3 1426,0 0 35,1-1 137,0 0 36,0 0 43,0 0 46,0 0 51,0 0 48,0 0 42,0 0 37,0 0 4,0 0 38,0 0-151</inkml:trace>
  <inkml:trace contextRef="#ctx0" brushRef="#br0" timeOffset="2820.618">10522 8850 8500,'0'0'719,"0"0"-302,0-1-8,0-4-95,0-7 237,0 5-74,0 4-65,-1 4-58,1 3-50,-1 3-42,0 13 166,-2 29 250,2-29-360,1-8-51,0-3 50,-3 9 184,1-12-412,-1 1-29,-1 4 2,2 0 52,-1 3 73,2-5-50,0 3 33,0-6-102,0 2-20,0 2 4,0 1 32,-1 2 50,0 6 81,0-9-148,-2 7 7,4-7-8,-1 5 39,2-7-73,0 6 2,-2-5 15,-1 4 36,2-10-44,-2 2-52,-1 3-34,2 0 93,0-1 99,1-3-25,1 0 40,7-7-55,24-9-22,-30 11-80,-1 1-1,0-1 1,0 1 0,0-1-1,0 1 1,0-1 0,0 0-1,0 1 1,0-1-1,0 0 1,0 0 0,0 0-1,0 0 1,-1 0 0,2 0-5,8-9 13,6-6-1,6-15 43,72-132-2,-61 106-74,-27 47-3,3 3 40,27-19 5,-27 20 14,-9 6 29,6 5 40,18 14 85,-15-8 126,-8-7-238,2 0-35,0 1 1,0 3 63,0 1 80,-1-2-48,0 0 36,14 80 390,-6-28-362,-4-27-158,0 0-49,5 13-48,-9-38 6,0-2-37,3 3-121,-3-4 125,2 2-68,2 2-50,-3-2 24,1 0-44,0-1-1,-1 0-41,0 1-44,1 0-50,-1-2 18,-1 1-40,1 0-43,0 0-46,-1 0-48,0 0-51,1-1-54,-1 1-56,1 3-415,0-2-60,9 11-2775,-7-12 2287,-2-3 710,0 0 50,1 0 5,0-1 86,1 1 99,-1-1 114,-2 0 238,-1-1 60,1 0 52,-1 0 47,-1 1 17,1-1 46,-1 0 22,0 0 4</inkml:trace>
  <inkml:trace contextRef="#ctx0" brushRef="#br0" timeOffset="15898.605">2395 4958 16247,'-47'41'329,"38"-32"-232,0 2-37,-36 59-21,2 9 61,2 6 72,0 2 84,4-6 73,0-4 96,-32 56-110,13-24-14,19-36-133,8-11-73,0 0-59,21-43-57,0-1-41,-1 0-37,1 0-36,-10 19-232,0-1-111,-3 4-166,-1 0-87,0-1-43,-31 51-1105,20-36 791,13-22 503,0-1 66,16-26 10,2-1 50,-2 1-50,1 0 48,-12 17-1475,10-16 1269,-1 1-108,3-3 283,-1 0-52,0 0-61,0 0-67,-1 0-74,1 1-81,-2 0-89,1 0-94,-1 0 786,-1 1 88,-2 3 58,-8 5 57</inkml:trace>
  <inkml:trace contextRef="#ctx0" brushRef="#br0" timeOffset="16576.98">1609 5772 3746,'11'-26'26,"0"-1"38,1 0 35,0 1 35,14-27 229,1 1 115,-10 21-142,0 0 33,20-29 456,11-11 289,-11 19-214,2 1 35,45-44 968,-24 35-668,-7 12-262,1 4-78,-6 9-227,0 1-86,3 4-99,1 2-115,-28 16 4,1 1 1,1 1 0,8-1-373,42-7 681,-11 10-215,-32 6-281,1 2-40,-21-1-72,20 3-34,-18 2 2,2 5 91,-7-3-16,0 2 44,27 25-8,-35-32-135,-1 0 1,0 0 0,0 0 0,0 0-1,1 0 1,-1 1 0,0-1 0,-1 0-1,1 1 1,0-1 0,0 1-1,-1-1 1,1 1 0,0 0-18,11 34 70,-8-21-62,-1 2 1,0-2-1,-2 1 0,0-1 1,0 1-1,-2 9-8,-5 26 29,-5 0-54,-7 11-54,-20 29-86,-8-4 21,11-32 104,4-12 64,-1-2 66,6-11-63,-2-1 0,-1-1 0,-1-2 0,-2-1 0,0-1 0,-17 8-27,16-13 10,0-1 0,-1-2 0,0-1 0,-2-2 0,1-1 0,-37 7-10,45-16 49,-1-1-111,-1-2-72,-32-4-275,34 0 234,9-3-137,-13-12-70,19 9-93,-5-15-16,13 13 41,7-23-41,0 20 322,-2 6 112,0 4 80,7-9-84,-3 5 46,-3 5 13,0 0-1,1 1 0,0-1 0,-1 1 0,1-1 0,1 1 0,-1 0 0,0 0 1,2-1 2,28-25-16,-16 18 16,-8 5-4,-5 4 2,-1 0 1,1 0 0,-1 1 0,1-1 0,0 1 0,-1-1 0,1 1 0,0 0 0,0 1 0,0-1 0,0 1 1,42-5-22,-2 12 9,-28 1 21,13 14 3,-28-21-9,0-1 1,-1 1 0,1 0-1,0-1 1,0 1 0,0 0-1,0 0 1,-1 0 0,1 0-1,0 0 1,-1 0 0,1 0-1,-1 0 1,1 0 0,-1 1-3,6 7 17,4 8 3,-2 11 87,-5-17-75,3 8 7,-5-6 18,-1 4 39,0-5-53,0 6 9,0-6 8,0 6 38,0-5-59,0 6 7,0 12 77,0-20-95,0 6 5,0 10 50,-1-18-66,0 7 3,5 7 26,3 7-14,-6-23-8,6-1-24,19 20 21,-13-17 1,23 1 10,-33-9-30,29 1 24,-4-2-17,-16 0-2,7 1-2,1-2 0,-1 0 0,0-1 0,1-1 0,6-2-5,114-44 67,-96 31-11,-4 1 45,-24 10 89,-5 2-92,-5 1-64,5-3-25,-6 3 13,1-1 33,4-1 50,3-3 63,3-1-95,1 0-37,-9 5 17,-1-3 6,20-21-3,-20 22 16,-7-9 15,0-5-43,-2 2 34,-6 6-55,5 8-2,-2-6 67,0 3-37,-7-4-13,6 7-20,4 2-2,0 0 0,-1 1 0,1-1 0,-1 1 0,1-1 0,-1 1 0,0 0 0,0 0 0,-2-1-16,-2-2 56,-2-2 52,1 3-36,-5 1 37,7 2-24,-4-2 123,2 1-91,1 2-60,0 2-46,1-1 49,-7 3 106,5 0-122,-7 3 4,7 0 9,-3 4 39,1-3-60,-5 6 5,-6 13 88,10-13-99,-19 27 24,8 4 43,7 4-84,13-43-17,1 0 0,0 1 1,1-1-1,0 0 0,0 6 4,0 10-10,0 11-17,0-32 26,0-1 0,0 1-1,0 0 1,0 0-1,0-1 1,0 1 0,0 0-1,0 0 1,0-1-1,1 1 1,-1 0 0,0 0-1,1-1 1,-1 1-1,0 0 1,1-1 0,-1 1-1,1 0 1,-1-1-1,1 1 1,0 0 1,11 14-38,0 1-49,-6-9-83,2-1-109,0-1 92,1 1-38,1 0-43,-3-1-47,-1-1-51,-3-2-56,1-1-57,3 1-60,-6-2 316,1 1 41,-1-1 38,1 1 33,-1-1 16,1 0 35,-1 1 24,2-1 29,0 1 22,-1 0-34,0-1-39,0 1-55,0-1-35,0 1-60,1 0-70,0 0-78,0-1-8,0 1-67,0 0-72,1 0-78,0 1-84,0-1-89,1 0-94,0 1-101,2 0-67,2 0-40,24 1-2216,-10-8 1124,13-10-1012,-36 15 3154</inkml:trace>
  <inkml:trace contextRef="#ctx0" brushRef="#br0" timeOffset="16987.049">3161 5621 4338,'0'0'684,"0"0"-277,0 0 9,0 0-82,0 0 226,0 0-266,0 0 34,0 0 45,0 0 59,0 0 70,0 0 48,0 0 623,0 0 60,-7 8-104,-21 26-73,22-25-88,3-3-28,1-1-734,-1 2 75,-8 20 816,7-16-712,2-6-244,0-1-53,1-1-60,0-1-72,-3 11 309,0-1-42,0 0-40,1-1-34,0 1-11,1 0-37,-2 3-3,2-2-43,0-2-13,-3 8 84,3-8-67,-1 5-31,3-3 13,0 2 30,0 61 60,0-70-99,0 2 0,0 21-3,0-22-10,0-7 0,0 0 13,8 4 21,24 12 38,-23-13 21,-2-6 11,1 1-85,7-3 9,-7 0 9,4-2 37,-4 3-61,4-4 3,7-8 58,-9 8-76,4-4-1,8-11 31,24-26-28,-36 39-20,26-32 5,5-16 17,-33 47-29,5-7-5,10-12-81,-19 24 41,0 0 43,2-3 3,1 0-82,2-3-85,-3 5 42,1-2-35,-3 4 48,0-1 68,2-3 2,-3 5-15,1 0-45,0-1-25,1 0-46,1-2-55,1-1-62,-3 4 126,-2 2 120,0-1 17,2 0 3,-2 0-23,1 0-35,1-1-58,-1 0-31,2 0-61,0-1-70,1-2-79,5-4-133,0 0-89,-6 6-70,-4 4-108,-1 1 344,1 0-38,1-2-39,2-1-43,2-2-45,1-1-46,1 0-47,-2 1-48,-2 1-50,-2 3-54,-1 0-58,-1 1-65,0 0-1504,0 0 1715,0 0 83,0 0 106,0 0 92,0 0-7,0 0-147</inkml:trace>
  <inkml:trace contextRef="#ctx0" brushRef="#br0" timeOffset="17229.083">3765 5546 14231,'0'0'597,"0"0"-90,-1 1-237,-4 6 39,2-3-148,-1 1-85,1-1-51,0-1 25,1 1 37,-1 0 59,1 0 31,-2 2 63,1 0 71,-1 2 81,1-4-205,1 1-65,0-2-60,0 0 7,0 0 29,0 1 51,0 0 25,0 1 55,-1 1 64,0 2 71,1-3-231,0 0-29,-1 2 8,0 0 47,-1 3 79,1-3-69,0 1 39,-2 1-93,2-2-59,0 1 11,-1 2 29,-1 5 51,1-6-107,-1 6 4,-4 10 24,-6 14-42,0-1-23,-7 10-88,18-41 1,4-6-67,0-1-93,0 0-86,0 0-79,0 0-105,0 0-127,0 0-118,0 0 338,-1 1-38,0 1-49,-1 1-63,-2 2-72,0 2-76,0 0-74,1-2-74,0-1-75,2-3-75,1 0-75,0-1-78,0 0-2333,0 0 2780,0 0 35,0 0 148,0 0 34,0 0 37,1-1 41,-1 0 41,2-1 47,-1 0 47,2-1 52,1-2-5,1-2 82,0-1 67,2 0 49,6-9 29</inkml:trace>
  <inkml:trace contextRef="#ctx0" brushRef="#br0" timeOffset="17389.18">3942 5201 14070,'0'0'851,"0"0"-327,0 0-135,0 0-58,0 0-70,0 0-60,0 0-23,0 0 9,0 0 5,0 0-51,0 0 33,0 0-86,0 0-40,-6-2-35,-18-5-48,18 5-47,6 2-4,0 0-26,0 0 17,0 0-63,0 2-96,-1 0 79,0 3-36,1-2 18,-1-1 75,0 0 51,0 1 66,-1 2 40,1-1-98,0 0-106,1-2 29,0 1-44,-1-1-7,1 1-37,0-1-41,0 2-43,0-1-46,0 1-50,0-1-53,0 2-55,-1 2-174,0 2-121,0 1-111,-1 0-102,-1 0-91,0 0-81,0-1-71,-1-1-62,3-5 485,0-1 44,1-1 299,-1 1 36,1-1 109,0 1 32,0 0 38,0 1 39,0 0 44,0 1 39,0 5-58,0 3 93,0 9 91</inkml:trace>
  <inkml:trace contextRef="#ctx0" brushRef="#br0" timeOffset="18262.687">3954 5742 2561,'0'0'822,"0"0"-59,7 6-67,21 20 19,-22-20 32,1-6 38,18 0-60,-18 0-18,1-2-24,-4 1-531,1 1-65,3-1-4,-4 0-3,0 0 51,1-1 29,0 0 56,1-1 64,1-1 73,-2 2-171,0 0-74,-2 0-57,0 1 14,0-1 32,1 0 54,1 0 28,0-1 57,2-1 66,1 0 75,-3 2-221,1 1-46,4-2 6,-6 0-35,1 1 44,0-2 22,1 0 48,1-1 55,0-1 64,-2 2-202,0 1-25,3-3 8,0-1 43,1-2 75,-3 3-61,0-1 35,3-1-114,4-5-9,-5 4 6,2-5 49,-3 6-110,5-6-21,1-11 89,-11 21-41,2 0-24,2-5-8,-2 1 49,0-3 57,-1-3 86,2-13 154,-4 20 66,-1 7-13,-2-7-91,-7-18-120,7 18-69,-8 1-45,-5 2-46,10 3 4,-4-2 116,1 2-71,2 1-47,-1 1-36,2 0 47,-9 3 160,6-1-164,4-2-37,0 0-1,0 1 1,0 0 0,1 0 0,-1 0 0,1 0-1,-1 0 1,1 1 0,-1 0-4,-7 4-29,-7 4-18,-7 13-18,14-15 39,5-4 17,0 1 0,0 0 0,0 0 0,1 0 0,0 0 0,-3 5 9,-2 1 16,4-5-5,0 0-1,0 0 1,1 1 0,0 0-1,1-1 1,-1 2-11,-25 46 37,2 7-18,8-5-17,16-39-12,2 1-1,0-1 0,0 11 11,2-22-18,3-1-9,7 22 6,-8-21-1,-1-7 22,0 0 0,0 0 0,0 0 0,-1 0 0,1 0 0,0 0 0,0 0 0,-1 0 0,1 0 0,0 1 0,-1-1 0,1 0 0,0 0 0,0 1 0,-1-1 0,1 1 0,-1-1 0,1 0 0,0 1 0,-1-1 0,1 1 0,-1 0 0,1-1 0,0 1 1,0 0 0,-1 0-1,1 0 1,0-1 0,0 1-1,0 0 1,0-1 0,0 1 0,0-1-1,1 1 1,-1-1 0,0 1 0,0-1-1,0 0 1,0 0 0,1 1 0,-1-1-1,0 0 1,0 0 0,0 0 0,0 0-1,2-1 0,19 1 13,30 0 180,-32-4-92,-7 1-54,7-4 20,11-7 25,-20 8-69,7-2-45,3-2-49,58-35-305,-41 21 245,-25 16 130,8-6 3,11-12-29,-19 17 9,-2 2 23,-1-2-35,2-3-36,5-6-52,-2 0 69,4-4-63,49-64-434,-40 48 360,-13 17 125,-1 3 52,-9 10 33,-5 8 13,0 0 22,0 0 5,0 0-8,0 0-38,0 0-28,0 0-1,0 0 35,-7 5 56,-22 14 8,16-6 11,5-4-72,-4 7 2,-2 10 62,8-16-72,-2 4 2,-3 10 35,4-11-45,-7 15 3,-4 46-5,17-68-25,1-6-13,0 0 0,0 0 10,0 0 8,6 6 19,18 14-2,-18-15 7,2-8 3,3-1-12,31-16-11,-33 15-5,-3 2 19,1-1-31,2-2-32,3-3-45,-8 6 51,1 1 31,2-2 2,0-1-57,1-2-65,4-3-99,13-12-111,-18 16-6,0-2 54,22-25 76,-22 25 79,-7 8 60,0 0 36,0 0 7,0 0-32,0 0-23,0 0-20,0 0 22,0 0 35,0 0 42,0 0 35,1 10 26,0-1-21,-1 5-3,-3 6 56,-3 61 98,6-53-165,0-27-7,-1-1 1,1 1-1,0 0 1,0 0-1,0-1 1,1 1-1,-1 0 1,0-1-1,0 1 1,0 0-1,0-1 1,1 1 0,-1 0-1,0-1 1,1 1-1,-1 0 1,0-1-1,1 1 1,-1-1-1,1 1 0,16 23 6,-13-18 7,4-2 11,25 9 27,-14-7 7,-5-7-37,-9 0-7,9-4 13,38-21 18,2-6-10,-6 1-3,-30 19-18,4-3 4,5-10 38,-15 16-33,7-7 10,5-14 52,-14 18-54,18-28 27,-17 19-4,1-5 38,-5 13-59,-2 2-31,0 0 37,-1-3 39,1-6 58,-3 16-72,0-2-40,3-4-9,-3-1 82,-1 0 96,0 3-46,-1 0 41,0-21 239,0 21-77,0 7-232,-3-6-44,1 4-61,-10-24 3,12 26-21,-1 0-1,1 0 0,-1 0 1,1 0-1,0 0 0,-1 1 1,0-1-1,1 0 0,-1 0 1,1 1-1,-1-1 0,0 0 1,1 1-1,-1-1 0,0 1 1,0-1 5,-15-11-132,4 3-62,8 6 28,2 2-49,2 0-54,-1 1-63,1 0-70,0 0-93,-3-1-117,2 1 255,-2-1-39,-2-1-274,0 1-84,-1-1-74,0 0-64,-1 0-377,4 1 145,-1 0-1561,4 1 1108,0 0 592,0 0 51,0 0-140,0 0-482</inkml:trace>
  <inkml:trace contextRef="#ctx0" brushRef="#br0" timeOffset="20937.777">1693 7009 9300,'0'0'831,"0"0"-307,0 0-121,0 0-42,0 0 19,0 0-72,0 0-66,0 0-55,0 0-47,0 0-38,0 0 17,0 0-37,0 0-31,0 0 82,0 1-20,-3 6 33,1-1-69,1-1-36,-1 2 4,-1 2 65,-2 2 79,2-3-51,-1 1 36,-7 18 146,-22 56 559,-2 4-103,18-43-437,-1 1-40,1 0-44,0 1-47,-6 15-15,1 0-105,2 0-115,10-31-33,0 0-33,1 0-32,0-1 49,1 1 42,0 0 33,-5 17 47,-15 64 135,19-72-149,-1 4-47,-1-1-74,1 1-99,5-21 50,0-1-33,0 1-36,0-1-38,-1 1-42,1-1-44,5-20-252,-1 1 238,-1 1-45,-4 7-377,0 1-106,4-8 517,-1 3-800,3-6 534,-1 0-41,1 0-49,0 0-54,0 0-62,0 0-65,0 0-1831,0 0 1620,0 0 287,0 0 117,-1 0 399,-1 0 36,1-1 38,-2 0 40,-2 0-31,-2-1 86,-2-1 57,-6-1 54</inkml:trace>
  <inkml:trace contextRef="#ctx0" brushRef="#br0" timeOffset="21674.665">1335 7305 4354,'2'-21'245,"2"0"0,1 1 0,1-1 0,0 1 0,1 1-1,2-1 1,1-1-245,9-12 405,3 2 43,3 0 287,2 1-37,1 0-37,1 2-36,33-27 526,4 5-121,3 4-110,3 7-97,1 5-83,1 8-72,-56 20-463,0 2-1,0 0 1,0 2-1,1-1 1,2 2-205,14 3 291,-3 4-47,-15 3-46,24 19-30,-39-27-159,-1-1 0,0 1 0,1 0 1,-1 0-1,0 0 0,0 0 0,0 0 1,0 1-1,0-1 0,0 0 0,0 0 1,0 1-1,-1-1 0,1 0 0,0 1-9,23 51 137,-20-41-103,-1-1 0,0 1 0,0-1 0,-1 1 0,-1 0 0,0 0 0,-1 0 0,0 4-34,-3 15 69,-1-1 0,-3 11-69,-2-7 96,-11 31-96,4-24 35,-1-2-1,-2 0 1,-21 32-35,9-25 18,-1-1 0,-3-1-1,-1-2 1,-3-1 0,-1-2 0,-23 16-18,13-15 48,-30 16-48,10-16 111,36-26 2,0-5 53,19-5-86,4-2-47,1 0-39,1 0-47,-3 0 12,-7-1-28,-13-8-86,31 7 153,0 0 0,0-1-1,0 1 1,-1 0 0,1-1 0,0 1 0,0-1 0,0 1-1,1-1 1,-1 1 0,0-1 0,0 0 0,0 1 0,0-1-1,0 0 1,1 0 2,-33-26-21,32 26 20,0 1-1,0-1 1,1 0-1,-1 0 1,0 1-1,0-1 1,1 0 0,-1 0-1,0 0 1,1 0-1,-1 0 1,1 0-1,-1 0 1,1 0 0,-1 0 1,-11-28-30,9 13 1,3-27 13,2-5 11,7 12-9,-1 23 1,14-15 5,-17 21-21,-5 7-17,0 0-2,2 1 30,2 2 36,20 13 132,-23-16-147,-1 0 0,1 0 0,-1 1 0,1-1 0,-1 0 0,1 1 0,-1-1 0,0 1 0,1-1 0,-1 0 0,1 1 0,-1-1 0,0 1 0,1-1 0,-1 1 0,0-1 0,0 1 0,1-1 0,-1 1 0,0 0 0,0-1 0,0 1 0,0-1-3,4 8 45,0 5 28,0 10 22,-3-11-89,2 5 3,1 11 40,-2-16-33,1 6 4,3 13 40,-4-18-44,1 8 4,5 10 38,-6-20-47,-2-7-6,1 1-1,0-1 0,0 1 0,0-1 0,1 0 0,0 0 0,0 0 0,0 0 0,1 3-4,1 3 5,-3-6-4,0 0 0,1-1-1,0 1 1,-1 0 0,1-1 0,1 0 0,-1 1 0,0-1-1,1 0 1,1 2-1,18 22-45,-9-16-113,16 6 65,-12-11-56,20 1 98,-16-7 67,-8-1-12,8-2 1,12-4 29,12-5-22,0-2 1,-1-2-1,40-22-12,-51 22 6,7-5 22,-1-1-1,15-13-27,-42 29 2,-6 3 0,-1 0 1,0-1-1,0 1 1,0-1-1,0 0 1,0-1-1,2-2-2,2 0 4,23-26 24,-25 26-24,16-23 27,-4 0-7,-14 23 16,-4-6 3,2 1-30,-1 5-3,0 0 22,-2 7-2,-4-6-17,-12-20-26,13 20-17,3 6 1,0 0 10,0 0-2,-7 2-11,1 0 30,-20 4-1,21 1 13,-1 0-4,4-5-4,-1 1 1,1 0 0,0 0-1,0 0 1,0 0 0,1 0-1,-1 0 1,1 0 0,0 0-1,-1 4-2,-3 3 6,-10 33 20,11-31-20,-6 37 18,5-11-24,4-35-2,0-1 0,1 1 0,0 0 0,-1 0 0,1 0 0,0 0 0,0-1 0,1 1 0,-1 0 0,1 0 0,-1 0 0,1-1 0,0 1 1,0 0 1,2 5-11,2 15-46,3-8 47,-3-8 0,7 14-35,1-9 36,-7-6-1,12 12-36,-2-9 31,-8-6-7,4 5-161,-2-4 58,8-1-99,-14-3 140,0 1-33,4 1-385,-1-1 102,-1 0 87,-1 0 74,0-1 31,0 0 63,6-3-141,-5 2 92,-3 1 52,0-1-41,4 0-333,1 0-58,0-1-51,1 0-40,8-2-727,24-9-1982,-30 9 2401,0 0 69,-6 2 409,1 0 37,-2 0 44,1 0 47,0 0-882,-2 0 479,1 0 205,1 0 97,2-2 113,2-2 99,4-1 43,9-4-1</inkml:trace>
  <inkml:trace contextRef="#ctx0" brushRef="#br0" timeOffset="22162.753">2861 7567 7379,'13'-34'1401,"-11"28"-742,-2 5-35,0 1 531,0 0-109,0 0-91,0-1-518,0-4-39,0 4-295,0-1-34,0 0-12,-1 0-39,1-2-10,0 1 26,-1 0 42,1 0 62,1 0 40,-1 0 69,0 0 80,1 0 91,-8 0-63,-22-7-94,22 7-31,6 3-138,-6 2-40,-3-1-45,-5 2-14,-9 4 95,13-3-75,4-2-30,-2 1 38,-2 1 39,-5 3 55,9-4-64,0-1-21,-3 1 2,-1 2 40,-3 2 50,-5 4 81,12-7-146,0 0-21,-4 2 3,-1 1 40,-2 3 50,-6 4 83,13-10-161,0 1-15,-4 1 3,0 2 29,-2 3 39,-5 4 67,5-7-111,-6 7 11,9-5-14,-5 5 34,6-6-64,-5 4 6,-5 12 31,12-17-51,4-5-9,0 0 1,0 1-1,1-1 0,-1 1 1,1 0-1,0 0 0,0 0 1,-1 4-8,-9 17 10,9-18-23,3 0-14,0 30-7,4-31 18,19 20 2,-18-24 17,-1 1 0,1-1 0,0 0 0,-1 0 0,1-1-1,0 1 1,0-1 0,0 0 0,1-1 0,-1 1 0,0-1-1,0 0 1,3 0-3,-5 0-2,41-4 20,-33 1-17,8-2 12,43-22-10,-50 22 0,-6 3-3,-1 0 0,1 0 0,-1-1 0,0 0-1,0 0 1,0 0 0,0-1 0,2-2 0,42-31-10,-31 23 6,4-3-1,2-10 56,-24 27-51,13-15 76,12-16 80,-12 17-74,-10 11-65,-1-1 0,1 1 0,0 0 0,-1-1 0,0 0 0,1 1 1,-2-1-1,1 0 0,0 0 0,-1 0 0,1-2-17,2-2-5,-3 6 3,0 0 0,0 0 1,0-1-1,0 1 0,0-1 1,0 1-1,0-1 0,-1 1 0,0-1 1,1 1-1,-1-1 0,0 1 0,0-1 1,0-1 1,0 1-17,0-7 48,0 5-44,0-1-44,0-2-63,-5 14 114,-3 6 20,0-1 0,1 1 0,-5 11-14,1 3-21,1-1 1,1 1 0,0 3 20,-5 28-1,3 0 70,4-19 35,1-3 60,3-17-49,-9 54 187,1 0-77,0 0-67,0 0-54,-3 27-33,-10 50-61,19-108-15,2-21-6,0-1 1,-1 0-1,-2 7 11,-1-4-30,-3 13-109,5-16-4,3-11-21,1-7-38,1-1-37,0 0-39,0 0-49,0 0-69,0 0-89,0 0-76,0 0-68,0 0-103,0 0 314,0 0-35,0 0-541,0 0-95,0 0-84,0 0-1303,0-3 2039,0 1 38,0 0 37,0 1 35,0-3-229,-1 2 117,1 0 226,0 1 33,-1-1-92,0 0 70,0 1 112,0-1 34,-1-1-63,1 1 48,0 1-33,1-1-16,-1 0-37,1 0-43,-1 0-49,1-1-1,-1 1-42,1-1-46,0 0-49,0 0-53,0-1-57,-1 0-60,1 0-63,0-5 178,0-1 63,0-6-15,0-9-128</inkml:trace>
  <inkml:trace contextRef="#ctx0" brushRef="#br0" timeOffset="23354.576">2846 7670 7027,'0'0'1372,"0"0"-758,0 0-87,0 0-111,0 0-98,0 0-78,0 0-64,0 0 56,0 0 3,0 0 93,0 0 126,-7 2 69,-19 5-30,20-5-63,6 2-263,0 0-37,0 2 39,0 0-86,0 4-20,0-6 16,0 3 268,-2 2 10,1-4-286,-1 0-21,0 3 5,0 1 41,1 2 61,1 5 100,1-6-197,0-3-47,-2 2 29,1 1 38,-2 6 58,-1-6-112,0 7-15,2-6 29,1 4 38,0 8 2,0 2 29,0 46-5,0-65-85,0-5 21,3 5 142,0-2-147,1 3-48,-1-1 38,-1 0 48,-1 1 71,7-7-120,24 0 10,-18-3 6,-7 1-31,-5 1-6,0 1-1,0-1 1,0 0-1,0 0 0,0 0 1,0 0-1,0 0 1,0 0-1,0 0 1,-1-1-1,1 1 1,0-1-1,-1 1 1,1-1-1,-1 0 0,0 0-2,8-6 0,-2 2 13,0-1-35,2-3-33,3-4-46,14-17 16,0-3-87,3-6-90,37-61-437,-44 64 489,-7 9 85,-1 0 42,-1 0 51,-2 2 62,-7 17 15,-3 2-5,6-22 19,-5 21 8,-2 8 5,0 0-24,0 0-19,0 0 27,0 0 19,-6 8 50,-2-2-74,1 1-28,1 0 20,0 3 31,-1 5 47,1-4-73,-2 5 10,3-5 6,-2 6 41,2-5-59,-4 5 10,5-4 4,-3 4 37,3-6-53,-3 6 11,4-5 3,-2 4 36,1-6-57,-1 7 7,0 9 85,3-11-83,-3 38 175,5-47-141,0-6-16,-2 12-3,4 4-48,-2-11-1,0 1 28,0-6-16,0 0 5,0 0 6,7 4 7,20 14-2,-20-14 14,0-4-12,-1 1-26,9 0 6,4-5 34,17-10 8,-3-1-37,10-7-9,-32 15-13,28-21-4,-30 22-1,23-23 0,0-5 8,-18 22-8,-10 8-1,0 0-1,0 0 1,0 0 0,0 0 0,-1-1 0,0 1 0,0-1 1,4-3 0,-4 5 0,0-1-1,0 1 1,-1-1-1,1 0 1,-1 0 0,0 0-1,0 0 1,1-2 0,11-30 0,-5 1 16,-8 22 13,-1-13 1,0 20-20,0 6-34,0 0-8,0 0 3,-25-5 3,18 3 23,1 1 13,-1 7 6,-22 18 0,17-10 0,-23 57 35,33-65-35,1 3 8,-6 25-16,5-25 5,2-1 3,0 24 0,0-24 0,2 0 0,5 23 0,3 2 1,-6-26-15,4 5 9,12 12-3,-19-23-7,-1 0 0,1-1 0,-1 1 1,1-1-1,-1 1 0,1 0 1,-1-1-1,1 0 0,0 1 0,-1-1 1,1 1-1,0-1 0,-1 0 0,1 1 1,0-1-1,-1 0 0,1 0 0,0 0 1,0 1-2,30 7 24,-23-6 16,-1-5-3,31-15 6,7-9-11,2-10-11,4-14-2,-42 44-18,-4 3-1,-1-1 0,0 1-1,0-1 1,0 1 0,0-1 0,-1 0 0,0-1 0,27-37 8,8-15-19,-32 50 9,-3 5 0,0-1 1,-1 1-1,0-1 0,1 1 0,-1-1 1,-1 0-1,1 0 0,1-3 2,9-22 3,-9 21 15,-3-16-4,0 10-97,-6 14 64,-24 0 19,23 6 14,-2 1-11,-5 6 0,-2 10 33,9-15-29,-3 6-2,-3 11 37,7-15-29,-2 5 1,-3 11 39,7-17-41,-2 6 2,-1 9 24,2-11-32,-4 15 19,5 52-8,4-72-44,0-8 6,0 0-6,8 4 14,22 11 26,-29-14-12,-1-1 0,1 0 0,-1 1 0,1-1 0,-1 0 0,1 1 0,0-1 0,-1 0 0,1 0-1,-1 0 1,1 0 0,-1 0 0,1 0 0,0 1 0,-1-1 0,1 0 0,-1-1 0,1 1 0,0 0 0,-1 0 0,1 0 0,-1 0-1,1 0 1,-1-1 0,1 1 0,0 0-1,8-2 4,-6 2-3,0-1 1,0 0-1,1 0 0,-1 0 1,0 0-1,0-1 1,0 1-1,0-1 0,0 1 1,-1-1-1,2-1-1,35-22-3,-23 16-5,2-4-3,7-6-63,-15 10 32,-3 4 30,1-2-37,1-2-41,6-3-61,-5 2 73,-3 3 44,1 0-30,3-2-41,4-5-65,-4 4 107,5-4-9,11-7-55,14-9 61,1 4 39,-10 13 8,-12 9-18,-6 5 39,-7 0 15,0-1 121,-7 0-84,6 7 84,18 18-124,-17-12-30,-5-6 14,-1-4 0,0 0 1,0 0 0,-1 0 0,1 0-1,-1 0 1,1 0 0,-1 0 0,0 0-1,-1 2 2,0 47 15,-1-42-24,-1-1-18,1 4-108,1-5 67,-3 7 44,1-9-10,0 0-31,-1 4-46,1-1 83,0 1 14,-10 12 45,-4 6-2,12-21-10,5-7-3,0 0 0,-7 6 0,-20 20 0,20-20 3,7-6 10,-24-3 31,16 4-114,4 0-13,-1 0-32,-1-8-109,-18-20-86,18 20-31,5 1 29,-4-20 74,4 20 86,1 0 48,0-19 3,0 19-35,0 6-75,0 0 60,0-6-42,0 6-6,0 0 44,0-1 40,-1 1 35,1-2 29,0 1 98,-1 0 69,0-3 262,1 2-234,0 0-142,0 0-71,0 0-88,0 0-104,0 1-50,1-1-93,-1 0-103,1 0-113,0-1-120,-1 2 313,1 0-34,-1 0-35,1 0-37,0-1-37,-1 1-38,2-3 218,4-7-537,-3 5 406,0 1-48,-1 2-38,-1 1-44,-1 1-171,0 1-449,1 0 17,0-1 491,1-1 211,1-1 107,1-1 125,2-1 107,2-2 64,6-5 49</inkml:trace>
  <inkml:trace contextRef="#ctx0" brushRef="#br0" timeOffset="23707.6528">4305 7364 4546,'2'-8'416,"-2"-1"-314,0 1-54,1-1 12,2-1 30,2-3 53,-1 2-97,2-5 7,-1 6 8,1-5 38,-3 9-54,-1 1-32,2-3-3,0 0 58,0-3 63,1-5 95,-4 14-292,1-2 73,0-1 64,0 0 54,2-7 225,1 1 21,5-13 561,-8 19-681,0 0-40,1-1 816,-3 6 0,0 0-571,0 0-39,0 0-27,0 0-41,1 0-59,5-3-52,6-4-53,1 0-15,-6 3 65,-7 4-6,0 0 59,2 4-98,-1 0-39,1 3 55,-1 1-81,-1 2-46,0-5-5,0-2 22,0 13 499,-1-11-464,0 0-55,0 2 2,0-3-10,0 0 41,0 1 21,0 1 42,-1 1 50,-1 2 56,-7 26 248,-2 3-47,1 0-43,-2 1-42,1 1-43,0 0-36,-12 41 218,1-1-113,2-1-93,12-32-100,5-12-148,5-5-111,0-14-30,1 0-36,4 12 18,-5-22-82,-1-6 114,6 5 56,18 12 0,-18-13 5,-5-4-31,6-1-41,-3 1-33,1 0 88,0 1 44,-1-1-42,0-1-42,1 0-58,0-1-39,1 0-62,0 0-72,2-2-82,-6 3 512,0 0-46,1 0-43,-1-1-41,1 1-41,0-1-38,0 0-38,0 1-35,3-3-228,0 0-125,1 0-111,0-1-101,-1 1-5,1-1-63,-1 1-52,1-1-45,5-4-917,16-14-2517,-21 17 3034,0-1 68,10-10-932,9-12-916,-26 29 3017</inkml:trace>
  <inkml:trace contextRef="#ctx0" brushRef="#br0" timeOffset="23953.515">4380 7369 9124,'0'0'373,"0"0"-156,0 0-8,0 0-61,7-5 39,4-1-159,38-20 249,-24 14-219,-1 2-115,-12 6-25,0-1-43,-8 4-4,-1 0 57,-1 0 43,2 0 54,0-1 24,0 1-84,1-1-76,0 1-108,1-1-65,2-1-112,-4 2 151,1 0-34,0-1-36,0 0-38,-1 1 10,0 0 117,-1 1 72,2-1 71,1-1 13,-3 2 1,0-1-44,-1 0-26,1 0-48,0 0-56,1 0-64,-1 0-3,1 0-54,0-1-60,0 1-62,1-1-69,0 0-71,0 0-78,1-1-80,0 1 408,1-1 54,9-4-171,13-4-93</inkml:trace>
  <inkml:trace contextRef="#ctx0" brushRef="#br0" timeOffset="24201.089">4830 7441 9012,'-2'1'765,"-4"1"-295,2-1-280,-2-1-44,-3 2 6,5-1-60,0 0 46,-1 1 21,0 1 50,-1 0 57,-1 1 66,-20 11 239,20-11-115,0 0-125,-22 13-96,22-12-99,7-5-70,0 6-44,0 20-17,0-20 19,11-5 49,-2 5-54,3 2 11,4-3 61,-6-2-59,4 0 7,10 5 72,-14-5-78,7 2 9,9 6 70,-16-8-86,7 4 7,6 8 81,6 5-26,-18-11 0,-4-2-36,2 7-9,-5-6-7,3 2 52,-3-2-37,-1 7-13,-2-8-7,4 14 93,-7-6-89,1-7-7,-3 5 38,1-6-56,1 0 21,-3-1-41,-1 1-37,-4 3-49,6-6 156,-1 0-86,0 0-81,-1 1-75,0-1-70,0 1-66,-1 0-59,1 0-54,-3 1-152,0 0-62,0 0-54,0 0-43,-7 3-677,-17 7-2043,17-12 1645,6-2 696,4-1 621,1 0 40,-1 0 46,0 1 55,-1 0 82,1 0 46,-1 0 40,-1 0 35,-1 1 8,0 1 35,-20 7-105</inkml:trace>
  <inkml:trace contextRef="#ctx0" brushRef="#br0" timeOffset="31000.335">3371 4033 5106,'0'-6'1070,"0"-2"-707,0-1 15,0-14 562,0 16-687,0 0-39,0 2-65,0 1-50,0 1-58,0 0-69,-5-48 1805,2 33-1064,1 8-354,0 2-35,0 1-44,0 0-51,0 1-45,1 2-80,-1-5 427,0 2-111,0 1-96,1 1-85,-1 0-43,0 1-79,0 1-47,-1-1-27,1 1 5,1 1 20,0 0 22,0-1 40,-3-5 249,0 1-81,1 1-71,0 1-61,0 1-34,0 0-57,0 1-36,-2-1-24,0 0 50,2 0 75,-4-5 75,1 1-51,1 2-42,2 2-36,-2-3 11,-3-1-55,3 3 3,-6-5 78,4 3-21,-1-1 34,-19-16 10,0 2-1,-1 1 1,-1 1 0,-1 1 0,-1 2 0,-24-10-146,-1 8 170,-3 5-37,17 6 52,-39-2-185,25 7 91,-1 3-1,0 2 1,-18 4-91,4 4 106,0 3-1,1 3 1,0 3-1,-49 21-105,38-7 124,1 4 0,2 3 0,-47 33-124,7 8 180,4 6 0,4 4-1,3 4 1,-69 85-180,7 5 801,-54 88-801,51-27 319,95-120-105,1 10-214,10-3 81,-35 105-81,47-86 3,7 2 0,-21 129-3,38-113-11,7 2 0,3 94 11,16-88 31,11 52-31,5-85 7,6 1 0,6-2 1,7-1-1,5-1 1,46 107-8,-31-119-5,5-4 0,12 9 5,-5-22-42,59 77 42,-51-93-88,79 83 88,-73-98-73,4-4-1,17 8 74,-16-20-108,4-4-1,36 18 109,-50-38-16,2-4 0,1-2 0,51 14 16,-38-21 17,0-3 1,2-5-1,1-3 1,1-5-1,14-2-17,6-5 27,0-5 0,0-5-1,0-5 1,12-6-27,4-7-13,120-36 13,-22-15-100,-5-17 64,35-37 57,-113 45 86,78-64-107,-77 41 115,51-57-115,14-34 37,-45 22-52,-10-8-60,69-120 81,-113 131-94,69-149 88,-96 150-53,-8-4-1,-7-4 54,-14 16-30,1-35 30,-19 37-22,13-142 22,-34 149-30,-7-1 0,-6 0 0,-13-89 30,-1 112-21,-7 0 0,-5 1 0,-6 1 0,-5 2 0,-6 0 0,-5 4 0,-56-105 21,17 69-229,-13-7 229,30 62-114,-2 2-35,10 18-8,-2 2-37,-3 1-42,0 2-48,2 6 67,-2 2-52,-1 2-50,-2 2-48,-2 2-47,-3 2-43,-1 3-42,-3 1-41,26 24 139,-1 0-41,-1 1-45,-1 0-47,-2 2-51,1 1-55,-1 1-59,1 2-61,-2 1-40,-1 3-116,0 3-90,0 2-67,-105-27-2077,93 29 1831,50 12 949,-13-4-207,-20-5-256,-1 2 121,27 6 405,0 1 35,-1 1 35,0 0 38,-17 0-37,-1 2 79,-24 1 33,-2 2 88,27 1 34</inkml:trace>
  <inkml:trace contextRef="#ctx0" brushRef="#br0" timeOffset="33093.6069">5934 6715 8052,'0'0'885,"0"0"-335,0 0-136,0 0-57,0 0-2,0 0-89,0 0-70,0 0-50,0 0 57,0 0-78,0 0 19,0 0-50,0 0 20,0 0 41,0 0 27,0 0 50,6 0 88,20 0 96,-19 0 86,0 2 34,-3 0-426,0-1-43,2 2 1,-2-2-11,0 0 33,0 0 17,1 0 35,1 0 41,1 0 47,-2 0-120,-1 0-50,2 0 2,-2-1-6,0 1 34,1 0 17,0 0 36,2 0 41,1 0 47,33 5 303,0-1-53,1-2-49,2 0-44,22-1 121,1-2-73,1 0-58,-1-1-42,65 0 265,-73 1-425,53 0 52,1 0-107,-3 2-72,147 11-24,-101 2 64,44 5-49,0-6-69,-89-7-3,-81-5 32,0 1 39,113 13 323,-92-9-309,-25-4-72,-1-1-40,75 15-228,-52-5 230,-9-1 57,-12-1 11,-20-7-1,-7-3-15,6 2 13,20 9-3,-20-9 9,-6-2 2,7 2 2,18 7 12,-18-7 2,-7-2 2,0 0 17,0 0 26,0 0 14,0 0-5,0 0 2,0 0-19,0 0-5,0 0-5,0 0-22,0 0-8,0 0-10,0 0-3,0 0 0,0 0 0,0 0 0,0 0 0,0 0 0,0 0 0,0 0 0,0 0 0,0 0 5,0 0 22,0 0 11,6 3 26,-4-2-32,1 1-50,3 2-33,0-1 97,2-1 104,-2-1-30,0-1 43,-4 1-229,1-1 39,7 2 83,1-1 80,18 4 267,-22-4-340,-1 0-51,1 0 97,-7-1-15,0 0-28,13 2 3,1 2-63,-7-1-6,-1-1 11,-6-2-1,0 0-7,0 0 0,0 0 7,0 0-7,0 0-3,0 0-5,0 0-17,7 2 14,18 9-10,-18-9-17,9 3 34,-15-4-14,1 0 1,-1 0-1,1-1 1,-1 1-1,1-1 1,0 1-1,-1-1 1,1 1-1,0-1 1,-1 0-1,1 0 1,0 0-1,-1 0 1,1 0-1,0-1-1,4 1 3,6-1-2,6 4 27,5 4-28,-17-5-8,-6-2 14,0 0-17,30 8 6,-24-6-6,-6-2 0,6 0 22,54 9 2,-54-8-21,-6-1 19,0 0 0,0 0-22,0 0 0,6 0 19,18 0-2,-18 0 2,-6 0-14,0 0 12,6 3-14,18 7 8,-18-7 8,-6-3-14,3 0-21,0 0-54,0 0-50,-1 0-49,1 0-45,-1 0-43,0 0-42,-1 0-37,1 0-36,-1 0-33,1 1-505,-1-1-103,-1 0-81,-1 1-883,-3 0-1386,1 0 1966,0-1 43,-1 1 108,1 0 439,0-1 87,-1 1-768,3-1 537,-1 0 198,1 0 43,0 0 161,0-1 42,0 1 47,-1-1 54,0 0-18,-1 0 78,-1-1 66,1 1 56,-4-2-62,-4-2-25</inkml:trace>
  <inkml:trace contextRef="#ctx0" brushRef="#br1" timeOffset="177279.81">9608 2365 3426,'0'0'1624,"0"-1"-879,2-6-46,-2 7-842,0-2 66,1 1 62,-1-1 55,1 0 52,0 0 46,0-1 41,-1 0 37,2-1 184,-1-1 59,4-12 1215,-2 9-991,-2 4-319,0 0-44,0 0-40,0 1-78,0 0-91,0 0-104,1-4 604,-1 6-350,2-6-34,5-9-38,0 0-34,-4 8 67,-1 0-113,18-39-57,-14 33-48,-3 7-1,-1 1 10,-3 6 6,0 0 15,0 0 30,0 0 41,0 0 68,0 0 67,0 0 59,0 0 26,0 0-21,0 0-34,0 0-46,0 0-48,0 0-35,0 0 4,0 0-36,0 0 0,0 6-10,1 0-78,0 6-3,-5 8 71,-5 24-62,-5 5-9,-7 7 1,13-38-10,-1 4 2,0 9 25,5-17-15,-1 6 10,1-7 21,-1 7 36,1-7-36,2-3-31,-1 0 25,-1 4 32,-1 5 51,0-8-79,-2 8 10,2 12 54,0 18-55,4 9-33,1-22-23,5-29 16,13 21-3,-13-22 48,2-2 72,-4-2-85,1 1-31,3 3-11,1-2 70,1-1 81,-3-2-36,1 1 36,-3-1-70,-1 0-40,4 1-1,0-1 78,2 0 97,-3-1-58,1 0 43,-2 0-112,1 1-36,2 0 2,1-1 66,2-1 87,-3 0-58,1-1 41,51-8 369,1-3-94,1-2-86,-1-3-78,13-7-28,0-4-82,34-21-25,-5-7-102,-5-8-5,-3-5-65,-4-4-65,-3-3-65,-2-4-67,-2-2-65,-1-1-68,-1-1-67,-23 23 69,1 1-35,142-143-1160,-66 69 431,-34 33 215,0 0-66,-1-1-76,1 0-89,-2-2-102,0 0-113,-50 52 614,-1-1-33,0 1-34,0-1-37,-14 14 102,7-8-197,61-63-1267,-65 73 1433,20-16-269,-29 28 552,1-1 36,0 1 32,-1-1 44,1 0 48,-1-1 52,15-17-36,0-2 110,6-10 73,25-30 70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34:08.3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2810 4722,'30'-42'1387,"-26"35"-894,0 2-94,0 0-84,-1 2-73,0 0-32,-1 1-73,1 0-41,0 1-30,1-1-4,-1 1 23,0-1 34,1-1 58,0-1 27,0 0 60,1-1 68,0-1 77,12-12-18,21-27 322,-20 23-432,-1-1-37,-2 1-64,28-50 124,69-136 665,-70 116-584,-6 8-100,-4-2-83,-9 19-195,25-95-64,-26 59 105,-11 30 88,-6 37-24,-2-1 34,3-45 268,0 1-93,-2 5 321,-4-39-642,-6 49 254,-4 1 43,-7 3 64,-8 4 82,17 41-192,0 5-98,1 3-61,-2-1-42,3 5-3,2 0 22,-12-11 280,-16-6 19,15 15-34,-15 2-67,15 6-89,-19 7-76,18 1-52,-16 16-26,17-7-5,4 3-18,0 0 1,2 0-1,0 1 0,2 0 1,0 1-1,-1 10-1,3-3 9,2 1-1,-1 20-8,1 121-58,4-102 27,2-32-65,1 0 0,5 28 96,2-18-62,1-1 0,3 0 62,5 11-68,3-1 0,2-1 0,22 38 68,-27-62-241,1-1 50,-3-8 24,1 0-1,0-1 1,7 5 167,14 8-278,-15-16 62,2-2-51,1-2-62,1-3-73,2-2-85,1-2-96,1-3-106,1-4-118,-15-2 321,0-1-63,1-2-58,0-2-51,3-2-193,0-2-54,7-7-534,-3-4-66,-10 5 443,5-6-448,-6 11 630,3-4-181,-7 3 454,-4 2 235,-1-1 55,1-4-11,0-9-105,-6 24 429</inkml:trace>
  <inkml:trace contextRef="#ctx0" brushRef="#br0" timeOffset="465.701">1144 1297 3330,'1'1'840,"3"5"-320,5 7 50,1 1-83,-7-9-149,-2-3 113,-1-2 240,0 0-50,0 3-383,0 1-54,0-1-46,-1-1-41,1 1-21,-1 0-38,-1 4-1,1-3 2,0-1 51,0 3 365,-2 4-18,2-5-369,-1 1-32,0 2 1,0 1 57,-2 2 76,2-4-52,0 2 35,0-4-99,0 0-26,0 3 3,-1 0 43,0 2 58,-1 6 96,3-11-196,-2 1-16,0 2 0,1 1 28,-1 3 40,1 5 65,-1-6-117,0 8 3,3 11 52,-2-17-95,2-7-9,-1-1 0,1 1-1,0 0 1,0 0 0,1 0 0,0 0 0,0-1 0,0 2-3,0 4-4,-2-7 3,2 0-1,-1 0 1,0 0 0,1 0 0,0 0 0,0 0 0,0 0 0,0-1 0,1 1 0,-1 0 0,3 3 1,-1 4-5,-2-7 1,1 0 0,-1 0 1,0 0-1,1 0 0,0 0 1,0 0-1,0-1 0,1 1 1,-1-1-1,1 0 0,0 1 4,17 23-45,-8-17-17,14 2-2,-13-9 0,17-3 3,-30 0 58,1 0 1,0 0-1,0 0 0,0 0 1,0 0-1,0 0 0,-1-1 1,1 1-1,0 0 0,0 0 1,0-1-1,-1 1 0,1-1 1,0 1-1,0 0 0,-1-1 1,2 0 2,7-3-7,-6 3 7,0 0 1,0-1 0,0 1 0,0-1-1,0 0 1,-1 0 0,1 0 0,0 0-1,-1 0 1,0 0 0,1-1 0,-1 0-1,0 0 0,8-6 18,4-5 8,-5 3 26,3-4 39,-7 11-45,-1-1-28,3-2-1,0-1 54,1-4 60,3-6 93,0-3-104,2-5 71,-1-1 214,-1 0 0,6-23-405,-8 6 280,-6 21-119,5-42 669,-3-7-830,-6 4 444,-10 0 98,8 59-452,-1-1 33,-22-35 593,18 34-552,3 3-78,2 4-92,-12-12 353,-18-7-43,15 14-85,-21-3-59,38 11-153,0 1-1,0-1 1,-1 1-1,1 0 0,0 0 1,0 0-1,0-1 1,0 1-1,0 0 1,-1 0-1,1 0 0,0 1 1,0-1-1,0 0 1,0 0-1,0 1 1,-1-1-7,-41 10 53,41-9-52,1-1 0,-1 1 1,0-1-1,0 1 0,0 0 0,1 0 0,-1-1 1,0 1-1,1 0 0,-1 1 0,0-1-1,-41 28-21,41-27 18,0-1-1,0 1 1,0-1-1,0 1 1,0 0-1,0 0 1,0 0-1,1 0 1,-1 0-1,0 1 4,-32 46-77,4-5-72,6-4-77,13-21 69,1-1-34,0 2-30,0 1-65,-1 0-61,2 0-59,0 0-56,1 0-51,1 1-49,1-2-45,3-2 35,-1-1-97,1 0-92,0 0-110,-1-1-115,-2 0-123,0 6-731,5-9 660,1-2 244,1-1 53,0-3 196,1 1 53,-1-2 59,1 0 64,-1-2 172,0-2 81,-1 1 39,1 0-120,-1-2 66,1 0 15</inkml:trace>
  <inkml:trace contextRef="#ctx0" brushRef="#br0" timeOffset="1326.301">1904 831 1024,'0'0'310,"2"-8"31,3-6-144,1-1 41,-4 9 62,-2 5 57,0 0 51,2-5 80,-2 5-640,0 0 66,1-1 61,-1 0 57,1 0 52,-1 0 46,1-1 43,0 1 37,-1-2 113,1 0 45,1-3 323,2-11 1018,-2 13-1233,-1 1-54,0 0-106,0 0-71,-1 1-84,1 0-97,1-3 439,-2 6-54,0 0-38,0 0-35,2-6 297,-2 5-394,0 0-117,0 1-97,1-1-77,0-1-95,1-3-280,-1 3 307,0 1 49,-1-1 51,1 1 41,-1 0 50,0-1 55,1 1 93,-1-1 86,0 1 96,1-1 106,-1 1 114,0 0 125,-1 0-344,1 0 34,0 0 37,0 1 36,-7-5 30,-20-14-109,20 15-83,0 8-62,-1 0-231,1-1-43,0 1 13,-1 3 30,-3 3 54,2-4-118,5-3-26,0 0 0,0 1 0,0-1 0,1 1-1,-1 0 1,1 0 0,0 0 0,-2 3-4,-40 53 37,-25 46 100,51-72-72,1 1 1,-6 17-66,14-24 13,0 0 0,1 5-13,5-22-9,-3 9-1,5 9-32,2 3 23,0-24-34,2 0-25,7 23-55,-7-24-27,5-5-11,22 5 19,-28-7 147,0 0 0,-1 0 0,1 1 0,0-1 0,-1 0 0,1 0 0,0 0-1,-1 0 1,1 0 0,0 0 0,0 0 0,-1 0 0,1 0 0,0-1 0,-1 1 0,1 0 0,0 0 0,-1-1 0,1 1 0,0 0 5,8-3-23,26-14-10,-26 13 36,7-5 1,6-9 45,-12 9-41,5-5-2,10-12 30,-14 16-29,7-8-2,5-14 31,6-13-5,-2-2 1,-2-1-1,3-11-31,0-4 32,-23 51-8,-3 3 24,1-3 16,1-7 31,-3 7-24,-1-5 35,0-17 110,0 27-164,0 5-19,-2-6-9,0-1-15,-3-7 3,-1 1 34,1 23-73,-3 6 13,2 3-37,3 4-44,7 5-51,17 38-90,4-1 87,60 125-86,-60-137 149,-1 0-40,-1 0-59,-2 1-74,-6-14 181,0-1-35,13 39-195,3 17-172,10 47-345,-21-54 339,-9-29 191,-4-9 77,-1 0 34,1 33-30,-6-40 159,-1 0 41,1 58-87,-4 73-4,-5-87 99,-10-4 41,14-67-32,-11 29 12,-9-11-51,-3-1-36,27-31 68,-1 1 1,1-1 0,0 1-1,-1-1 1,1 1 0,-1-1-1,1 1 1,-1-1 0,1 1-1,-1-1 1,1 0 0,-1 1-1,1-1 1,-1 0 0,1 1-1,-1-1 1,0 0 0,1 0-1,-1 0 1,1 0 0,-1 1-1,0-1 1,1 0 0,-1 0-1,0 0 1,1 0 0,-1 0-1,0-1 4,-35 1-90,17-4 39,-22-15 91,39 18-30,0 0 1,0 0-1,0 0 1,0 0-1,1 0 1,-1 0-1,0-1 0,1 1 1,-1 0-1,1-1 1,-1-1-11,-25-27 83,-1-7 83,-4-17 112,25 40-152,1 0 1,0-1-1,0 0 0,-2-16-126,3 4 309,0-1-1,1-22-308,3 9 520,4-28-520,2 14 209,2 1-40,2 0-47,2 2-51,-3 17-321,0 1 93,0-1 78,1 1 66,0 0 52,1 1 40,42-120 464,-34 107-442,1 0-92,-7 19-61,0 0-51,1 0-61,1 0-65,-1 0-75,2 1-81,-1-1-88,2 1-97,-1-1-102,2 1-111,-1 0-117,2 0-126,-9 13 464,0 0-34,0 0-35,0 0-35,0 0-38,1 0-37,0 0-39,0 0-39,-10 13 819,7-9-603,-1 1-20,1 0-1,0 0 0,1 1 1,5-5 623,3 3-756,-2 3 90,-3 1 177,-2-1 119,-3 0 162,-2-2 81,0-2 53,0-7 53,-4 16 21</inkml:trace>
  <inkml:trace contextRef="#ctx0" brushRef="#br0" timeOffset="1657.489">2393 510 11221,'0'0'1526,"0"0"-812,0 0-51,0 0-175,0 0 198,1 1-29,4 2-252,-2-2-232,1 1-51,3 0-2,-5 0-36,2 0 47,-1 0 24,1 1 51,0 1 60,1 1 67,-1-3-198,0 1-33,2 1 10,-3-1-40,0 0 33,0 1 16,1 0 37,0 2 42,2 1 48,-3-2-156,2-1-12,1 3 13,0 2 24,2 2 51,1 5 91,-1-5-210,-3-3-5,1 1-52,0 3-40,2 5-51,-5-11 66,0 0 30,1 3 9,0 1-46,2 2-49,1 5-72,-2-8 144,2 7-68,4 6-86,3 6-167,-11-22-110,-2-3 178,-1 1 59,1-1 49,0 0 44,0 0 23,1 0 37,2 5-13,-2-5 13,-1-1-67,2 4-438,-3-6 66,0 0 20,0 1 220,1-1 33,0 1-130,0 1 114,0-1 100,0 0 90,-1 0 54,1 0 45,0 0 37,0 1 162,3 3 436,-4-4-533,1 1-64,0-1-90,0 0-113,-1 0 9,0 0-39,1-1-39,-1 1-43,0-1-14,1 1-39,-1-1-40,0 1-43,0-1-45,0 0-46,1 1-50,-1-1-50,0 0-54,0 0-54,0 1-58,0-1-58,0 0-62,0 0-64,0 0-64,0 0-68,0-2 710,-1-1 51,0 1-4,1-1-75,-2-1-89,1 1 98,1 0-10,-1-1-88,-1-1-12,1 0-93,0-1-108,-1-2-122,0 1 655,0-3 66,-3-9 40</inkml:trace>
  <inkml:trace contextRef="#ctx0" brushRef="#br0" timeOffset="1911.101">2208 1 10853,'0'0'944,"0"0"-502,0 0-41,0 0-50,0 0-45,0 1-34,0 4-35,0 7-35,0 0-36,0-7-36,0-4-38,0-1-9,5 7-70,18 24-74,-19-24-22,-3-6-67,0 0-90,2 4-96,6 7-101,-4-6 173,-1 0-35,-2-3-40,-1-1-46,0-1-52,-1-1-59,0 0-64,0 0-61,0 0-53,0 0-48,0 0-45,1 1-54,3 1-65,2 3-76,17 12-1057,-12-9 1214,-4-3 289,-1-1 78,-3-1 199,-1-1 39,2 0-103,-2-1 71,-2 0 32</inkml:trace>
  <inkml:trace contextRef="#ctx0" brushRef="#br0" timeOffset="2277.9">2679 244 4114,'8'-32'1166,"-6"26"-75,-2 6-35,0 0-559,0 0-49,0 0-67,0 0-69,0 0 166,4 0-267,0 0-45,0 1-39,-1 0-34,4 3 28,2 1-58,-6-3-14,0 0 55,4 1 413,0 4-2,-3-3-414,1 0-34,3 2 5,-2 1 59,2 2 82,-3-3-58,1 1 37,-3-4-103,0 2-36,1 0 4,1 1 60,2 2 79,-3-3-54,2 1 37,-3-2-97,1 0-29,2 2 4,0 0 52,1 4 71,3 3 115,-7-8-231,1 0-15,2 2 5,-1 2 24,3 2 40,2 5 69,-2-5-120,4 7 13,-4-6-9,2 5 42,-6-11-69,0-1-33,2 3-3,0 1 61,1 3 63,2 6 97,-5-11-154,0 0-44,1 2-5,1 2 77,1 2 88,-3-5-48,2 2 38,-3-4-97,0 0-29,2 3 2,0 0 50,0 2 69,2 4 113,5 13 87,-9-21-16,-3-7-45,0 0-3,0 0 43,0 0 61,0 0 49,0 0-28,0 0-90,0 0-120,2-6-128,-1 0-47,-3-8-35,1 10 1,-2-14-23,-5-15-49,-9-72-161,10 55 164,-1 4 86,3 8 15,2 1 1,2-2-1,1-20-50,1 18 65,2 25 36,0 5-58,-1 2-35,1-1 36,3 0 43,2-4 65,11-15 56,-11 18-45,-2 4-71,1 2-46,1 2-35,-2 0 37,7-3 64,16 0-45,-12 6-30,21 11-13,-19-2-27,-2 2 1,-1 1-1,-1 0 0,0 1 1,0 1-1,-2 1 0,1 0 1,0 3 2,10 19-62,29 52-5,-24-33-39,-9-14-54,-2-1-106,-3-6-56,-1 0-110,-7-17 169,0 0-34,0-1-36,-1 1-38,1 0-40,-1 0-44,0-1-43,0 1-48,0 0-48,0-1-51,0 1-54,-1 0-55,1-1-137,1 1-75,2 3-267,4 11-710,0-3 53,-6-11 659,-2-4 244,0-1 51,-2 1-121,0-1 113,-2-5 378,1 0 69,1 1 73,0 0 81,0-2 155,0 1 37,5 8-56,3 4 89,7 12 86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32:08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7319 1999 4050,'0'-5'1011,"0"2"-897,1-1 73,-1 0 63,0 0 52,1-5 402,1-13 1133,-2 15-1335,1 1-78,0 0-100,-1 4-213,0-1-39,0 2-42,1-1-47,-1 0-50,0 1-53,1-8 1360,0 5-742,-1 1-102,0 0-90,0 0-78,0 0-39,0 1-74,0-1-45,0-1-27,-1 2 3,1 0 21,0 0 23,0 1 42,0-6 812,0 7-517,0 0-35,0 0-34,0 0-49,0 0-58,0 0-51,0 0 107,0 0-16,0 0-97,0 0 41,0 1 42,0 5 39,0 11 55,-2 1-34,-3 18 245,-3 3-113,0 0-100,-2 7-47,1-1-94,-2 23 131,-3 1-70,0-1-61,-2 1-54,-4 13-29,-1-1-57,-5 17-42,-14 49-52,-12 39-39,44-159 11,-1 1-70,4-13 5,0-1-38,1 0-44,0 0-48,-3 14-500,-1-5-117,1-4-124,2-11 437,1 0-33,1-3-211,1-1-102,1-3 394,1 1-34,-1 1-39,1 0-40,0-2 261,0 0 47,-1 0 45,1 0 38,0 0 3,0 0 41,-1 1-23,1 0 44,-1 1-61,1-1 34,-1 0-21,1 0-67,-1 0-22,1 0-71,0 0-84,0 0-95,-1 0 8,1 0-80,0 0-88,0 0-94,0 0-100,0 0-108,0 1-114,0 0-120,0-3 872,0 0 36,0 0-221,0 0 19,0 0-118</inkml:trace>
  <inkml:trace contextRef="#ctx0" brushRef="#br0" timeOffset="1">6707 2027 3522,'11'-17'-21,"0"0"42,0 0 40,1 0 39,1 1 35,0-1 35,14-14 261,3 1 110,1 1 92,1 3 76,3 1 58,7-1 187,-19 13-191,1 1 1,0 2 0,9-3-764,34-5 1329,-18 10-468,1 5-108,-5 4-92,-2 2-81,-1 3-64,-1 2-48,-25-3-277,0 0 0,-1 1-1,1 0 1,-1 1 0,-1 1 0,1 0 0,-1 1 0,-1 1 0,4 3-191,0 2 235,0 1-38,12 18 95,1 11-79,-23-32-175,-1 0 1,0 0-1,-1 0 1,2 8-39,-4-10 24,-1 1 1,0-1 0,0 0-1,-2 1 1,1 7-25,-8 33 160,-7-9 67,3-23-69,-2 1 33,-13 15-57,-2-1-40,-33 30-7,-5-6-92,23-26-53,-1-1 1,-39 21 57,28-23 2,-1-3 44,48-23-101,1 0 43,-18 7 67,17-8-79,-2 0-57,1-2-48,-1 1-69,-1-1-82,-2-1-95,3 0 126,-2 0-36,0 0-36,2 0-36,3 0-35,3-1-40,1 0-43,-1-1-48,0 0 54,-2-1-33,-2-2-266,1 2-57,3 1 82,2 0-60,1-2-81,1-1-106,0 3 556,0 0 98,0 0 137,0 1 37,0-1-80,0-3-122,0 3 212,0 0-43,0 1-14,0-1-54,0 0-62,0-1-73,0 1 4,0-1-65,0 1-69,0-1-75,0 0-81,0-1-87,0 0-93,0 0-99,0 2 765,0 0 39,0-4-57,0-1 92,0-6 90</inkml:trace>
  <inkml:trace contextRef="#ctx0" brushRef="#br0" timeOffset="2">7824 2458 5266,'-25'-9'900,"14"5"-367,5 2-86,4 1 123,-6 4 347,6-2-733,-1 1-109,1-1-33,-7 4 66,5-3-12,0-1 64,0 0 37,0 0 70,0 0 83,0-1 95,-4 7 486,3-3-766,0-1-52,-4 3 2,5-2-32,0 0 48,0 0 23,-1 1 52,0 2 58,0 1 68,1-4-194,0 0-49,-2 2 1,3-3-20,1 2 40,-1 0 21,0 1 44,-1 1 50,0 2 57,1-4-157,0 1-41,-2 3 5,3-5-24,-1 2 34,1 0 18,-1 2 36,0 0 43,0 3 47,-8 25 76,-5 40 311,11-41-390,2 1-52,4-3-87,2-16-22,0 0-1,1 0 0,5 10-78,-1-4 56,-1-6-34,3 0 23,18 12-26,-13-18-89,17 2 68,-14-9-36,21-4 70,-18-4 35,7-9-30,0 0 0,-1-2 0,0-1 0,8-8-37,24-26 25,-11-4-24,-36 39 25,-1-1 0,-1 0-1,-1-1 1,7-15-26,1-20 15,-11-2-76,-10 18-41,-7 0-62,6 20 10,-4-7 24,5 15 58,-1 0-35,0 0-20,-1 0-42,-1-1-49,-2 0-59,0-1 205,-1 0-36,-6-5-58,-12-6-131,22 17 225,-1 0-1,1 1 1,-1 0-1,0 0 0,0 0 1,0 1-1,-2 0 73,4 0-37,0 2 0,0-1 0,0 1 0,0-1-1,-1 2 1,1-1 0,-1 0 37,-4 2-59,-18 2 56,15 0-38,5-1-21,-1 1-39,0 1-49,-2 1-58,8-4 91,0 0 45,0-1 32,-2 1 37,-1 1 16,2-1-56,-1 1-62,-1 0-88,1 1-53,-2 1-93,-1 0-107,-1 2-122,2-2 200,-7 6-361,1-1-100,8-7 240,2-1-61,2-1-79,1-1-96,0 0-296,-3 5-838,0 0 1149,-1 2 97,-1 2 43,-3 3-110,-5 9-341</inkml:trace>
  <inkml:trace contextRef="#ctx0" brushRef="#br0" timeOffset="3">8390 2437 7395,'1'-2'922,"3"-4"-366,-3 4-534,1-1 77,1-2 66,0 0 54,4-7 324,6-8 475,-8 11-609,0 2-53,-2 2-92,1-1 870,-4 6-21,0 0-591,0 0-36,0 0-47,0 0-54,0 0-56,0 0-49,-7-4 173,-22-12-98,29 16-346,-1 0 0,1-1 1,-1 1-1,1 0 0,0 0 0,-1-1 0,1 1 1,-1 0-1,1 0 0,0 0 0,-1 0 0,1 0 0,-1 0 1,1-1-1,-1 1 0,1 0 0,-1 0 0,1 0 1,0 0-1,-1 1 0,1-1 0,-1 0 0,1 0 1,-1 0-1,1 0 0,0 0 0,-1 1 0,1-1 0,-1 0 1,1 0-1,0 0 0,-1 1 0,1-1 0,0 0 1,-1 1-1,1-1-9,-5 3 72,0-1-37,-2 1-2,0 2 65,-3 2 79,4-2-44,-2 1 34,3-2-88,-2-1-33,-2 3-2,0 1 60,-2 4 77,4-4-48,-1 1 35,2-3-108,0 1-15,-4 2-1,1 2 28,-1 2 42,-3 6 71,4-7-127,-3 6 5,4-6-2,-2 5 37,3-8-67,-4 6 3,1 10 53,6-19-69,3-3-13,0 0-1,0 0 0,0 0 1,0 0-1,0 0 0,0 0 1,0 0-1,1 0 0,-1 0 0,1 1 1,0-1-1,0 0 0,-1 0 1,1 0-1,1 2-4,-1 22 27,0-19-9,4 1-2,11 24 0,-11-24 0,3 0 3,-1 0-12,-4-4-5,0-1-1,0 0 1,0-1-1,1 1 0,-1 0 1,1-1-1,0 1 0,0-1 1,0 0-1,0 0 1,0 0-1,1 0-1,31 19 35,12 3-1,-32-17-23,23 16 32,-10-4-1,-22-15 17,1 2 43,18 16 28,-18-16 94,-7-6 110,0 7 93,0-3-328,0 2-40,-1 1 5,1 0 72,0 0 89,1-3-61,-1 0 41,-4 3 182,-9 23-128,3-17-81,2-5-143,-4 4-3,-12 4 27,14-9-53,5-3-2,-1 0 1,0 0-1,0-1 0,-1 1 1,1-1-1,-2 0-4,-2 3 3,-36 12-3,35-14 5,-6 2-9,-10 1-27,11-3-47,2-1-41,7-2-74,6-1-102,1 0 96,0 0-37,0 0-38,0 0-42,0 0-42,-1 0-44,-1 0-48,-2 0-50,-2 0-53,-2 0-55,1 0-55,1 0-58,2 0-59,2 0-63,2-3-63,1-1-68,0 3 657,-1 0 52,1 0 47,-1 0 43,0 0 13,1 0 44,-1 0 22,0-1 13,1 0 5,-1 1-9,1 0-37,-1-1-69,1 1-35,-1-1-75,1 0-85,0 0-99,0 0-3,-1 0-83,1-1-90,0 0-98,1 0-104,-1 0-111,0-1-119,1 0-125,1-2 263,0-3 58,2-3-124,3-8-449</inkml:trace>
  <inkml:trace contextRef="#ctx0" brushRef="#br0" timeOffset="4">8987 1968 10277,'0'-2'718,"3"-4"-276,1-8-45,4-7 148,-5 13 378,-3 8 80,2-7 62,1 1-466,-1 0-55,-1 2-54,0 0-51,0 2-48,-1 1-45,-1 0-43,1 2-39,-1 0-38,-1 1-33,-2 4 100,0 2-104,-2 2-82,-2 4-54,-11 23-48,13-25 54,1-2 93,3-6-29,1-1 36,-11 28 20,0-1-35,-11 28 65,3-2-77,-22 75 106,31-90-130,0 0 40,-15 61 77,9-33-136,0 0-39,3-5-40,2 1 0,2 13-10,7-15-38,1-28-36,0-9-46,1-24-458,1 0 107,0 0 98,0 0 91,-1 0 86,1 0 76,0 0 71,0-1 63,0 1 53,0-1 48,0 1 39,0-1 33,0 2 251,1 1 692,-1-3-829,0 0-53,0 0-70,1 0-94,-1 0-115,0-1-34,0 0-36,0 1-41,0-1-43,0 0-46,1 1-47,-1-1-51,0 0-53,0 0-56,0 0-59,0 1-61,0-1-63,0 0-66,1 0-70,-1 0-71,0 0-74,0 0-77,0 0-80,0 0-83,0 0-85,0 1-88,0-1-90,0 0-93,0 0-95,0 0-98,0 0-101,2-6 1380,0 0 76,1-2 63,0 0 51,1-3 6,1-6-54</inkml:trace>
  <inkml:trace contextRef="#ctx0" brushRef="#br0" timeOffset="5">8802 2373 9204,'0'0'922,"0"0"-395,0 0-113,0 0 71,0 0 283,0 0 89,0 0-54,1-1-458,5-3-61,-2 2-203,0-1-17,1-2-2,2 1 23,2-1 46,4-1 81,-4 2-114,5-2 22,-3 1-40,4-2 36,2-2 58,-2 2-111,-2 0-66,2 0-69,3-2-122,-9 4 45,0 1-39,0-1-43,0 0-46,0 1-49,0-1-53,0 1-55,-1 0-59,0 0-63,-1 1-66,0-1-68,0 1-73,-1 1-76,-1-1-79,3 0-1081,-4 1 710,1-1 276,1-1 83,0 1 323,2-2 48,10-6-453,14-8-340</inkml:trace>
  <inkml:trace contextRef="#ctx0" brushRef="#br0" timeOffset="6">7706 3539 8452,'0'0'917,"0"0"-407,0 0-259,0 0-49,0 0 103,0 0-72,0 0-39,0 0 139,0 0 19,-1 1-118,-4 4 55,-7 7 62,0 0 56,7-5 47,0 2 34,-7 24-356,-1 1 51,0 0 43,1 1 38,-12 32 305,-38 125 1231,38-108-1106,9-30-327,1 0-81,2-1-101,0 0-118,-12 50-100,-1-4-101,17-65 47,6-26-123,2-7 57,0-1-41,0 0-46,0 0-47,0 0-49,0 0-50,0 0-53,-1 1-55,0 1-61,-2 2-62,-1 3-67,-1 1-72,-1 0-75,2-2-78,1-1-81,2-3-73,1-1-62,0-1-51,-1 0-563,0-1 618,-1 0 255,-2-1 94,1 1 356,0-1 40,-6-2-275,1 0 183,-5-2-169</inkml:trace>
  <inkml:trace contextRef="#ctx0" brushRef="#br0" timeOffset="7">7532 3529 3137,'11'-10'950,"-4"3"-892,0 1 45,1-1 43,1 0 39,10-9 288,2 1 113,6-5 231,54-31 1728,-47 34-1527,25-5 607,-16 12-593,-6 5-224,0 3-64,-13 2-318,-2 1-34,1 2-38,-2 0-41,0 2-44,-1 0-50,-1 2-51,-1 1-56,-3 3 56,20 20-64,-34-31-98,0 1 0,0 0 0,0 0 1,0-1-1,0 1 0,-1 0 1,1 0-1,0 0 0,-1 0 0,1 0 1,-1 0-1,1 0 0,-1 0 0,1 0 1,-1 0-1,1 0 0,-1 0 1,0 0-1,0 0 0,0 1-6,5 21 55,-1 5 46,-3-17-46,0 0 0,-1 0 1,-1-1-1,0 1 0,0 0 0,-1-1 0,-1 1 1,0 2-56,-9 21 149,-2-2 1,-1 0 0,-10 16-150,4-12 198,-2-2 0,-2 0 1,-1-2-1,-26 26-198,20-27 235,-1-1 0,-12 6-235,-35 19 285,10-15-77,-2-7-34,56-26-246,-21 7-130,4-10 140,-46-4 81,72 0-46,0-6-34,-22-16-72,21 16-54,6 0-75,-6-18-34,6 18 13,4-2 107,0 1 74,1 1 49,0-1 45,0 2-3,-2 2-25,8-12-69,-2 7 86,3-6 1,11-5-30,-12 10 49,-2 2-19,1 0 45,3 0 42,6-4 58,31-17-42,-4 11 75,-31 12-151,-3 1 7,0 2-46,1 1-41,3 0-58,17 1 19,-30 0 101,-1 0 1,1 0-1,0 0 0,-1 0 1,1 0-1,0 0 0,0 0 1,-1 1-1,1-1 0,0 0 1,-1 0-1,1 0 0,-1 1 1,1-1-1,0 0 0,-1 1 1,1-1-1,-1 1 0,1-1 1,0 1 8,6 2-32,-5-2 28,0 0 0,1 1 0,-1-1 0,0 1 0,0-1 1,0 1-1,0 0 0,0-1 0,0 1 0,0 0 0,-1 0 0,1 0 0,0 2 4,4 2-6,-3-4 6,-1 0 0,0 0 0,0 1 0,0-1 0,0 1 0,0 0 1,0-1-1,-1 1 0,1 0 0,-1 0 0,0 0 0,1 1 0,23 54 5,-19-46 0,13 38 22,-2 3-16,4 6-19,-4-19 8,-14-33 8,3 0-14,18 18 9,-18-18-19,2-6 19,22 4-3,-14-6 29,-6-2-23,32-15 20,40-28-6,33-26-20,21-19-15,-101 67 19,-1-2-1,-2-2 0,0 0 0,-2-2 0,-1-2 0,1-4-3,-27 34 3,-1 0 1,0-1-1,-1 1 0,1 0 0,0-1 1,-1 1-1,1-1 0,-1 0 0,0 1 1,0-1-1,0 0 0,0 0-3,1-5 12,1 1 36,-3 0 13,0-22 1,0 22-14,-9 1-16,-27-18-22,36 23-11,-1 0 1,0 1-1,1-1 0,-1 1 0,0-1 0,0 1 0,1-1 1,-1 1-1,0 0 0,0 0 0,0-1 0,0 1 0,0 0 0,1 0 1,-1 0-1,0 0 0,0 0 0,0 0 0,0 0 1,-30 0 3,30 0-3,0 0 0,0 0 0,0 0 0,1 0 0,-1 0 0,0 0 0,0 0 0,0 0 0,0 1 0,0-1 0,0 0 0,1 1 0,-1-1 0,0 1 0,0-1 0,1 1 0,-1-1 0,0 1 0,0 0 0,-10 5 9,-6 4 7,-8 11 58,-9 10 40,18-12 22,-4 12-49,-17 30 127,5 7-9,20-27-132,10-23-41,4 37-29,7-5-16,-1-31-6,21 24-13,6-6-3,-19-26 22,3-3-26,0 1-61,-10-5-93,-4-4 49,2 0-39,-4 0-5,0 0 69,-1 0 56,0 0 43,5 0 120,-3 0-90,-2 0-42,0 0-38,1 0-48,0 0-56,0 0-21,1 0-50,0 0-56,0 0-62,0 0-66,1 0-71,1 0-77,0 0-82,-2 0 205,0 0-48,1 0 80,0 0 61,6-1-419,-3 0 237,-4 0 218,0 0-47,0 0-55,1-1-66,0 0-143,0 0-107,1 0-119,-3 0 383,0 1-36,0-1-37,0 0-38,0 1-39,1-1-43,-1 0-42,0 0-46,1-1-46,0 1-49,0-1 615,0 0 57,1 0 49,1-1 41,5-3 7,8-5 62</inkml:trace>
  <inkml:trace contextRef="#ctx0" brushRef="#br0" timeOffset="8">9197 3861 7555,'0'0'962,"0"0"-403,0 0-266,0 0-47,0 0-42,0 0-42,0 0 21,0 0-14,0 0 49,0 0 12,0 0 21,0 0-46,0 0-7,-8 1 36,2 0-250,-1 1 104,-2-1 88,0 1 73,-3 2 158,-27 9 941,22-5-820,2 0-156,8-3-235,0 0-40,2-2-7,0 0-25,-2 2 9,0 1 44,-2 2 67,-4 4 113,9-8-236,-1 1-22,-1 0 2,-2 3 36,0 2 51,-5 4 83,-37 44 4,39-45-195,-5 6 13,-10 14-68,-2 5 71,6-6 50,1 0 0,-13 30-87,19-23 5,1 5-18,13-42 10,0 0-1,0 1 1,0-1 0,0 0 0,1 0 0,-1 1-1,1-1 1,0 0 0,0 0 0,0 1 0,0-1-1,0 0 1,0 1 0,1-1 0,-1 1 3,2 4-11,-2 0-10,0-7 2,6 5-8,20 16 9,-26-21 17,0 0 1,1 1-1,-1-1 1,0 0 0,1 1-1,-1-1 1,1 0-1,-1 0 1,0 1 0,1-1-1,-1 0 1,1 0-1,-1 0 1,1 1-1,-1-1 1,1 0 0,-1 0-1,1 0 1,-1 0-1,1 0 1,-1 0 0,1 0-1,-1 0 1,1 0-1,-1 0 1,1 0-1,-1-1 1,1 1 0,-1 0-1,1 0 1,-1 0-1,1-1 1,9 0 7,-1 0-27,1-2 47,0-2 47,5-3 65,-10 4-107,1 2-25,2-3-9,1 0 38,2-3 41,5-4 61,-4 5-85,-6 4-54,-1-1 1,0 1-1,0-1 1,0 0-1,-1 0 1,1 0-1,-1-1 1,0 1-1,1-2 1,16-18-25,20-24-68,11-14 6,-4 4-17,-3-5 101,-4 2 40,-27 37-7,-11 18 2,-3 6-3,0 0-10,0 0-3,0 0-5,0 0-25,0 0-12,0 0 18,0 0 56,-3 7 61,2-3-71,-1 0-26,0 2-1,-1 1 46,0 2 49,-2 5 75,4-9-202,-3 6 58,-1 2 80,-4 13 208,-5 21 347,8-28-410,1-2-57,2-3-94,-9 53 624,1-1-108,-1 0-97,0 0-88,2-8-117,0-1-52,-1 1-47,1 0-40,-2 11-5,-1 0-35,-26 136 201,22-103-200,11-51-110,0 0-38,0 17-71,0 0-102,3-33 34,2-22 198,-1 1-109,1 0-96,-1 1-82,-1 2-132,1 1-73,-5 30-1057,4-31 881,1-3 95,1-10-214,1 0 112,-1-1 103,1 0 94,0 0 86,0-1 77,-1 0 70,1 0 61,0 0 44,0 0 60,0 1 85,1 1 212,-1-3-255,0-1-74,0 1-35,0 0-49,1-1-57,-1 1-66,0-1-70,0 1-80,0 0-85,0 0-94,0 0-100,0 0-107,0 0-115,0 1-122,0-1 470,0-1-34,0 1-34,0 0-35,0 0-35,-1 0-38,1 0-37,0 0-38,0-1-1240,0 0-879</inkml:trace>
  <inkml:trace contextRef="#ctx0" brushRef="#br0" timeOffset="9">9184 4013 3922,'0'0'853,"0"0"-346,0 0-79,0 0 121,0 0 358,0 7 101,0 0-772,0 1 100,0 1 58,0 15 581,0-18-710,0 1-38,0-1-45,0-2-66,0 0-77,0-1-90,0 8 413,0-2-107,1-4-121,-1-1-42,1 2 4,0 4-32,-2-3 20,1-2 2,-1 1 37,0 1 46,-1 2 52,1-3-144,-1 0-22,-1 3 2,2 0 38,0 3 60,1 6 97,0-5-177,0 8 73,0 38 283,2-47-341,5-1-82,-3-5 2,-2-1 27,0 0 24,-1 2 37,4-5-42,19 5 21,-18-6 19,-6-1 16,9-4 22,1 0-82,-1 1-30,-1-1 22,2-2 29,2-3 48,-3 3-74,4-4 9,8-7 84,-11 9-106,5-4 8,9-11 60,-13 13-74,5-5 7,7-12 46,-14 16-58,4-5 6,7-11 45,-12 17-55,4-5 6,5-9 43,0-2-7,-13 20 6,-1-1 16,9-23 45,-9 23 107,-3 7 101,0 0 80,0 0 0,0 0-80,0 0-93,0 0-67,0 0-5,-6 9-6,-5 12-78,0 0-1,2 1 1,0 0 0,2 0-1,0 1-86,0 8 57,5-2-37,0-12 9,-5 36-16,6-42-15,1 0 0,0 0 0,1 0 0,1 5 2,-1-9 0,0 0-1,1 0 0,0-1 0,1 1 0,0-1 0,1 4 1,23 30-29,-21-39 10,20 4 0,-14-6 33,-4-2-13,-5 2-1,0 0 0,0 0 0,0 0 0,0-1 0,0 1 1,0-1-1,0 0 0,-1 0 0,1 0 0,1-2 0,39-32-16,-28 23 5,6-9-5,5-13-39,-7 5 27,4-8-37,7-15-48,11-25-97,-4-5-23,-15 29 114,-4 9 56,-2 2 40,-13 34 39,-2 3 11,5-18-9,-5 18-7,-1 6-27,0 0-24,0 0 8,0 0 21,-2 7 43,-1 2-10,-1 4 9,-3 12 87,-6 21-13,1-2 50,-14 64 265,19-77-320,1-2-34,1 2 5,5-13-51,3 22 33,-3 7-24,2 2-13,4-15-10,2-22 7,16 11 3,-18-18 3,10-5 9,6 0-19,-6-4 23,35-21-3,-38 20-28,-6 2-2,0-1 1,0 0-1,0 0 1,-1 0-1,1-1 1,1-1 0,5-3-8,37-30-8,-37 29 8,7-6 13,8-13 46,-16 18 6,5-7 28,10-12 74,-16 17-100,6-5 27,8-13 41,-15 20-126,-2 3 14,0-2-40,1-2-38,2-5-52,-3 7 90,-2 2 34,0-1-33,0-1-35,2-5-50,-4 7 90,8-14 25,-9 15 29,-1 0 10,5-20 6,-5 20 10,-2 7 0,-2-7-10,-5-21-3,5 22-10,2 6 15,0 0 160,0 0-106,-8-1 17,2 0-50,-3-5-31,8 5-45,1 0 0,-1 1 0,0-1 0,0 0 1,0 1-1,0-1 0,-1 0 0,1 1 0,0 0 0,0-1 0,0 1 1,0 0-1,0-1 0,-1 1 0,1 0 0,0 0 0,0 0 0,0 0 0,-2 0 2,-3 4 0,-20 9-16,19-8 8,1 1-26,-2 2-19,-5 7-32,-1 8-31,8-14 70,-11 27-94,13-28 151,-8 30 36,9-30-42,2-5-2,0 0-1,0 1 1,0-1-1,0 0 1,1 0-1,-1 1 0,1-1 1,0 0-1,0 1 1,0 1-3,0 30 2,0-4-4,0-25-12,4 1-4,11 21-9,-11-22 26,-4-5 34,18 1 211,2-4-101,-1-1-94,-6 0-91,-8 2-29,-4 1 67,14-3-86,-6 2 34,7-6-18,-3 0 22,4-1-16,44-20 92,-50 22-25,-5 3 2,0 0-1,-1 0 1,1 1-1,0-1 1,0 2-1,7-2 0,-4-1 5,-6 2-4,0 1 0,1-1-1,-1 1 1,0 0 0,1 0-1,-1 1 1,1-1 0,-1 1 0,1-1-1,-1 1 1,1 0 0,1 1-1,70 5-27,-75-6 26,1 0 0,0 1 0,-1-1 0,1 0 0,0 0 0,-1 0 0,1 1 0,0-1 0,-1 0 0,1 1 0,0-1 0,-1 0 0,1 1 0,-1-1 0,1 1 0,-1-1 0,1 1 0,-1-1 0,1 1 0,-1 0 0,1 0 1,24 28-3,-17-15 16,-2 54 86,-9-53-32,-1-5-40,-2 5 8,-9 6 71,10-13-69,-4 6 15,-9 5 86,12-11-109,-6 5 7,-10 3 29,-18 8-25,27-17-33,10-5-6,-1 0 0,0 0 0,0-1-1,0 1 1,0-1 0,0 0-1,0 0 1,0 0 0,-5 0-1,2 2 2,-9 1 7,-6-6-31,12 0 3,-7-1-61,11 2-63,5 1-77,0-1-73,-6-2-78,-9-6-92,7 4 183,1 1-41,4 2-47,1 0-42,1 0-40,0-2-33,-1-3-168,-1-1-57,-1-1-216,4 5 239,0 2-54,0-2-59,1-2-62,0 5 597,0-1 40,0 1 38,0 0 33,0 0 8,0-1 35,-1 1-1,1-1 42,-1-3-88,1 3 51,-1 0-57,1 0-32,0-1-64,1 1-75,-1-1-87,0 0-4,0 0-73,1 0-81,-1-1-87,1 0-93,0-1-99,0 1-106,0-2-113,0 0 554,1-1 44,1-10-372,4-15-317</inkml:trace>
  <inkml:trace contextRef="#ctx0" brushRef="#br0" timeOffset="10">11094 3310 4626,'0'0'214,"8"-6"-113,23-20-53,-24 19-24,-7 7 5,0 0 19,0 0 88,0 0-15,0 0 49,0 0 62,0 0 64,0 0 67,0 0 80,0 0 90,0 0 73,0 1 56,-4 5 48,-5 6-94,1 1-34,-8 13 481,0 1-125,2 1-112,1 1-104,0 1-90,1 0-80,1 1-70,-2 7 21,2 0-65,0-2-70,-15 63 582,15-58-517,0 7-93,0-1-65,1 1-57,0 0-45,-3 40 56,5-22-19,3 0-1,3 8-209,3-45 73,0-16-24,0 0-1,1 0 1,1 0-1,0 0 1,1-1 0,0 1-1,1-1 1,5 10-49,6 7 37,-12-22 3,2-3-13,22 9 5,-28-12-32,1-1 0,-1 0 0,1 1 0,-1-1 0,1 0 1,-1 0-1,1 1 0,0-1 0,-1 0 0,1 0 0,-1 0 0,1 0 0,0 0 0,-1 0 1,1 0-1,-1 0 0,1 0 0,0 0 0,-1 0 0,1 0 0,-1 0 0,1-1 0,0 1 0,6 0-2,1 0 25,0-3-36,2-1-34,2-3-50,-9 5-31,0 0 40,3-1 9,-1 0 78,8-5 60,-8 5-67,0 0-28,-1-1-36,1 1-46,0-1-54,-1 0-19,1 0-49,-1 0-53,1 0-61,0-1-63,1 0-70,-1-1-75,1 0-79,10-10-538,-8 7 619,-2 3 201,-1 1-46,1-1-56,-1 0-68,0 1 30,-1 0-58,1 0-66,0 0-71,-1 1-76,0-1-83,0 1-88,0 0-95,0-1-714,-3 3 927,1 0 51,0-3-160,0 2 516,0-1 38,1-2-17,1-1 50,0-1 44,0-1 36,5-8-139,6-12-106</inkml:trace>
  <inkml:trace contextRef="#ctx0" brushRef="#br0" timeOffset="11">11089 3632 12005,'0'0'337,"0"0"-103,0 0-84,0 0 47,1 1 52,1 4 36,10 21 323,-9-19-48,-2-7-346,8 0-49,9 0-41,1 0-40,0-3-14,-8-1-65,-3 1 17,1 0-39,3-1-36,6-1-48,-13 4-70,0 0 44,3-2-16,14-5-118,-14 6 127,-1-1-59,0 0-44,0 0-76,0 0-87,1 0-102,-4 2 174,0-1-37,1 0-41,-1 0-42,0 0-45,1 0-47,0 0-48,-1 0-53,1 0-53,0 0-56,-1-1-59,1 1-60,0 0-64,0-1-64,0 1-69,0 0-69,-1 0 845,0 0 42,6-3-145,3-1 64,10-5-6</inkml:trace>
  <inkml:trace contextRef="#ctx0" brushRef="#br0" timeOffset="12">9765 1198 3730,'-5'-6'883,"-15"-20"-123,16 21-479,1 1-59,1 1-52,0 0-43,1 0-23,0 1-42,1-4 2,0 0 16,-1 0 67,-1 0 69,0-2 112,-1 2-209,0-3 76,-11-29 804,10 28-772,3 7-166,0 0-45,-4-9 415,-1 0-50,0 1-50,1 1-48,-1 0-46,0 2-44,1 1-42,1 1-41,1 2-40,0 0-35,-2-4 130,1 2-35,-3-3 41,2 1-82,-1 2-76,2 1 5,0 1 42,-6-9 66,1 4-56,2 2-38,-2 2-36,0-1 25,-7-6-10,0 0 0,-1 1 0,0 1 0,-4-1-11,-22-9-21,-1 2-1,-3 1 22,45 16-1,-86-25-25,28 14 81,-1 1-1,1 4 1,-18 1-55,-32 4 1,31 4 81,0 4 111,-16 5 147,-46 15 283,1 8-13,49-7-294,15-3-151,39-12-126,0 1-33,-148 59 310,84-26-122,4 4-1,1 5 1,3 3-1,-1 7-193,11-2 358,-19 23-358,28-17 371,-4 10-371,11-4 444,-4 13-444,-34 57 322,11 4-77,9 6-68,11 5-58,-1 36-37,14 6-51,34-83-40,4 2 1,6 0-1,5 1 0,4 25 9,5-42 3,5-1 0,4 1-1,12 45-2,8-15 15,6 0 0,31 75-15,-11-65-14,7-2-1,23 32 15,-6-32-41,7-2-1,13 6 42,-3-17-68,6-4 0,15 7 68,55 39 118,-96-107-94,3-3 1,59 36-25,-77-60 2,3-2 1,0-3-1,3-3 0,0-2 1,2-4-1,0-2 1,43 7-3,13-7-17,2-7 40,-22-9 69,0-4 1,71-9-93,53-20 97,-77-1-80,-27-1-49,-3-5-55,19-12 86,27-17 1,-10-5 57,-4-7-1,-3-7 0,64-50-56,7-24-21,-112 70-1,-3-4 0,-5-5 0,9-19 22,-16 9-3,-6-3 0,-4-5 1,1-12 2,21-57 83,-15-7-96,-16-7-96,-44 99-98,-3-7 207,-7 10-303,-2-16 303,-7 19-400,-3-25 400,-7 29-497,-5-35 497,-3 39-593,-12-42 593,-2 21-260,-23-62 260,10 59-193,-27-49 193,13 49-127,-27-38 127,14 41-61,-27-30 61,16 35 4,-28-24-4,19 32 70,-31-22-70,25 34 134,-37-23-134,33 35 198,-46-24-198,71 53-97,0 2 81,-23-6 153,-46-14-137,86 37-2,1 2-34,-11-2-66,0 1-80,-1 1-99,0 1-115,30 9 149,1-1-36,-1 1-37,0 0-40,0 0-42,0 0-45,0 1-46,0-1-48,-8-1-318,0 1-98,-8-1-285,-27-2-726,-6 5-56,53 4 1391,-1 0 35,-13 0-223,21 0 458,-1 0 37,0 0 24,0-1 41,-20-1-157,-7-2 59,-23-3-22</inkml:trace>
  <inkml:trace contextRef="#ctx0" brushRef="#br0" timeOffset="13">2748 4211 7267,'13'2'151,"4"-1"21,3-6 36,-12 2-187,5-1 6,-3 1 19,5 0 34,6 0-20,4-1 47,65-9 355,-31 5-171,-19 1-144,1 0-41,83-19 107,-72 14-103,1 1 53,30-6 377,1-3 81,190-49 1595,-215 53-1771,-1 0-34,9-2 4,-1 0-73,0 1-87,0 0-103,65-16 91,-1 1-68,299-64 206,-244 58-169,-75 17-33,0 1 56,42-7-126,-1 1-85,305-39-125,-396 57 146,31-7 140,-19 4-50,-24 4-102,-9 2-64,0 1-72,14-2-34,-26 0 117,-11 4 36,21 2-11,-27 0 64,-10 0 94,0 0 42,0 0 1,0 0-73,-7 0-71,-72 0-44,58 1 64,8 2-34,2 0 13,-8-2 42,-4-1 33,17 0-96,-1 1-48,-21 4 3,22-4-11,6-1-14,0 0-4,0 0-15,0 0-12,0 0 0,0 0 7,0 0-4,0 0 7,0 0-24,0 0-17,0 0-93,0 0 41,0 0-47,0 0-59,0 0-70,0 0-79,0 0-84,0 0-88,0 0-91,0 0-96,0 0-110,0 0 387,0 0-32,0 0-37,0 0-37,0 0-166,0 0-45,0 0-3106,0 0 2606,0 0 699,0-1 40,1 0 49,0 0 54,0-1 60,1-1 68,1-1 51,0 0 74,0-1 64,1-1 51,2-2 29,3-6 43</inkml:trace>
  <inkml:trace contextRef="#ctx0" brushRef="#br0" timeOffset="14">13 5821 3073,'0'10'243,"0"0"82,0 25 939,0-22-811,0-8-283,0 0-56,0-1-66,0-2-77,0 6 283,-1-1-47,1-2-43,0-1-36,-1 1-17,0-2-37,0 0-22,-1 1-18,-2 3 35,3-3-6,0 1 37,1 0 19,-1 1 37,1 1 44,0 2 49,0 1-197,0 3 104,0 0 37,0 2 42,0 36 625,0-30-539,0-1-87,0-12-166,0-1-40,1 22 297,2 0-41,1 0-37,2 0-34,10 29 122,5-2-102,-1-14-103,3-2-39,-12-24-57,0 0-1,0-1 1,1-1-1,1 0 0,11 9-33,13 10 42,-6-8-30,-22-18-2,0 0 1,1-1 0,0-1-1,1 1-10,3 1 13,1-1 0,0 0 0,0-1 0,1-1 0,-1 0-1,1-1 1,3 0-13,-7-2 17,-1-1 0,0 0 0,1 0 0,-1-1 0,0-1 0,1 0 0,2-1-17,2-2 45,-1 0 1,1-1 0,10-6-46,-7 2 38,-1-1 0,0-1 1,-1-1-1,7-6-38,18-21 95,-2-2 39,11-16 136,-27 29 15,-2-1-34,20-31 158,-5-4-112,-3-1-94,-1-17-64,-6-2-85,-9 7-56,-11 35-23,-2 0 0,-2 0 0,-1-12 25,-1 23 28,0-6-9,-4 13 33,-3 1 42,-4-1 65,-5-8-7,11 25-82,-2 2-54,-20-20-32,20 20-27,6 6-10,0 0-22,0 0 0,0 0 27,0 0 21,0 0-31,0 0-8,0 6-58,0 6-92,0-6 61,0 0-37,0-3-41,0-1-43,0-1-42,0-1-45,0 0-43,0 0-49,0 0-50,0 0-55,0 0-59,0 0-72,0 0-84,0 0-98,0 0-306,6 1-1764,-2 1 2149,1-1 35,16 5-1402</inkml:trace>
  <inkml:trace contextRef="#ctx0" brushRef="#br0" timeOffset="15">1613 5924 5058,'0'0'814,"0"0"-307,0 0-47,-6-6 176,-17-18 413,17 18 21,0 0-59,-18-18-123,18 18-114,-1 3-134,-18-9-82,18 9-62,7 3-2,-7 0 5,-24 0 5,23 0-27,8 0-45,-6 6-45,-20 18-32,20-18-13,1 2-1,2-3-277,-1 0-22,-2 2-1,1 2 42,0 1 58,-1 5 91,2-7-151,0-1-44,1 1 17,0 2 29,0 5 49,0-5-95,-1 7 4,3 10 46,0-16-73,0-6-9,1-1 0,0 1 0,0 0 0,0-1 0,0 1 0,1 0 0,0 0 0,1 3-5,8 39 16,10 10-3,-14-40-11,-4-9 1,1-1 0,0 0-1,1 0 1,-1-1 0,1 1 0,1-1-3,23 39 16,13 15-24,-8-10 5,0-1 30,-15-21-17,-13-21-15,-1 0 13,11 24 0,-11-23 16,-4-8 0,0 10 24,0 5-17,0-4 18,-7-6 5,-28 15-17,27-17-34,1 0 0,-1-1 0,1 0 0,-1-1 0,0 0 0,0 0 0,0 0 0,-4-1-3,12 0 0,-43 0-13,36 0 7,0-2 12,-20-5-17,20 5-13,7 2-43,0 0-72,0 0-103,-1-6-9,-1 1 108,-1-1 67,-1-1 42,1 3-52,0-1-143,3 5 101,7-7 50,0-2 63,5-6-1,9-2-22,-15 11 31,-4 4 5,1 0 0,-1 0 0,0 0 0,1 1 0,-1-1 0,1 0 0,-1 1 0,1 0 0,0 0 0,0 0-1,0-1 3,43-17 0,8-7 3,2-3 10,0-4-15,-5 2-12,-40 26 16,30-20 2,3-8 33,15-16 3,-16 10-24,-35 33-11,21-24 4,-23 24-10,-3 4 1,-1-1 1,0 1-1,0 0 0,0-1 1,0 1-1,0-1 0,0 0 0,-1 0 1,1 0-1,-1 0 0,0-1 0,21-60 62,-21 58-25,-3-1-16,-7-21-2,7 21 2,-6 3-23,-22-15 7,16 14-16,-12 5-5,20 0 0,0 4 3,-18 11 8,18-11-9,1 4 1,-2 0 12,4-4 2,0 0 0,0 0 1,0 0-1,1 0 0,0 0 0,0 0 0,0 1 0,0 0-1,-3 4-1,3-6 2,0 1-1,0 0 0,0-1 1,1 1-1,-1 0 1,1 0-1,0 0 0,0 0 1,0 1-1,-2 4 2,1-5-1,1-1 0,0 1 0,0-1 1,0 1-1,0 0 0,1-1 1,-1 1-1,1 0 0,0 0 0,0-1 1,1 2-2,-1 42 0,3 8-14,-1-42 9,3 10-1,6 5-25,-8-19 26,15 28-22,-14-30 21,3 8 4,10 3-41,-17-18 43,4 3-5,0 1 1,1-1-1,-1 0 1,1 0 0,0-1-1,2 2 5,-2-3 1,1 0 0,0 0 0,0 0 0,0-1-1,0 0 1,0 0 0,0-1 0,0 0 0,0 0 0,0 0 0,0-1 0,3-1-1,-6 3 0,4-2 13,1-8 6,2 0-11,-4 4-2,-1 0 1,0 0-1,0 0 0,-1-1 0,0 0 0,1-1-6,22-38 19,6-16 10,0-4-14,2-7 82,-15 31 12,-3 7 44,-6 14-103,7-10 102,0 5-130,1-2-11,-15 21 5,2 3-3,18-13-13,-18 13-54,1 4-55,-2 1 43,0 1 28,0 1 32,5 2-16,-5-4-28,2-1-37,-7 2 80,4 6 43,2 3 1,0-2-30,-2 1 35,-1 2 38,1 6 58,20 155 738,-17-113-639,1-1-60,1-5-85,1-7-108,2-10 43,-7-29-22,-2 0 14,2-2 5,15 20-14,-15-20 17,3-2 0,25 9-19,-19-9-3,17-7-50,-24 1 53,0 0-57,0-1-48,1 0-41,8-6-284,14-10-749,-23 15 843,-6 3 278,2-1-646,0-1 82,1 1 79,-2 0 72,1 1 67,-1-1 61,0 1 56,0 0 50,-1-1 55,1 2 34,0-2-54,0 0 75,2 0-46,-3 0 49,0 2-24,0-1-59,0-1-74,1 1-86,-1 0-80,1-1-104,0 0-116,-1 1 282,0-1-33,0 1-36,1 0-36,-1-1-38,1 1-39,0-1-42,-1 1-42,1-1-45,0 0-44,2-2-90,0 0 39,1 0 51,1-1 66,-3 1 264,1 0 38,0 0 43,0 0 46,0 0 49,0 0 45,0 0 39,0 0 36,1-1 18,-1 0 35,10-10 14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32:08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3371 1388 5106,'0'-6'1070,"0"-2"-707,0-1 15,0-14 562,0 16-687,0 0-39,0 2-65,0 1-50,0 1-58,0 0-69,-5-48 1805,2 33-1064,1 8-354,0 2-35,0 1-44,0 0-51,0 1-45,1 2-80,-1-5 427,0 2-111,0 1-96,1 1-85,-1 0-43,0 1-79,0 1-47,-1-1-27,1 1 5,1 1 20,0 0 22,0-1 40,-3-5 249,0 1-81,1 1-71,0 1-61,0 1-34,0 0-57,0 1-36,-2-1-24,0 0 50,2 0 75,-4-5 75,1 1-51,1 2-42,2 2-36,-2-3 11,-3-1-55,3 3 3,-6-5 78,4 3-21,-1-1 34,-19-16 10,0 2-1,-1 1 1,-1 1 0,-1 1 0,-1 2 0,-24-10-146,-1 8 170,-3 5-37,17 6 52,-39-2-185,25 7 91,-1 3-1,0 2 1,-18 4-91,4 4 106,0 3-1,1 3 1,0 3-1,-49 21-105,38-7 124,1 4 0,2 3 0,-47 33-124,7 8 180,4 6 0,4 4-1,3 4 1,-69 85-180,7 5 801,-54 88-801,51-28 319,95-119-105,1 10-214,10-3 81,-35 105-81,47-86 3,7 2 0,-21 129-3,38-113-11,7 2 0,3 94 11,16-88 31,11 52-31,5-85 7,6 1 0,6-2 1,7-1-1,5-1 1,46 107-8,-31-119-5,5-4 0,12 9 5,-5-22-42,59 77 42,-51-93-88,79 83 88,-73-98-73,4-4-1,17 8 74,-16-20-108,4-4-1,36 18 109,-50-38-16,2-4 0,1-2 0,51 14 16,-38-21 17,0-3 1,2-5-1,1-3 1,1-5-1,14-2-17,6-5 27,0-5 0,0-5-1,0-5 1,12-6-27,4-7-13,120-36 13,-22-15-100,-5-17 64,35-37 57,-113 45 86,78-64-107,-77 41 115,51-57-115,14-34 37,-45 22-52,-10-8-60,69-120 81,-113 131-94,69-149 88,-96 150-53,-8-4-1,-7-4 54,-14 16-30,1-35 30,-19 37-22,13-142 22,-34 149-30,-7-1 0,-6 0 0,-13-89 30,-1 112-21,-7 0 0,-5 1 0,-6 1 0,-5 2 0,-6 1 0,-5 3 0,-56-105 21,17 69-229,-13-7 229,30 62-114,-2 2-35,10 18-8,-2 2-37,-3 1-42,0 2-48,2 6 67,-2 2-52,-1 2-50,-2 2-48,-2 2-47,-3 2-43,-1 3-42,-3 1-41,26 24 139,-1 0-41,-1 1-45,-1 0-47,-2 2-51,1 1-55,-1 1-59,1 2-61,-2 1-40,-1 3-116,0 3-90,0 2-67,-105-27-2077,93 29 1831,50 12 949,-13-4-207,-20-5-256,-1 2 121,27 6 405,0 1 35,-1 1 35,0 0 38,-17 0-37,-1 2 79,-24 1 33,-2 2 88,27 1 34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34:08.3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2810 4722,'30'-42'1387,"-26"35"-894,0 2-94,0 0-84,-1 2-73,0 0-32,-1 1-73,1 0-41,0 1-30,1-1-4,-1 1 23,0-1 34,1-1 58,0-1 27,0 0 60,1-1 68,0-1 77,12-12-18,21-27 322,-20 23-432,-1-1-37,-2 1-64,28-50 124,69-136 665,-70 116-584,-6 8-100,-4-2-83,-9 19-195,25-95-64,-26 59 105,-11 30 88,-6 37-24,-2-1 34,3-45 268,0 1-93,-2 5 321,-4-39-642,-6 49 254,-4 1 43,-7 3 64,-8 4 82,17 41-192,0 5-98,1 3-61,-2-1-42,3 5-3,2 0 22,-12-11 280,-16-6 19,15 15-34,-15 2-67,15 6-89,-19 7-76,18 1-52,-16 16-26,17-7-5,4 3-18,0 0 1,2 0-1,0 1 0,2 0 1,0 1-1,-1 10-1,3-3 9,2 1-1,-1 20-8,1 121-58,4-102 27,2-32-65,1 0 0,5 28 96,2-18-62,1-1 0,3 0 62,5 11-68,3-1 0,2-1 0,22 38 68,-27-62-241,1-1 50,-3-8 24,1 0-1,0-1 1,7 5 167,14 8-278,-15-16 62,2-2-51,1-2-62,1-3-73,2-2-85,1-2-96,1-3-106,1-4-118,-15-2 321,0-1-63,1-2-58,0-2-51,3-2-193,0-2-54,7-7-534,-3-4-66,-10 5 443,5-6-448,-6 11 630,3-4-181,-7 3 454,-4 2 235,-1-1 55,1-4-11,0-9-105,-6 24 429</inkml:trace>
  <inkml:trace contextRef="#ctx0" brushRef="#br0" timeOffset="465.701">1144 1297 3330,'1'1'840,"3"5"-320,5 7 50,1 1-83,-7-9-149,-2-3 113,-1-2 240,0 0-50,0 3-383,0 1-54,0-1-46,-1-1-41,1 1-21,-1 0-38,-1 4-1,1-3 2,0-1 51,0 3 365,-2 4-18,2-5-369,-1 1-32,0 2 1,0 1 57,-2 2 76,2-4-52,0 2 35,0-4-99,0 0-26,0 3 3,-1 0 43,0 2 58,-1 6 96,3-11-196,-2 1-16,0 2 0,1 1 28,-1 3 40,1 5 65,-1-6-117,0 8 3,3 11 52,-2-17-95,2-7-9,-1-1 0,1 1-1,0 0 1,0 0 0,1 0 0,0 0 0,0-1 0,0 2-3,0 4-4,-2-7 3,2 0-1,-1 0 1,0 0 0,1 0 0,0 0 0,0 0 0,0 0 0,0-1 0,1 1 0,-1 0 0,3 3 1,-1 4-5,-2-7 1,1 0 0,-1 0 1,0 0-1,1 0 0,0 0 1,0 0-1,0-1 0,1 1 1,-1-1-1,1 0 0,0 1 4,17 23-45,-8-17-17,14 2-2,-13-9 0,17-3 3,-30 0 58,1 0 1,0 0-1,0 0 0,0 0 1,0 0-1,0 0 0,-1-1 1,1 1-1,0 0 0,0 0 1,0-1-1,-1 1 0,1-1 1,0 1-1,0 0 0,-1-1 1,2 0 2,7-3-7,-6 3 7,0 0 1,0-1 0,0 1 0,0-1-1,0 0 1,-1 0 0,1 0 0,0 0-1,-1 0 1,0 0 0,1-1 0,-1 0-1,0 0 0,8-6 18,4-5 8,-5 3 26,3-4 39,-7 11-45,-1-1-28,3-2-1,0-1 54,1-4 60,3-6 93,0-3-104,2-5 71,-1-1 214,-1 0 0,6-23-405,-8 6 280,-6 21-119,5-42 669,-3-7-830,-6 4 444,-10 0 98,8 59-452,-1-1 33,-22-35 593,18 34-552,3 3-78,2 4-92,-12-12 353,-18-7-43,15 14-85,-21-3-59,38 11-153,0 1-1,0-1 1,-1 1-1,1 0 0,0 0 1,0 0-1,0-1 1,0 1-1,0 0 1,-1 0-1,1 0 0,0 1 1,0-1-1,0 0 1,0 0-1,0 1 1,-1-1-7,-41 10 53,41-9-52,1-1 0,-1 1 1,0-1-1,0 1 0,0 0 0,1 0 0,-1-1 1,0 1-1,1 0 0,-1 1 0,0-1-1,-41 28-21,41-27 18,0-1-1,0 1 1,0-1-1,0 1 1,0 0-1,0 0 1,0 0-1,1 0 1,-1 0-1,0 1 4,-32 46-77,4-5-72,6-4-77,13-21 69,1-1-34,0 2-30,0 1-65,-1 0-61,2 0-59,0 0-56,1 0-51,1 1-49,1-2-45,3-2 35,-1-1-97,1 0-92,0 0-110,-1-1-115,-2 0-123,0 6-731,5-9 660,1-2 244,1-1 53,0-3 196,1 1 53,-1-2 59,1 0 64,-1-2 172,0-2 81,-1 1 39,1 0-120,-1-2 66,1 0 15</inkml:trace>
  <inkml:trace contextRef="#ctx0" brushRef="#br0" timeOffset="1326.301">1904 831 1024,'0'0'310,"2"-8"31,3-6-144,1-1 41,-4 9 62,-2 5 57,0 0 51,2-5 80,-2 5-640,0 0 66,1-1 61,-1 0 57,1 0 52,-1 0 46,1-1 43,0 1 37,-1-2 113,1 0 45,1-3 323,2-11 1018,-2 13-1233,-1 1-54,0 0-106,0 0-71,-1 1-84,1 0-97,1-3 439,-2 6-54,0 0-38,0 0-35,2-6 297,-2 5-394,0 0-117,0 1-97,1-1-77,0-1-95,1-3-280,-1 3 307,0 1 49,-1-1 51,1 1 41,-1 0 50,0-1 55,1 1 93,-1-1 86,0 1 96,1-1 106,-1 1 114,0 0 125,-1 0-344,1 0 34,0 0 37,0 1 36,-7-5 30,-20-14-109,20 15-83,0 8-62,-1 0-231,1-1-43,0 1 13,-1 3 30,-3 3 54,2-4-118,5-3-26,0 0 0,0 1 0,0-1 0,1 1-1,-1 0 1,1 0 0,0 0 0,-2 3-4,-40 53 37,-25 46 100,51-72-72,1 1 1,-6 17-66,14-24 13,0 0 0,1 5-13,5-22-9,-3 9-1,5 9-32,2 3 23,0-24-34,2 0-25,7 23-55,-7-24-27,5-5-11,22 5 19,-28-7 147,0 0 0,-1 0 0,1 1 0,0-1 0,-1 0 0,1 0 0,0 0-1,-1 0 1,1 0 0,0 0 0,0 0 0,-1 0 0,1 0 0,0-1 0,-1 1 0,1 0 0,0 0 0,-1-1 0,1 1 0,0 0 5,8-3-23,26-14-10,-26 13 36,7-5 1,6-9 45,-12 9-41,5-5-2,10-12 30,-14 16-29,7-8-2,5-14 31,6-13-5,-2-2 1,-2-1-1,3-11-31,0-4 32,-23 51-8,-3 3 24,1-3 16,1-7 31,-3 7-24,-1-5 35,0-17 110,0 27-164,0 5-19,-2-6-9,0-1-15,-3-7 3,-1 1 34,1 23-73,-3 6 13,2 3-37,3 4-44,7 5-51,17 38-90,4-1 87,60 125-86,-60-137 149,-1 0-40,-1 0-59,-2 1-74,-6-14 181,0-1-35,13 39-195,3 17-172,10 47-345,-21-54 339,-9-29 191,-4-9 77,-1 0 34,1 33-30,-6-40 159,-1 0 41,1 58-87,-4 73-4,-5-87 99,-10-4 41,14-67-32,-11 29 12,-9-11-51,-3-1-36,27-31 68,-1 1 1,1-1 0,0 1-1,-1-1 1,1 1 0,-1-1-1,1 1 1,-1-1 0,1 1-1,-1-1 1,1 0 0,-1 1-1,1-1 1,-1 0 0,1 1-1,-1-1 1,0 0 0,1 0-1,-1 0 1,1 0 0,-1 1-1,0-1 1,1 0 0,-1 0-1,0 0 1,1 0 0,-1 0-1,0-1 4,-35 1-90,17-4 39,-22-15 91,39 18-30,0 0 1,0 0-1,0 0 1,0 0-1,1 0 1,-1 0-1,0-1 0,1 1 1,-1 0-1,1-1 1,-1-1-11,-25-27 83,-1-7 83,-4-17 112,25 40-152,1 0 1,0-1-1,0 0 0,-2-16-126,3 4 309,0-1-1,1-22-308,3 9 520,4-28-520,2 14 209,2 1-40,2 0-47,2 2-51,-3 17-321,0 1 93,0-1 78,1 1 66,0 0 52,1 1 40,42-120 464,-34 107-442,1 0-92,-7 19-61,0 0-51,1 0-61,1 0-65,-1 0-75,2 1-81,-1-1-88,2 1-97,-1-1-102,2 1-111,-1 0-117,2 0-126,-9 13 464,0 0-34,0 0-35,0 0-35,0 0-38,1 0-37,0 0-39,0 0-39,-10 13 819,7-9-603,-1 1-20,1 0-1,0 0 0,1 1 1,5-5 623,3 3-756,-2 3 90,-3 1 177,-2-1 119,-3 0 162,-2-2 81,0-2 53,0-7 53,-4 16 21</inkml:trace>
  <inkml:trace contextRef="#ctx0" brushRef="#br0" timeOffset="1657.489">2393 510 11221,'0'0'1526,"0"0"-812,0 0-51,0 0-175,0 0 198,1 1-29,4 2-252,-2-2-232,1 1-51,3 0-2,-5 0-36,2 0 47,-1 0 24,1 1 51,0 1 60,1 1 67,-1-3-198,0 1-33,2 1 10,-3-1-40,0 0 33,0 1 16,1 0 37,0 2 42,2 1 48,-3-2-156,2-1-12,1 3 13,0 2 24,2 2 51,1 5 91,-1-5-210,-3-3-5,1 1-52,0 3-40,2 5-51,-5-11 66,0 0 30,1 3 9,0 1-46,2 2-49,1 5-72,-2-8 144,2 7-68,4 6-86,3 6-167,-11-22-110,-2-3 178,-1 1 59,1-1 49,0 0 44,0 0 23,1 0 37,2 5-13,-2-5 13,-1-1-67,2 4-438,-3-6 66,0 0 20,0 1 220,1-1 33,0 1-130,0 1 114,0-1 100,0 0 90,-1 0 54,1 0 45,0 0 37,0 1 162,3 3 436,-4-4-533,1 1-64,0-1-90,0 0-113,-1 0 9,0 0-39,1-1-39,-1 1-43,0-1-14,1 1-39,-1-1-40,0 1-43,0-1-45,0 0-46,1 1-50,-1-1-50,0 0-54,0 0-54,0 1-58,0-1-58,0 0-62,0 0-64,0 0-64,0 0-68,0-2 710,-1-1 51,0 1-4,1-1-75,-2-1-89,1 1 98,1 0-10,-1-1-88,-1-1-12,1 0-93,0-1-108,-1-2-122,0 1 655,0-3 66,-3-9 40</inkml:trace>
  <inkml:trace contextRef="#ctx0" brushRef="#br0" timeOffset="1911.101">2208 1 10853,'0'0'944,"0"0"-502,0 0-41,0 0-50,0 0-45,0 1-34,0 4-35,0 7-35,0 0-36,0-7-36,0-4-38,0-1-9,5 7-70,18 24-74,-19-24-22,-3-6-67,0 0-90,2 4-96,6 7-101,-4-6 173,-1 0-35,-2-3-40,-1-1-46,0-1-52,-1-1-59,0 0-64,0 0-61,0 0-53,0 0-48,0 0-45,1 1-54,3 1-65,2 3-76,17 12-1057,-12-9 1214,-4-3 289,-1-1 78,-3-1 199,-1-1 39,2 0-103,-2-1 71,-2 0 32</inkml:trace>
  <inkml:trace contextRef="#ctx0" brushRef="#br0" timeOffset="2277.9">2679 244 4114,'8'-32'1166,"-6"26"-75,-2 6-35,0 0-559,0 0-49,0 0-67,0 0-69,0 0 166,4 0-267,0 0-45,0 1-39,-1 0-34,4 3 28,2 1-58,-6-3-14,0 0 55,4 1 413,0 4-2,-3-3-414,1 0-34,3 2 5,-2 1 59,2 2 82,-3-3-58,1 1 37,-3-4-103,0 2-36,1 0 4,1 1 60,2 2 79,-3-3-54,2 1 37,-3-2-97,1 0-29,2 2 4,0 0 52,1 4 71,3 3 115,-7-8-231,1 0-15,2 2 5,-1 2 24,3 2 40,2 5 69,-2-5-120,4 7 13,-4-6-9,2 5 42,-6-11-69,0-1-33,2 3-3,0 1 61,1 3 63,2 6 97,-5-11-154,0 0-44,1 2-5,1 2 77,1 2 88,-3-5-48,2 2 38,-3-4-97,0 0-29,2 3 2,0 0 50,0 2 69,2 4 113,5 13 87,-9-21-16,-3-7-45,0 0-3,0 0 43,0 0 61,0 0 49,0 0-28,0 0-90,0 0-120,2-6-128,-1 0-47,-3-8-35,1 10 1,-2-14-23,-5-15-49,-9-72-161,10 55 164,-1 4 86,3 8 15,2 1 1,2-2-1,1-20-50,1 18 65,2 25 36,0 5-58,-1 2-35,1-1 36,3 0 43,2-4 65,11-15 56,-11 18-45,-2 4-71,1 2-46,1 2-35,-2 0 37,7-3 64,16 0-45,-12 6-30,21 11-13,-19-2-27,-2 2 1,-1 1-1,-1 0 0,0 1 1,0 1-1,-2 1 0,1 0 1,0 3 2,10 19-62,29 52-5,-24-33-39,-9-14-54,-2-1-106,-3-6-56,-1 0-110,-7-17 169,0 0-34,0-1-36,-1 1-38,1 0-40,-1 0-44,0-1-43,0 1-48,0 0-48,0-1-51,0 1-54,-1 0-55,1-1-137,1 1-75,2 3-267,4 11-710,0-3 53,-6-11 659,-2-4 244,0-1 51,-2 1-121,0-1 113,-2-5 378,1 0 69,1 1 73,0 0 81,0-2 155,0 1 37,5 8-56,3 4 89,7 12 86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40:42.5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0 608,'0'0'470,"-8"0"98,7 0-271,0 0-86,0 0-79,0 0-68,0 0-55,0 0-36,-1 0-111,-4 0-586,5 0 620,0 0 52,-1 0 70,0 0 87,1 0 105,-1 0 121,0 0 80,0 0 122,1 0-218,0 0 36,0 0 36,0 0 37,0 0 40,0 0 41,0 0 42,0 0 44,-1 0 44,1 0 48,0 0 48,-1 0 49,-2 6-415,-15 14 4,14-15 1,5-5 12,0 0 7,0 0 22,4 7-2,14 18-39,-14-18-42,-4-7-66,0 0-49,7 7-55,-1-2-61,0 0-38,1 1-27,1 1 44,-1-2 167,0 0 29,18 12 24,-18-13 0,1 1 24,-3-2-245,1-1-35,1 3 2,1-1 60,2 2 75,-3-3-47,1 2 33,-4-3-84,1 1-34,1 2 1,2-1 60,3 1 76,-4-2-48,1 0 34,41 17 171,4 3 79,83 32 657,-90-37-751,-1-2-47,36 12 167,1-1-84,0-1-75,1-1-60,68 18 61,204 42 147,-311-76-394,207 41 176,-84-20-106,10 1-18,234 45-10,-285-53-32,-1 1 37,2-1 54,-1-1 66,-84-15-123,0 1-35,43 8-37,-6 0-78,141 32-264,-127-25 238,-17-4 5,0 0-39,75 23-229,-2 7-116,-4 8-91,-92-34 243,-17-9 78,-2-1-44,1 2-70,0 0-91,0 2-111,-30-15 618,0 1-55,1 0-53,0 1-48,1-1-45,0 0-43,0 1-38,0 0-37,7 3-306,0 1-92,-3-2 51,1 0-37,22 13-1557,-21-13 1289,-3 0 54,-2-1 108,0-1-685,-7-4-118,-1 1 229,9 5-734,38 26-1363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40:44.8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18 505 5362,'-3'-7'1977,"3"6"-1777,-1 0-42,1 0-37,0 0-33,-1 0 6,0-1-79,-3-3-101,3 3 124,0 0 34,1 0 48,-1 0 59,0 0 68,1 0 18,0 0 59,-1-1 66,1 1 71,0-1 76,-1 0 82,1 0 88,0 0 93,0 2-397,0 0-118,0 0-105,0 0-91,0 1-76,0-1-47,0-1-149,0 1-32,0-2-360,0 2 399,0-1 36,0 1 70,0 0 92,0-1 118,0 2-19,0-1 38,0 1 40,0-1 44,0 0 12,0 1 39,0-1 41,0 1 42,0-1 45,0 1 47,0-1 49,0 1 50,0 0 52,0-1 56,0 1 55,0-1 60,0 1 60,0-1 62,0 1 65,0 0 67,-1 12-995,1 14 73,21 51 35,-1-21-148,0 0-10,1 13 0,14 36-5,3 14-88,-15-41-44,-4-10-76,-13-43 123,-4-10 45,-1-1 19,5 9-32,-4-14 93,-1-2-20,1 1 23,2 1 27,1 3 41,-4-8-136,1 0 62,1 3 13,-1-1-104,1 0-95,-1-3 30,0 1-37,5-4 124,20 0 42,-26 0-5,-1 0-1,0 1 1,1-1-1,-1 0 0,0 0 1,1 0-1,-1 0 1,0 0-1,1 0 1,-1-1-1,0 1 0,1 0 1,-1 0-1,0 0 1,1 0-1,-1 0 0,0 0 1,1-1-1,-1 1 1,0 0-1,1 0 1,-1 0-1,0-1 0,0 1 1,1 0-1,-1 0 1,0-1-1,0 1 1,0 0-1,1-1 0,-1 1 1,0 0-1,0-1 1,0 1-1,0 0 1,0-1-1,0 1 1,23-43-115,-9 17 86,-1-1 40,15-31 109,-1-1 86,29-87 372,-41 101-438,-2 0-45,20-62 10,6 1-49,4 3-43,0 5-33,-35 80 12,-6 13 8,0 0 0,0 0-1,1 1 1,-1-1-1,1 0 1,1 1-1,0-1 1,2-4 1,-1 1 15,0 1-30,14-18-34,-14 18-32,-5 7-32,0 0-32,0 0-32,0 0-37,0 0-67,0 0 100,0 0-41,0 0-49,0 0-54,0 0-58,0 0-66,0 0-73,0 0-68,0 0-64,0 0-76,0 0-87,0 0-75,0 0-69,0 0-89,0 0-119,0 0 533,0 0-38,0 1-40,0-1-42,1 2-44,1 1-48,0 2 105,2 1-80,0 2-162,7 11-1386,-7-12 1560,-1-3 224,-1 1 39,0-2 48,0 0 56,-1-1 207,0-1 39,0 1-93,0-1 80,-1-1 49</inkml:trace>
  <inkml:trace contextRef="#ctx0" brushRef="#br0" timeOffset="344.515">1022 628 11381,'0'0'1030,"0"0"-392,0 0 66,0 0-82,0 0-57,0 0-63,0 0-74,0 0-53,0 0 284,0 0-102,0 0-103,0 0-94,0 0-115,0 0-92,-1 9-55,0 3-75,-7 33 18,-4 6-6,-9 135 37,15-111-58,-2-8-49,4-42-92,5-11 29,0-6 3,-1-1-306,0-7 123,0 0 36,0 1-73,2 4-242,-2-4 349,0-1 54,1 1 46,-1-1 43,0 1 34,1 0 43,-1 0 44,1 1 82,1 1 41,-1-2-97,-1 1-60,1-1-59,0 0-51,-1 1-63,1-1-71,-1 0-82,0 0-18,1 0-69,-1-1-73,0 1-81,1 0-84,-1-1-91,0 1-96,0-1-101,0-3 610,0-1-111,0 0-95,0-1-78,0 0-50,0-1-46,0-12-1695,0 10 1387,0 0 57,0 4 512,0 1 35,0-1 34,0 1 49,0 0 54,0 1 60,0-1 65,0 1 72,0 1 77,0 0 82,0-5-602,0 3 111,0 1 32,0 1-56</inkml:trace>
  <inkml:trace contextRef="#ctx0" brushRef="#br0" timeOffset="599.043">1117 339 5875,'0'0'998,"0"0"-361,0 0 100,0 0-79,0 0-82,0 0-71,0 0-55,0 0-54,1 0-57,4 3-62,-4-3-377,0 1 69,0-1 54,0 1 42,4 3 277,-2-2-227,0 0-79,-2-1-70,1-1-44,0 1-26,-1 0-40,1-1-43,-1 1-47,1-1-52,-1 0-55,1 0-60,0 0-62,-2 1 22,0-1-44,4 6-585,6 8-105,-5-7 530,-1 0-53,1-1-1444,-5-6 1290,0 0 353,0 0 51,0 0-42,0 0-191</inkml:trace>
  <inkml:trace contextRef="#ctx0" brushRef="#br0" timeOffset="1424.569">1612 513 4578,'0'0'1734,"0"0"-914,0 0-42,0 0-42,0 0-36,0 0 618,0 0-99,0 0-663,0 0-40,0 0-39,0 0-33,-7-3 364,-18-7-64,24 10-721,1-1 0,0 1 0,-1 0 0,1 0 0,0 0-1,-1 0 1,1-1 0,-1 1 0,1 0 0,0 0 0,-1 0 0,1 0-1,-1 0 1,1 0 0,0 0 0,-1 0 0,1 0 0,-1 0-1,1 0 1,0 0 0,-1 1 0,1-1 0,-1 0 0,1 0-1,0 0 1,-1 0 0,1 1 0,0-1 0,-1 0 0,1 0 0,0 1-1,-1-1-22,-2 2 162,-1 0-72,1-1-53,0 1 17,1-1 30,-2 2 52,1 0 27,-2 0 56,0 1 62,-1 2 73,1-2-191,-1-1-55,-3 3 7,6-3-31,-2 1 47,0 1 21,0 1 50,-2 1 55,-1 2 65,3-3-207,-1 1-17,-2 2 9,-1 1 30,-3 3 64,-5 6 109,5-6-228,-6 7 0,-10 13 13,17-21-94,-5 7-4,-6 13-88,14-22 52,2-1 35,0 0-42,0 2-44,-1 4-67,5-12 107,-1 1 22,-2 3 3,2 1-45,0 1-58,0 3-89,2-9 151,0 0 45,-2 5 11,1-1-63,3 2-89,-1-3 33,2 0-40,5 25 49,-6-23 51,-1-8 34,9 6 14,25 17 0,-18-15 29,-9-6-3,-3-1-2,-1 0 0,0 0 1,1-1-1,-1 1 0,1-1 0,-1 1 1,0-1-1,1-1 0,1 1-3,97 0 46,-29 11 2,-66-9-32,0 0 2,22 9 9,-22-9-8,-7-2-9,0 1-10,0 1 0,0-1 0,0 0 0,1 1-1,-1-1 1,0 0 0,0 0 0,1 0 0,-1 1 0,1-1-1,-1 0 1,1 0 0,-1 0 0,1 0 0,0 0 0,0 1 0,0-1-1,-1 0 1,1 0 0,0 0 0,-1 0 0,1 0 0,-1 0-1,1 0 1,-1 1 0,0-1 0,1 0 0,-1 0 0,0 1-1,0-1 1,0 0 0,0 0 0,0 1 0,-3 6 5,-16 29 27,10-23 62,-1 0-1,-1-1 0,-3 3-93,2-2 61,11-13-60,-17 18-71,6-9 19,4-3 9,2-1-102,-3 2-19,-25 22-39,25-22-79,9-8-65,0 0-100,-1 1 182,-3 4-51,-6 6-69,-1 0-62,6-6-549,5-5 48,0 0 531,0 0 64,1 0 81,2-5 72,10-17-70,-9 16-1,2-2-23,-3 3 238,1 0 17,1-2-3,1-1-27,1-1-42,3-5-66,-3 5 106,3-4-11,7-9-51,14-20 38,17-24 46,-1 1 30,-38 50 15,30-39-21,4-2 5,-36 46 16,24-28-12,-9 14 15,-16 18 16,1 1 5,20-14-24,-20 15 27,-7 4 72,0 0 75,0 0 56,3 9 37,9 26-45,-7-11 46,-5-2-74,-3-3-63,-1-6-55,3-7-47,-6 32 271,2-6-105,0-7-91,2-8-72,-2 5 68,-1-7-54,2 1-23,4 11 84,0-17-57,0 9 26,0-6-8,0 5 38,0-9-56,0 8 28,0 10 73,-1-19-133,-1 9 1,6 4 33,3 1-44,-5-16-21,3 0-19,-3-4 5,2 1 35,3 3 18,-2 0-64,-1-1-66,0 3-95,-3-9 56,5-1-41,-4 1 64,2-1 78,4-3 44,-5 4-58,0-1-64,1 1-43,-1 1-69,0-1-83,1 1-93,-4 0 79,1-1-49,0-1-53,2-3-57,2-3-58,1-1-51,-1-1-43,0 2-33,-3 6 103,-1-1 42,1 1 40,-1-1 37,1 1 37,-1 0 35,2-1-286,-1 1 246,-1 0 62,1 0 55,-1 1 49,1 0 45,-1 0 39,1-1-79,0 0 99,2-1-112,-3 1 158,0 0-33,0-1-141,0 1 94,0-1-37,0-1-8,0-1 36,-1-4-103,0-3 65,-2-7 28,1 18 193</inkml:trace>
  <inkml:trace contextRef="#ctx0" brushRef="#br0" timeOffset="1659.1289">1769 269 7619,'0'0'865,"0"0"-322,0 0-128,0 0-47,0 0-55,1 0-47,0 0 2,5 0 69,-2 0-272,1 0 57,2 0 51,0 0 43,4 0 91,0 0 41,21 0 828,-31 0-1025,5-3-38,21-11 28,-20 11-53,-7 3-13,0 0-22,0 0-10,0 0-22,0 0-5,0 0 3,0 0 2,0 0-45,0 0-23,0 0-44,0 0-62,0 0-65,0 0-72,0 0-87,0 0-107,0 0-118,0 0 252,0 0-41,0 0-52,0 0-62,2 0-134,0 0 62,0 0 60,-1 0 55,1 0 52,-1 0 48,1 1 45,-1-1 41,1 0-6,-1 0 48,0 1 41,1-1 35,1 1-116,0 0-14,-1 0 80,0-1 69,-1 1-34,0-1-123,0 0-94,4 1-1169,-3 0-854</inkml:trace>
  <inkml:trace contextRef="#ctx0" brushRef="#br0" timeOffset="2076.532">2310 41 9444,'0'0'1309,"0"0"-515,0 0-352,0 0-36,0-6 328,0 5-509,0 0-56,0 0-50,0 0-44,0-1-30,0 1-77,0-4-255,0 4 257,0 0 33,0-1 44,0 1 56,0 0 65,0-1 78,0 1 46,0-1 78,0 0 85,0 1 92,0-1 99,0 0 108,0 0 115,0 0 123,7 7-750,22 19-84,-28-23-153,0 0-1,0-1 1,0 1 0,-1 0 0,1-1-1,0 1 1,-1 0 0,1 0 0,0 0-1,-1-1 1,1 1 0,-1 0-1,0 0 1,1 0 0,-1 0 0,1 0-1,-1 0 1,0 1-5,12 39 66,-2 0 0,-2 1-1,1 31-65,7 143 114,-11-143-107,-1 14-32,-4-1 1,-10 77 24,-11-19 27,17-125 0,0-1-66,0 1 36,-1 2 65,0 4 52,-2 10 75,1-7-36,4-13-98,2-15-55,-2 8-14,2-7-68,0-1-185,0 0 93,0 6-39,0-5 77,0 0 44,0 1 17,0 0 115,0 4 181,0-3-225,0-2-59,0 1-64,0-1-79,0 1-91,0-1-105,0 0-117,0 0 211,0 0-34,0-1-37,0 1-37,0-5 402,0-1-42,0 1-39,0-1-38,1-7-236,0 0-120,0-4-229,1-1-112,1-5-265,4-11-629,-7 30 1488,1 1 78,-1 0 47,0-1 47,1-1 9,-1 1-68,1 0-91,-1 0 55,1 1-41,0 0-2,-1 0-36,1-1-37,0 0-42,0 0-43,0-1-48,0 1-49,0-2-53,0 0 118,1-2-44,-1 0-38,1-2-35,0-2-141,0 0-35,0-1-173,-1-5-474,-1 14 951,0 1 61,0 1-4,0 1-94</inkml:trace>
  <inkml:trace contextRef="#ctx0" brushRef="#br0" timeOffset="2328.643">2366 730 3089,'0'0'1489,"0"0"10,0 0 19,0 0-796,0 0-40,0 0-45,0 0-52,0 0-57,0 0-48,1 0-38,4-3-35,-1 2-254,0-1-55,2-1 4,-4 2-26,1-1 39,-1 1 19,1 0 43,0-1 48,1 0 55,-1 4 13,0-1-65,0-1-56,0 0-49,1 0-25,0 0-40,5-2 22,-6 2-16,-1-1 61,50-4 1708,-35 1-1271,1-1-53,-3 0-140,0 0-60,1-1-70,1 0-82,-17 6-155,0 0-1,20-8 76,7-1-43,-8 1-41,-8 4 11,-2 1-50,1 0-44,5-2-64,-12 4 145,1 0-55,0 0-47,1 0-39,5-2-226,15-2-629,-18 3 750,-1 1 64,-3 0 116,-1 1 35,0-1 39,0 1 45,5-1-455,-6 1-35,-1 0-38,0 0-43,0 0-44,0 0-50,0 0-58,0 0-70,2 0 297,0 0 49,-1 0 44,1 0 42,0 0 39,-1 0 36,2 0-146,0 0 81,0 0 103,-1 0 70,2 0-100,-1 0 10,-1 0 15,0 0-81,1 0-344,-1 0-33,-1 0-42,-1 0-51,0 0-1504,0 0 1820,0 0 39,0 0-65,0 0 68,0 0-12,0 0-133</inkml:trace>
  <inkml:trace contextRef="#ctx0" brushRef="#br0" timeOffset="2657.065">3000 748 5170,'0'0'1446,"0"1"-773,0 5-65,-1 1-361,1 1 61,-1 7 281,-2 28 907,1-26-1033,-2 2-73,2-10-250,0 0-43,1-5-15,-1 0-26,-1 3 3,1 1 46,0 1 68,0 5 109,1-4-225,-4 38 369,5-38-364,0-3-36,-1-6-24,1-1 1,0 1-1,0 0 0,1-1 0,-1 1 0,0-1 1,0 1-1,0 0 0,0-1 0,0 1 1,1-1-1,-1 1 0,0-1 0,0 1 0,1 0 1,-1-1-1,0 0 0,1 1 0,-1-1 0,1 1 1,-1-1-1,1 1 0,0-1-2,23 28 11,-18-21 18,3-7 69,0 2-35,9 5 19,-9-4-16,-9-2-53,1-1 0,0 0 0,0 1 0,0-1-1,0 0 1,0 0 0,-1 0 0,1 0-1,0 0 1,0 0 0,0 0 0,0 0 0,0 0-1,0 0 1,-1 0 0,1-1 0,0 1-1,0 0 1,0-1-13,3 0 56,2 0-22,1 0 2,1-2 41,2-1 55,4-2 85,-9 3-157,0 1-28,2-1 0,1-1 48,2-1 59,5-2 92,-11 5-154,2 0-39,4-1-4,-1-2 76,1-2 93,-4 2-50,2-2 40,-3 4-86,0-1-55,3-2 0,-5 3 4,1 0 35,1-1 20,0-1 38,1-1 44,1-1 50,-2 2-121,0 0-48,1-1 3,-2 3-14,0-2 35,0 1 19,1-1 37,1-1 44,2-1 49,-4 3-137,1 0-37,4-2 2,-2-2 71,-3 3-40,1-1 35,0 0 40,0-3 46,-1 5-134,0-1-34,3-3-1,-1-1 62,0-2 82,-3 3-53,2-1 37,-3 4-106,2 0-31,1-4 0,-1 0 54,0-3 74,-2 5-48,1-2 34,-2 4-98,2 0-23,1-4-1,-1-1 43,-2-1 63,0-6 101,-1-20 16,0 36-254,0 0-1,0 1 1,0-1-1,0 0 1,0 0-1,0 1 1,0-1 0,-1 0-1,1 0 1,0 1-1,0-1 1,0 0-1,-1 1 1,1-1-1,0 0 1,-1 1 0,1-1-1,-1 0 1,1 1-1,-1-1 1,1 1-1,-1-1 1,1 1 0,-1-1-10,-25-28 160,11 17-88,7 5-78,0 0 16,-1 2-33,-2 1-33,-5-2-45,10 4 39,0 0 47,-2-2 7,-2 1-87,-3 0-93,5 2 45,-2-1-40,-16-2-177,7 2 16,8 0-161,-2 4-114,9-2 408,1 0 72,0 0 45,-2 0 47,-1 0 18,0 1-70,1-1-88,1 1 44,1 0-39,-1-1-3,1 1-34,-1 0-35,-1 0-40,0 0-42,0 0-44,-1 1-48,0 0-50,2-1 243,-8 2-327,-1 0-36,1 0-43,2 0-50,2-1-142,3 0-83,1 2-93,-2 2-107,6-6 1116,-9 9-1170,-20 16-1668,17-18 1892,5-4 419,0 0 34,1-1 36,-1 0 37,0-1 8,1 2 50,0-1 53,1 1 56,-1 3-27,2 3 110,0 2 73,0 8 70</inkml:trace>
  <inkml:trace contextRef="#ctx0" brushRef="#br0" timeOffset="3853.514">3747 438 5619,'0'0'1404,"0"0"-546,0 0-377,0 0-44,0 0-45,0 0-43,0 0-40,0 0-36,0 0 199,0 0 326,0 0-67,0 0-59,0 0-72,0 0-101,0 0-90,0 0-68,0 0-85,0 0-37,0 0-43,0 0-40,0 0-8,-2 7-5,-5 21-19,6-22 3,0 3-9,-1-1-68,0 9 6,6 5 48,3 15-12,-7-36-71,1 34 46,-1-7-7,0 24 2,0 125 39,0-111-87,0-57 84,0-4-81,0 0-44,0 5-42,0-2 64,0 2 53,0 3 63,0 0 49,0 3 68,0 4 81,0 3 90,5-29 34,12-22-7,-13 21-46,0-1-27,-2 3-268,1 0-26,2-2 1,-2-1 44,1-3 60,0-4 93,-2 11-176,-1-1-27,1-1 0,0-2 46,1-1 57,0-5 90,-1 9-172,-1 1-20,2-3 2,-1-1 33,0-3 45,0-4 75,-1 5-131,1-7 4,4-9 71,-5 16-121,0 6-10,-1 0 0,1 0 1,0 0-1,0 0 0,0 1 1,1-1-1,-1 0 0,1 0 1,1-1-4,32-63-67,-8 29-125,-16 26 104,0-2-187,-2 4 101,-1 3 60,0 1 29,-2 3 7,-1 0-18,9-10-97,2 2-80,0 0-71,0 2-61,4-2-149,-1 2-59,3-1-177,8-3-450,-5 2-39,-20 10 582,-1 0 49,1-1 49,-2 1 46,1 0 44,0 0 42,-1 0 39,0 1 38,0-2-129,1 1 72,-1 0 65,0 0 57,-1 0 51,0 0 43,2-1-129,4-4-291,-4 5 314,-1 0 95,1 1-54,0-1-67,0 1-77,9-3-607,0 3 42,3 1-160,7 2-537,-23-2 1677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41:02.1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 1929 1169,'0'0'215,"0"0"-116,-1-1-57,-4-5-73,-17-23-145,16 22-72,6 7-6,0-2 466,0-1-94,0 1-81,0 1-68,0-1-51,0 0-41,-1-5-614,0 4 583,1 1 98,-1 1 82,1 0 56,-1-1 62,1 1 70,-1 0 101,1-1 99,-1 1 107,0-1 116,1 1 127,-1 0-332,1 0 36,-1 0 35,1 0 38,0 1 38,-1-1 40,0-1-265,0 0-37,0 0-36,0 1-32,-1-2 158,1 0-107,-2 0-57,1 1-100,0-1-63,-2 0-44,2 1 11,1 0 29,0 1 30,0 0 51,-4-4 328,5 4-95,0 1-88,0 0-73,0 0-61,0 0-48,0 0 19,-1-7-83,-5-18-48,5 5-39,5 5 50,-1 9-7,-2 0 35,-1 5 18,0 1 77,0 0 55,0 0 37,0 0 44,2-7 410,7-24 64,-7 23 11,-2 8-66,0 0-73,0 0-117,0 0-91,0 0-69,0 0-32,0 0-40,0 0-38,0 0-32,0 0 20,0 0 44,0 0 94,0 7 77,0 18 22,0-18-49,-2 1 19,0 0-307,-1 4 70,-6 39 625,5-29-541,3-11-187,0-2-48,0-2-56,1-1-66,-2 15-26,-2-8 89,0-1-4,3 9-91,2-10 95,-1 5 15,-1 11 74,0-16-53,0 6 6,1-5 25,0 6 40,-1 9-24,1-1 39,-1 20 136,1-8 184,2 0 0,6 31-427,7 7 312,-12-63-267,1 6 14,0-6 0,0 5 34,-2-6-48,2 6 14,0-6 4,3 4 40,-3-5-57,2 6 12,7 6 75,3 3-39,-12-20-46,3-1-6,22 16-4,-22-16 7,3-4 9,8 1-31,45 3 263,-49-9-105,-5-1-116,-3 2-41,2-1 31,1-1 40,5-2 61,-3 2-93,-3 2-40,1-2 28,3-3 35,5-3 57,11-8-65,57-46 160,-33 20-141,25-25-15,60-54 3,-70 60-89,0-2-44,18-20-24,1 0 37,176-176 16,-89 91-62,-88 86-21,0 0-59,-15 14-89,-5 4-56,3 0-66,-24 25 102,1 1-37,20-19-218,-33 29 214,0 0-39,-5 4 15,0-2-33,0 1-37,0-1-38,-1 0-33,1 1-41,1-1-43,-1 1-45,-2 3 58,0 1-39,26-24-691,-13 13 240,1-1-55,41-35-1211,75-68-2373,-90 77 2737,-19 16 648,0 0 70,9-10-178,27-28-623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2:00:03.8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978 1 6003,'0'0'1603,"0"0"-828,0 0-42,0 0-62,0 0-67,0 0-69,0 0-51,0 0-40,0 0-53,0 0-70,0 0-58,0 0-42,0 0-36,0 0 90,0 0-107,0 8-62,-1 181 225,-2-57-184,-2-22-132,1-55-59,-1-1-42,-6 49 14,-1 2 72,-5 20 73,-16 62 130,-11-3 30,9-64-105,0-21-61,-5-3-53,22-57 37,-2 1 69,-4 0 63,-3-3 61,-3-4 56,-4-5 53,-5-8 50,-4-10 45,34-9-408,0-1 1,1-1-1,-1 0 0,1 0 1,-1-1-1,1 0 0,0 0 1,-1-1-1,1 0 0,1 0 1,-1-1-1,0 0 0,1-1 0,0 1 1,0-2-1,0 1 0,-1-2-40,-14-12 172,1-2-1,0 0 1,1-1-1,-5-10-171,-13-20 266,2-3-36,2-2-37,4-1-39,2-2-40,4-2-41,3 0-43,4 0-44,3-25 115,11 34 65,7 42-89,10-16 27,-5 17-29,-5 5-55,8-6 4,10 3 49,59-7 87,9 8-62,4 7-51,0 2-44,0 0-33,-56-2-70,-2 0 66,84-3 94,-69 1-92,-21 1-43,1-1-58,1 1-88,1-1-97,0 0-115,-16 1 170,0 0-36,6 0-179,0-1-77,1 1-83,0 0-88,-6 0 72,1 1-78,-1 0-67,1 0-56,18 3-939,48 5-2576,-60-5 3105,-1 0 89,-1 0 149,0 0 108,3 0-81,12 1-384,-38-4 1376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2:00:05.2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751 0 6643,'0'0'1316,"0"0"-916,0 0-35,0 0-39,0 0-36,0 0 93,0 0-43,0 0 178,0 0-46,0 0-38,0 0-38,0 0-40,0 0-40,0 0-42,0 0-52,0 0-59,0 0-46,0 0 30,0 0-85,-4 4-33,-17 16-24,12 7-20,8 6 47,13 35 85,-6-39-75,27 151-92,-10-57 50,-2 0 41,-3 0 49,-6 2 61,-4 9-35,-5-67-14,0 1 32,-2-1 36,-1 1 38,-1-1 41,-3 0 42,-3 18 45,-2-27 309,-5 16-645,4-33 328,-2 0 1,-3 4-329,-19 33 355,26-63-281,6-9-48,-2 0-1,1 0 1,0-1 0,-1 1 0,0-1 0,-1 0 0,0 2-26,-22 16 153,-1-4-98,-7 0 37,29-16-76,0-1-1,0 0 1,0-1-1,0 1 1,0-1 0,0 0-1,0-1 1,-1 0-1,1 0 1,0 0 0,0 0-1,0-1 1,-5-1-16,2-1 10,-1 0 0,1 0 0,0-1 1,0 0-1,1-1 0,-2 0-10,-4-5 4,0 0 0,1 0-1,-4-5-3,-8-10-11,1 0-1,1-1 0,-1-6 12,-25-37-68,3-3 61,2-6 72,4-2-1,-2-13-64,-1-18-11,22 49-105,4-6 61,7-1 70,9 0 74,2 55-31,1 1-1,0-1 0,4-10-57,-3 14 53,0 0-1,1 1 0,0-1 1,1 1-1,1-2-52,-1 3 59,0 1 1,1 0 0,-1 0-1,1 0 1,1 1-1,2-2-59,-1 1 77,0 1 0,1 0-1,0 1 1,0 0 0,0 0-1,2 1-76,52-17 533,3 10-74,3 7-71,1 7-67,1 5-65,-2 4-62,-2 3-58,-3 1-56,150 50 55,-73-14-75,33 17-49,-1 3-106,-76-32-19,-1 1-177,-34-13 46,-10-5-31,-1 0-95,-20-9 84,1 0-54,0 1-60,0-1-65,1 0-74,0 0-79,0 1-85,1-1-93,-15-6 326,0 0-40,19 9-617,0 0-116,1 0-88,2 1-125,52 23-2002,-66-30 2433,0 0 38,5 2-77,-2-2 86,5 1-112,17 5-451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36:32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9 344 9604,'0'0'681,"-1"6"-33,1-4-396,-1-1-120,1 0-95,0 0-45,-1 0-95,-1 3-149,2-3 205,-1 1 44,1-1 45,0 0 50,-1 1 58,1-1 68,0 0 21,0 1 58,-1-1 63,1 0 68,0 1 74,0-1 77,0 1 84,0 0 89,1-2-99,4 0-65,7 0-91,-1 0-90,-4-1-81,-1-2-62,20-12 27,0 0 40,73-44 943,-66 35-920,-1-3-83,-17 14-145,-6 3-54,-2 2-35,-2-1-32,3-2 30,2-6 90,-5 6-59,3-5 25,-4 5-20,1-4 37,-2 6-53,9-33 170,-9 30-195,0 2-46,-2 4-99,-1 0 155,0-18-102,0 20 87,0 2 63,0 2 50,0 0-58,0 0-58,0 0-38,0 0-22,0 0 37,0 0 42,-3 6 199,1-3-199,0 0-26,-2 2-11,1 1 42,0 3 49,-1 4 75,-13 62-345,4 6 61,6 5 77,5-1 91,-8 29-19,9-101-25,0 0 1,-1 0-1,0 0 0,-1 0 1,0 0-1,-1 0 1,-5 10-11,1-6 31,0 0 1,-1-1 0,-2 2-32,2-7 27,-19 14 10,-11 0-18,-4-4-14,-1-5 11,13-9 11,25-6-9,-1-1-44,1-1 50,2 1 43,1-1 38,0 0 122,3-1 202,5-1 110,1 1-237,-1 0-125,0 0-96,-2 1-87,-1 0-36,1 0-40,-1 0-45,12-4 210,-3 2-36,10 2-23,-6 0-10,16-4-42,40-9 101,-50 10-96,0-2-60,-6 3-23,-1-1-49,0-1-56,0 1-65,6-2-453,-11 4 313,0-1-38,0 2-42,0-1-43,-1 0-47,0 1-48,3-1-241,-1 0-87,1 0-94,-1-1-99,1 0-105,1 0-110,0-2-115,1 0-123,8-3-814,-7 2 908,-1 1 352,0 1 116,1-1 135,0 1 114,2 0-49,10-3-300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23:3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562 10308 4050,'-4'6'1881,"-4"6"-987,0 0-57,5-7-76,2-4-76,1-1-70,0 0-56,0 1-42,-2 6-34,1-4-443,1 1 35,-2 4 167,-1 2 103,1 0 79,-1 1 44,-6 18 689,3-11-503,3-9-364,-1 0-42,1 0-50,-2 0-59,3-4-32,-1 0-45,-1 2 3,0 1 78,2-3-39,-1 2 34,-1 0 40,0 2 44,1-3-102,0 0-56,-1 3 4,2-5-5,0 2 38,-1 0 21,0 1 40,-1 1 46,0 2 52,-63 136 1803,34-75-1134,-1 2-81,13-24-351,-1 0-73,5-8-137,0 0-69,1 0-77,1 0-86,-7 19-123,-8 32 43,-13 34 13,13-44-75,2-16-84,12-33 38,0-2-36,12-24-140,4-3 118,0-1 37,-1 2-58,-1 1 78,-1 0 39,2-2 5,0-2-21,-1 3-260,2-4-67,0-1-70,0 0-69,0 0-71,0 0-78,0 0-83,0 0-69,0 0 324,0 0-35,0 0-282,0 0 263,0-1-51,1-1-49,-1-2-46,1-3 45,0-1-95,0-1-87,-1-1-77,0 1-67,-1-1-59,1 2-48,-2 1-40,2 3 197,0 1 109,0 1 491,0 0 40,1-1 47,0-1 50,1-4-40,1-2 113,1-4 76,2-9 71</inkml:trace>
  <inkml:trace contextRef="#ctx0" brushRef="#br0" timeOffset="626.4349">93 10769 10453,'0'0'1283,"0"0"-482,0 0-196,0 0-77,0 0-90,0 0-81,0 0 59,0 0-98,0 0 97,0 0-99,0-1-71,5-5-47,1-3-87,-2 4-57,1-3 15,1-2 29,2-5 55,-1 2-113,3-7 0,10-10 22,-12 18-52,5-6 4,7-11 23,-11 18-28,3-6 2,8-10 68,-17 22-47,0 0-31,1-4-9,2 1 56,2-2 59,5-3 86,-10 10-114,1-2-50,2-2-4,0 1 87,3-2 99,-3 4-52,0-2 43,-2 3-91,0 0-49,2-2 3,-4 3-7,2 0 35,-1-1 18,2 0 37,0-1 41,1-1 49,-3 2-131,0 0-40,2-2-1,1 0 75,-2 3-36,0-1 34,2 0 42,0 0 45,-2 0-137,1 0-27,1-1 2,2 0 49,2 0 72,-3 2-50,1 0 34,3-2-65,-4 2-54,2-1 16,2 1 31,6-2 55,-6 0-110,8-1 4,10 3 34,21 2-48,-1 0-18,-29 4-20,-9-2 7,-6-1-3,0 0 0,0 1-1,0 0 1,0-1 0,-1 1 0,1 1 0,-1-1 0,1 1 0,-1 0 2,32 17-24,-20-8-14,-9-6 29,8 7 0,-1 11-31,5 12 34,-13-17-20,-3-8 22,0 8 4,-2 10-28,-1 10 22,-2-12-28,-5-10 29,3-8-1,-6 17-37,-2-9 33,6-9-1,-14 21-57,4-11 46,6-7 3,-9 7-54,6-7 49,-6 5-5,-14 7-86,22-15 99,-9 6-9,-1 0 0,-1-2 0,0 0 0,-1-1 0,-2-1 25,12-4-10,-8 3-4,-10 0-63,25-7 84,-5 1-47,-40 15-275,42-15 257,2-1-86,7-2 16,0 0 13,0 0 1,0 0-15,0 0-4,0 0 34,0 0 38,0 0 42,7 0 33,59-9 38,1-1-46,-46 8-18,90-8 5,-60 6 31,0 3 0,1 1 1,-1 3-1,1 2-24,-28 0 3,0 1 0,-1 1 0,1 1 0,7 5-3,13 7 49,-28-9 135,22 23-40,-22-14 83,10 22-219,-16-18 59,-4 3-94,0 7 89,-4 0 44,-1-23-53,-1 1 0,-1 0 0,0-1 0,-1 1 0,0-1 0,-1 2-53,-1 1 44,-1-1 0,0 0 1,-1 0-1,-3 5-44,0-4 39,0 0 1,-1 0-1,-7 7-39,4-6 36,-2-1 1,-13 12-37,-38 20 38,44-33-30,0-2-1,-1 0 0,-1-1 0,1-2 0,-1 0 0,-1-1 1,1-2-1,-1-1 0,0 0 0,0-2 0,-12-1-7,-7-1-21,15-1-11,0 1-45,10-1-11,0-1-39,3 1-13,0-1-36,1-1-41,-1 0-44,9 1 171,0 0-33,-7-1-213,-1-1-107,-1-1-90,-2 0-201,0-1-75,-24-10-1776,38 14 1828,0 0 66,0 0 64,1 0 59,-1 1 57,1-1 53,1 1 49,-1 0 47,0 0-16,0 0 56,1 0 51,0 0 45,-1 1 5,1-1 47,-1 0 12,-1 0-20,-3 0-128,5 0 165,-1 0-40,1 0-10,-1 0-43,0 0-51,0 0-58,-20-10-1760,14 6 1235,1 1-20,4 2 491,1 0 36,1 1 42,0 0 37,-1-1-186,2 1 37,0 1-71</inkml:trace>
  <inkml:trace contextRef="#ctx0" brushRef="#br0" timeOffset="-22917.912">448 3278 9828,'0'0'1326,"0"0"-723,0 0-50,0 0-50,0 0-51,0 0-53,0 0-41,7 4 277,18 9-114,-18-9-76,-11 2-15,2-1-344,-2 1 60,-17 31 799,17-28-750,2-6-145,1-1-40,-2 4 181,0-1-33,-1 3 70,1-1-75,1-1-74,-1 1-26,-1 0 69,-1 3 93,2-4-56,-2 2 41,2-2-116,-1-1-26,-1 4 2,0 0 42,-2 4 61,-3 5 101,-12 27-57,0 2-56,1 2-46,0 2-39,-15 44-18,-39 128-51,68-194-4,-7 24 1,-3-8 16,10-23-18,0 1 0,-2 16 8,8-31-18,1-8-20,0 0-66,0 0-8,0 0-48,0 0-48,0 0-48,0 0-49,0 0-49,0 0-478,0 0-57,0 0-39,0 0-14,0 0-64,0 0 38,0 0 421,0 0-48,0 0-37,0 0-59,0 0-85,0 0-73,1-1-61,1-6-64,-1 6 693,0-1 91,0 1 71,0-1 48,3-4-45,-3 3 17,1-1-113,-1 2 51,0 0-46,-1 1-4,1-1-41,-1 0-44,0 0-47,1 0-52,-1 0-54,0 0-60,0 0-62,0 1-361,0 0 347,0-2 161,0-1 87,0-3 105,0-1 92,0-3 59,0-8 59</inkml:trace>
  <inkml:trace contextRef="#ctx0" brushRef="#br0" timeOffset="-22406.952">461 3196 2801,'0'0'840,"0"0"-324,0 0-58,0 0 167,0 0 394,0 0-48,0 0 11,0 0-51,0 0-29,0 0-97,0 0-50,0 0-69,0 0-48,0 0-89,0 0-29,0 0-13,0 0 72,0 0 51,0 0 40,3 6-38,9 18-88,-9-18-90,0 1-62,5 14 3,1 0-37,1 1-35,0 0-33,11 25 193,3 3-118,4 9-155,-1 5-60,0 2-47,0 1-35,82 191 111,-62-168-145,-23-45-26,-4-7-29,8 14 32,-11-23 5,-13-21-19,1-1 11,16 20-8,-16-20-13,-5-7-3,0 0-8,0 0-56,5 8-102,0-1 65,0-1 36,3 0 8,-4-2 20,-1-1-34,2 3-185,-4-5-50,-1-1-42,0 0-38,0 0-505,0-1 406,-1-5-44,1 4 570,-1 1-66,1-1-60,-1 0-56,1 0-51,-1 0-48,1-1-42,-1 1-38,0-3-416,-1 1-95,-2-13-2164,3 14 2395,0 0 36,0-1 38,0 1 62,0 1 74,0-1 87,1 1 176,-1 1 37,1 0 41,0 0 43,-1 0 45,1 0 49,0 0 50,-1 1 54,0-5-1093,0 3 268,1 2 67,0 0-50,0 0-91,-2-3-1033,0 1 1249,-1-1 38,-2-2-85,-1-2 70,-3-3-28,-5-6-179</inkml:trace>
  <inkml:trace contextRef="#ctx0" brushRef="#br0" timeOffset="-22038.82">186 3911 1393,'0'0'472,"-1"0"-279,-4 2-42,-19 7 52,18-7 21,-1-2 61,-19 0 70,21 0-127,4 0 35,1 0 361,0 0 123,0 0 83,0 0-14,0 0-93,0 0-74,0 0 23,0 0 75,0 0 147,0 0 37,7-3-16,-4 2-742,0-1-88,4-3 28,-4 4-37,1-1 44,0 2 25,1-1 50,1 1 58,0-1 68,3 1-106,27 0 629,-21 0-541,-9 0-209,-1 0-34,-1 0-41,-2 0-47,32 0 327,-2 0-77,-2-1-64,0 0-55,22-1-20,69-10-86,-107 10-4,1 1-33,14-2-108,6-1-175,-30 3 80,-1 0 33,3 0-119,-1 1 104,-1-1 84,-1 1 54,4 0 34,-5 0-22,-1 0-25,1 1-57,-1-1-70,2 0-84,0 1-96,2-1-111,0 0-124,-2 0 271,0 0-36,-3 0 174,0 0 40,1 0-91,-1 0 170,0 0 35,1-1 9,0 1 41,3-1-22,-4 1-18,1 0-56,0 0-36,0 0-63,1 0-73,-1 0-84,0 0-8,1 0-72,-1 1-78,1-1-84,0 1-91,1-1-96,-1 1-102,1-1-110,1 1 252,0 1 64,4-1-77,4 2-322</inkml:trace>
  <inkml:trace contextRef="#ctx0" brushRef="#br0" timeOffset="4121.4129">1937 2075 3233,'0'0'1553,"0"0"-807,0 0-40,0 0-54,0 0-53,0 0-56,0 0-70,0 0-82,0 0-72,0 0-59,0 0-56,0 0-54,0 0-46,0 0 10,0 0-42,0 0 8,0 0 22,0 0 44,0 0 63,0 0 55,6 2 37,18 6 73,-18-6 47,-6-2 51,0 0 17,7 0-28,18 0 181,1 0-108,1 0-97,2 0-86,5 0-26,0 0-88,6 0-42,14 0-13,77 3-8,-6 2-87,154 2-29,-157-13-9,983-136 73,-666 78 23,-125 27-90,-1 11-40,-1 7-45,2 5-53,-232 11 50,192-11-9,-23 6 12,-38 3 10,-7 2 39,-97 4-6,-59 0 3,-10 0-8,-32 0-32,-8-1-11,0 0-13,0 0-11,0 0 11,0 0 16,0 0 19,-6-3 21,0 1-75,-2-2 95,-2 0 63,-14-4 204,11 4-181,7 3-60,6 1-38,0 0 3,0 0 7,0 0-7,0 0-8,0 0-22,0 0-5,0 0 5,0 0 17,0 0-17,0 0 0,0 0 22,0 0 5,0 0 3,0 0 7,0 0-12,0 0-20,0 0 17,0 0 0,0 0-22,0 0 0,0 0 22,0 0 5,0 0 0,0 0 0,0 0 3,0 0 13,0 0 18,0 0 25,0 0 8,0 0 7,0 0-12,0 0-25,0 0-10,0 0-22,0 0-2,0 0 10,0 0 3,0 0 3,0 0 13,0 0 16,0 0 11,0 0-9,0 0-2,0 0-2,0 0-14,0 0-16,0 0-30,0 0-31,0 0-38,0 0-74,0 0 4,0 0 74,0 0 36,0 0 27,0 0 19,0 0 13,0 0 13,0 0 3,-2 7 3,-8 22 16,7-21 18,3-8-10,3 6 15,1 7-31,12 26 168,-13-30-198,-1-4-47,1 2 47,-1 1 8,1 2-27,11 29 31,-11-29-34,15 28 31,5 6-11,4 9-22,-20-42 0,4 6-1,5 12 33,-10-16-30,4 8-1,12 8 58,-13-17-50,5 5-1,12 12 56,-16-16-55,8 8-1,15 8 59,24 14-17,2-3 146,61 30-201,-74-48 90,2-3-1,0-1 1,13 1-90,149 32 347,-136-39-208,2-6-33,18-5 92,40-6-198,3-10 66,0-8-51,134-41-35,16-18 12,-4-19 52,-103 26 38,-3-8-1,-4-8 1,96-70-82,-227 133-1,-1 0 38,92-71 187,-79 55-157,9-10-77,-24 16 6,-1-1 1,20-28 3,-31 33 17,-1-2-1,-3-1 1,-1-1 0,-1 0 0,-2-2 0,-3 0-1,0-1 1,-3-1 0,2-13-17,-1-21 48,-8 0-34,-5 42-23,-3 0 0,0 0-1,-2 0 1,-2 0 0,-5-18 9,1 17-3,-2 0 0,-1 0 3,-2-1 55,-18-30-55,-7 2 89,-5 2 53,26 39-180,-1 1-1,-1 1 1,-1 0-1,-4-1 39,-8-4-84,-1 2-1,-2 1 0,0 2 1,-20-8 84,-7 2-171,-1 2 1,-29-6 170,-54-8-157,63 22-12,0 4-45,0 4-528,-86 1 742,149 8-66,-71 1-194,42 0 78,-1 3 1,1 1 0,-9 5 181,-152 41-705,118-21 247,0 3 0,-21 15 458,34-10-547,-11 12 547,-19 17-392,22-4 37,3 5-36,30-19-50,0 1-70,2 3-96,27-26 260,1 0-35,-9 9-184,0 1-74,1 0-80,0-1-89,6-4 60,2 0-71,0 1-68,0 1-61,6-8 145,-1 1-34,9-12 339,-20 28-944,12-13 520,9-9 345,0 1 52,-2 6-33,6-15 332,0-1 41,-5 4-5,-1-1 75,-3 2 49,-10 6 49,26-23 18</inkml:trace>
  <inkml:trace contextRef="#ctx0" brushRef="#br0" timeOffset="7287.481">2104 2180 2961,'0'0'1484,"0"0"-102,0 0-732,0 0-33,0 0-44,0 0-50,-1 0-53,-4 6-46,-19 20 318,18-20-107,6-6-56,0 0-32,5 6-14,16 16 6,-16-17-16,3 1-40,-3-4-394,0 2-27,2 1 4,0 0 46,3 0 69,4 3 109,-10-6-227,0 1-19,2 2 3,2-1 33,2-1 52,5 2 84,-10-3-163,2-1-21,2 1 1,0 1 37,3 1 48,5 3 77,-10-4-141,-1 0-21,2 0 3,2 2 36,4 0 47,5 2 74,63 24 260,6 0-39,-27-10-170,0-1-35,43 14 48,-52-18-179,-1 1-40,17 4-55,101 32 125,0 0-68,345 109-16,-344-104 59,-1 2 91,-108-37-74,0-1-52,0-1-42,0 1-33,254 92-300,-230-83 200,2-1 59,2 1 47,-1 2 34,262 95-37,-10 1 3,274 128-14,-122-56-7,-446-182 44,97 41 46,89 21-48,-156-64 3,-67-14 2,-6-1-1,1-1-1,0 0 0,0 0 1,0 0-1,0 0 0,0-1 1,0 1-1,2-1-3,18 1 16,-18 0 0,-6-1 3,0 0 15,0 0 28,0 0 29,0 0 53,0 0 2,0 0-10,2-6-45,5-18-67,-5 18-29,-10 0 18,-21-20 16,22 20 9,1 1 21,-16-12 7,16 13 12,6 4 4,-7-5 6,-22-13-13,22 13 13,7 5-5,0 0-3,0 0 3,-6-6 13,-18-18 10,18 18-4,6 6 2,0 0-22,0 0-18,0 0-13,0 0-6,0 0-12,0 0-15,0 0-2,0 0-5,0 0-22,0 0-5,0 0 0,0 0 0,0 0 0,0 0 0,0 0-3,0 0-10,0 0-6,0 0-10,0 0 2,0 0 30,0 0 29,-7 5-19,-21 13 9,18-5-14,-24 52 8,31-61-2,1 0 1,0 1-1,-1-1 0,2 1 1,-1-1-1,1 1 0,-1 0 0,1-1 1,0 4 1,-2 8 1,1-6 5,0-3-15,1 2 32,-1 1 32,-1 6 44,0 9-59,-5 61 158,7-61-191,0-5-60,0 27-134,2 0 40,7 45-45,6 0 109,6-2 74,5-3 93,30 71-84,-13-58-50,-19-50 41,2-1 1,3-1-1,16 20 9,-3-11 23,4-2 0,1-2 0,3-2 0,18 13-23,-1-7 21,14 5-21,75 45-47,-48-45-40,1-5-58,-19-17 159,1-4 1,2-3 0,1-5 0,1-4 0,1-4-1,1-4 1,0-4 0,1-4 0,42-5-15,-116-3 0,106 0 4,0-5 0,9-7-4,83-26 77,-119 14-78,-1-3 0,16-12 1,37-23 18,-83 27 57,5-6-75,19-18 98,-3-6 49,-8-2 21,-5-4 43,9-19 85,-44 39 188,29-45-484,-39 46 236,-2-3 0,-1-3-236,22-58 274,-17 14-88,-7-4-52,-19 54 203,4-42-337,-10 38 257,-2-36-257,-4 34 183,-6-30-183,-1 25 115,-7-19-115,-1 16 54,-5-10-54,-2 7-1,-4-1 1,-35-62-51,-10 7-42,24 53 66,-5 5-43,-4 3-42,-4 5-39,-4 4-37,-3 5-34,14 13-314,-36-15 536,27 19-645,-27-7 645,19 12-732,-17-1 732,12 8-802,-11 1 802,10 6-850,-8 3 850,-49 1-699,1 7-59,2 6-75,1 8-88,0 5-104,0 7-118,66-11 522,0 2-34,-1 2-38,1 1-38,-31 11-404,-173 67-2310,212-74 2735,1 1 36,6-2 111,0 1 46,1 0 53,0 1 62,-22 11-143,0 2 110,1-1 94,0 2 81,-13 7 33,0 2 70,-164 95-143,82-45-12,109-68 258,-47 27 33,65-30 21,2 2 0,-23 24 0</inkml:trace>
  <inkml:trace contextRef="#ctx0" brushRef="#br0" timeOffset="11612">2011 8705 2337,'0'0'470,"0"0"-116,0 0-49,0 0 28,0 0 43,7-6 64,17-20 59,-18 20 110,-6 6 79,0 0 112,6-5 73,18-16 58,-18 16-35,-6 5-31,4-5-553,0 2-69,-1-1-59,-1 2-50,1-1-29,-1 0-45,3-5 4,-1 2 3,-2 3 3,1-2 33,2-2 101,1-2 93,-2 4-207,-1 1-34,1-2 3,1-1 57,2-4 76,-2 5-52,0-3 34,24-35 99,-1-1-73,0-1-63,0-2-55,5-10-41,1-1-48,65-122-136,-62 114 108,-1 1 43,-12 22 32,0 1 36,74-133-53,47-88 144,-57 101-65,-29 55-65,-9 17-36,1 1-37,21-37-89,0-1 51,15-26 35,158-277 48,-138 248-42,17-33 118,-43 72-61,-13 24-39,1 0-41,-20 34 1,0-1 36,108-199 52,-90 162-59,-8 15-62,1 0-87,-1 0-116,-29 55 95,1 0-38,51-89-758,-54 95 701,-1 1 38,-2 6 69,-1-1 45,1 1 54,-2 0 60,4-3 17,13-18 37,-22 38-10,-14 18 2,-4 6-29,0 0-11,0 0-13,0 0-29,0 0-4,0 0-54,0 0-78,0 0-81,0 0-74,0 0-67,0 0-54,0 0-38,0 0-519,0 0 587,0 0 67,0 0 64,0 0 64,0 0 61,0 0 51,6-5-32,18-17 93,-18 16 40,-6 6 22,0 0 24,6-5-1,18-16-12,-18 16 18,-6 5-24,0 0-3,0 0 16,0 0-10,0 0 16,0 0 5,0 0 0,0 0 0,0 0 0,0 0 5,0 0 22,0 0 2,0 0-18,0 0-38,0 0-18,0 0-6,0 0-10,0 0 2,0 0 30,0 0 37,0 0 8,0 0 2,0 0 17,0 0 24,0 0 13,0 0 34,0 0 20,0 0 2,0 0-5,0 0-25,0 0-15,0 0-3,0 0 22,0 0 103,0 0 115,0 0 94,-6 0 2,-18 0-88,19 0-222,4 0-36,1 0-11,0 0-73,0 0 9,0 0 8,0 0 8,-6 5-6,-18 14 19,18-15 56,6-4 67,0 0 66,0 0 27,0 0 8,0 0-21,0 0-19,0 0-13,0 0-6,-5 0-154,1 0 41,-5 0 191,1-1 86,-10-2 577,14 2-700,-1 0-49,1 0-65,1 0-87,-1 0-105,3 0-15,0 1-32,-5-2 307,6 2-19,0 0-7,0 0-12,-7-8-2,-18-21-2,18 22-19,7 7-33,-5-7 1,-14-22-8,15 22-9,0-2-20,-2-6-38,-11-28 55,8 7 14,3 0 39,4-6 68,2 18-96,0 14-26,0-6 66,0-6-19,0 12-57,0-4 51,-1 5-80,0-8 12,2 8-2,2-4 36,-2 4-56,2-5 10,4-7 58,4-8-39,28-51 23,-35 73 58,1-1-67,16-26 58,-16 25-116,3 1-36,2-2 12,30-26-14,-32 29 10,4-4-1,9-3-28,46-24-45,-61 34 64,3 2 0,0 1 5,-1 0 22,0-2-37,1 0-38,4-3-52,0 0 62,28-13-193,-32 15 218,-4 1 55,11-4-73,-3-3 26,-6 3-28,8-6-82,-7 6 82,4-3-13,-3 4-4,3-4-40,-5 5 71,5-4-14,10-7-40,6-5 54,-22 16 6,2 0 7,23-16-7,-23 16-6,-1 4-10,20-4-6,-20 4-10,-7 1-6,6 2-13,20 6-26,-19-6-71,-7-2-73,0 0-54,5 6-35,17 18 5,-16-18-18,-6-6 21,0 0 8,0 0 54,0 0 74,0 0 67,6 5 59,18 16 34,-18-16 16,-6-5 3,0 0 0,0 0 0,7 2 3,18 5 5,-18-6-32,-7-1-77,0 0-110,0 0-125,5 8-118,15 21-95,-15-23 223,-4-5-34,-1-1-25,0 0-38,0 0-557,0 3 558,0 0 95,1 0 83,0 0 73,0 0 39,0 0 66,3 4 16,-2-4-19,-2-1-72,2 3-164,-1-4 55,-1-1 58,0 0 46,0 0-81,0 0 40,0 6 46,0 20 50,0-20 14,0-6 12,0 0 9,0 0-10,0 0 26,0 0 13,0 0 22,0 0 5,0 0-3,0 0-8,0 0 9,0 0 2,-28 6 10,21-3 6,0-2-10,7-1-6,0 0 0,0 0-3,0 0-8,0 0 6,0 0-8,0 0-11,0 0-38,0 0-42,0 0-80,0 0 54,0 0-41,0 0-55,0 0-69,0 0-85,0 0-91,0 0-162,0 0 461,0 0 35,0 0 44,0 0 38,0 0-10</inkml:trace>
  <inkml:trace contextRef="#ctx0" brushRef="#br0" timeOffset="12262.281">5442 2851 2369,'0'0'651,"0"0"-389,0 0-44,0 0 140,0 0-27,0 0-19,0 0-3,0 0-29,0 0-26,0 0-78,0 0-37,0 0-38,0 0-18,0 0 5,0 0 34,0 0 28,0 0 34,0 0 13,0 0 17,0 0-17,0 0-10,0 0-16,0 0 10,0 0-15,0 0-9,0 0-13,0 0-16,0 0-8,0 0 22,0 0 31,0 0 72,0 0 57,0 0 82,0 0 40,0 0 38,6-3-25,-4 2-406,1 0 34,4-2 146,0-1 71,12-5 466,-13 6-547,-1 1-35,-1 0-48,0 0-65,-1 0-78,-1 1-93,5-2 339,1-1-37,3 0-135,4-3 5,9-5 78,-16 8-101,4-3 7,11-3 50,-12 6-70,6-2 1,10-8 35,-16 8-32,7-3 8,11-8 81,6-4-17,2-1 36,88-47 359,-29 15-170,-34 19-207,362-227 664,-286 170-625,-69 45-129,-1 0-45,-26 19 21,27-16-1,-57 38 2,-5 4 1,-1-1-1,-1 0 1,1-1 0,0 0 0,-1 1-1,0-2 1,1 1 0,24-20-21,-22 18-1,-1 1-20,8-4-7,0 0-36,-9 5-49,-5 3-57,-1 1-58,0 0-54,0 0-51,0 0-55,0 0 39,0 0-226,0 0-20,0 0 173,0 0-176,0 0-75,0 0-86,0 0 343,0 0-40,0 0-48,0 0-56,0 0-62,0 0-70,0 0-235,0 0-1397,0 0 1559,0 1 79,0 0 113,0 1 350,0 0 41,0 2-33,0 2 93,0 1 62,0 6 58</inkml:trace>
  <inkml:trace contextRef="#ctx0" brushRef="#br0" timeOffset="14173.704">2483 8444 2257,'28'-32'734,"-23"26"-99,2-2-104,-4 5-416,1-3-51,2-2-3,-3 5 0,0-1 39,1 1 22,1-1 43,1 0 48,0-1 57,0 1-122,1-1 58,20-16 617,-16 12-526,-6 6-186,-1 0-38,-1 0-45,-1 2-52,28-22 722,-16 13-392,-1 2-33,0 1-37,-2 0-40,-1 2-43,-2 0-47,1 0-44,33-18 393,-1 1-86,-1 1-73,-2 2-62,-1-1-52,-1 1-36,73-41 186,44-41 125,-23 15-95,219-147 379,-164 107-313,-23 17-120,-28 19-75,1 0-46,-45 31-100,1 0-41,-16 10-43,1 1-37,0 1-42,0 0-46,170-100 61,338-186-16,-455 258 62,39-22-2,-77 50 24,311-151-31,-225 126 38,-154 63-8,162-57 10,-119 44 54,7 0 78,-59 17-119,-4 2-31,1 0 30,2-1 31,7 0 48,-9 3-61,-5 0-44,-1 0 0,1 0 0,-1 0 0,1-1-1,-1 1 1,0-1 0,3-2-2,60-23-24,-38 12 35,-12 4 23,-12 5-20,18-20-9,-18 20 8,-6 6 3,2-6-2,6-18-9,-5 18 3,-1 0-40,6-18-69,-6 18 45,-2 6-35,0 0 56,0 0 14,0 0-22,0 0-7,0 0-20,0 0-47,0 0-62,0 0-21,0 0-21,0 0 39,6-4 41,18-14 26,-18 14-40,-6 4-55,0 0-121,0 0 119,0 0-40,0 0-49,0 0-41,0 0-38,0 0-54,0 0 38,0 0-251,0 0-501,0 0-100,0 0 71,0 0-53,0 0-10,0 0-110,0 0-40</inkml:trace>
  <inkml:trace contextRef="#ctx0" brushRef="#br0" timeOffset="16425.906">1916 8472 1088,'0'0'366,"0"0"5,0 0-166,0 0-2,0 0-27,0 0-45,0 0-24,0 0 34,0 0-34,0 0 34,0 0 41,0 0 52,0 0 63,0 0 68,0 0 69,0 0 58,0 0 612,0 0 81,0 0-25,0 0-627,0 0-33,0 0-31,0 0-34,0 0-38,0 0-34,0 0 272,0 0-133,0 0-113,0 0-87,0 0-94,0 0-83,0 0-29,0 0-29,0 0-37,0 0 87,0 0 8,8 6 115,-5-4-179,2 2-30,3 1 0,-1-1 51,-1 2 63,1 0 98,1-3 88,-4-2-255,1 0-32,2 2 3,0-1 59,3 0 73,-4-1-48,2 1 33,-4-1-87,1 0-26,2 1 4,1 0 48,3 0 64,4 0 105,12 1-85,29 1 189,-1 1-30,-23-2-177,6 0 43,16-1 58,7 1 11,-12-1-97,-1 1-41,53 2 74,-3 0-64,49 0-11,-2 0 14,-41 0-32,144 6 109,-123-4-164,0 2-41,27 0-1,59 6 20,86 10 67,62 6 149,-97 0-32,0 1-97,52 7-73,157 24-98,-242-31-28,299 43 90,-302-40-61,-101-15-24,0 1-39,0 1-49,-1 1-56,-56-10 6,0 0-105,1 0-107,0-1-109,0 1-113,0-1-114,1 1-118,-1-1-120,-28-5 351,-1 0-42,1 1-43,-1-1-44,0 0-44,1 0-45,-1 0-45,-1 1-45,-28-6 655,0-1-36,11 3-410,6 1-259,43 9-2042,-59-10 2412,-1-1 35,-3 0-285,-3-2 352,0 0 151,3 0 80,2 0 104,3 0 67,1 1 50,2-1 37,10 2 22</inkml:trace>
  <inkml:trace contextRef="#ctx0" brushRef="#br0" timeOffset="17335.77">8849 8616 10853,'-2'0'914,"-5"0"-358,-4 0-108,-36 0 728,28 0-828,4 0-131,2 0-88,2 0-111,7 0-57,1 0-36,-11 2 91,-24 9-26,-12 8-4,35-13 13,9-4 3,0 1 0,0 0 0,1 0 1,-1 0-1,1 1 0,0 0 0,-1 0-2,-4 2 6,-6 5 2,-7 10 42,14-13-31,0-2-23,2 2 31,-1 2 35,-3 5 50,7-9-65,0-1-28,-2 2-1,0 2 51,-1 3 58,-3 7 89,-14 27 10,3-1 141,1 0 0,-1 12-367,4 0 313,4 0-34,2 0-34,3 0-35,2 1-34,2 0-35,2 1-34,1 1-36,1-20-3,0 41 65,2-27-80,1-9-53,3 1-53,3 24 30,4-1 1,3 0 0,3-1-1,3-2 1,3 0 0,2-1-1,4-1 1,7 8 22,0-12-23,2-1 0,3-1 0,2-3 1,46 43 22,-47-57-7,1-2 0,2-2 0,36 21 7,17 4 176,3-5 1,12 1-177,-21-17 144,35 9-144,15-6 35,3-9-55,3-12-63,3-11-71,-17-10-2,2-7 54,26-9 30,82-25 13,-3-17-20,-84 10-26,-28 3-38,-3-4-65,-26 6 104,-2-3 72,-2-4 64,-2-4 51,52-41 133,-79 45 0,-3-4 0,6-10-216,-32 25 176,-2-2 0,12-18-176,-17 15 138,-2-1 0,11-22-138,-17 21 88,-2-2 1,-1 0-1,2-15-88,-8 14 69,-2 0 0,-2-1 0,-2-1 0,-2 0 0,0-35-69,-6 32-115,-2 1 0,-3 0 0,-7-40 115,1 35-191,-16-47 191,7 44-104,-7-11 104,-30-55-32,25 67-11,-2 2-1,-5-2 44,-4 1-174,-38-43 174,27 43-282,-34-28 282,12 20-186,-4 3-35,-3 4-35,-3 3-40,-2 4-40,-2 4-44,-2 3-45,0 3-49,-2 5-50,-1 3-53,14 7 117,-116-22-553,133 36 674,1 1-34,-8 2-94,0 1-70,1 2-87,1 1-101,30 4 225,1 0-71,12 0 163,0 1-35,-1-1-35,0-1-38,-22-1-517,-36-1-838,57 3 1284,0 2 44,1 0 57,1 2 58,0 0 55,0 1 53,-9 1-34,-1-1 93,-1-1 88,-2-1 68,-9-1 45,-25-1 43</inkml:trace>
  <inkml:trace contextRef="#ctx0" brushRef="#br0" timeOffset="121330.441">8200 999 4050,'0'-38'1019,"0"30"-13,0 1 34,0-20 41,0 20-3,0 7-57,0 0-68,-1-6-46,1 5-728,-1 1-41,1-1-37,0 0-33,0 1-22,-1-1-54,1-1-119,-2-2-174,2 3 246,-1-1 54,1 1 55,0 0 60,0-1 71,-1 1 82,1 0 26,0-1 69,0 1 78,0 0 81,-1-1 90,1 1 94,0-1 101,0 0 108,-6 4-741,4-1-134,-2 0-23,-2 2-8,0-1 43,1-1 52,-2-1 80,3 9-89,-3 0-65,-3 7 6,6-6 22,-2 5 40,5-11-58,-1 0-23,-1 2 0,0 2 40,1 2 47,-2 5 70,-4 23 32,1 2-61,2 1-51,1 2-41,0 10-30,-1 95-56,4-85 43,4-23-46,3-6 18,0-8 35,1-1 38,5 9 74,1-9 3,-7-15-70,-6-10-61,13 14 18,23 13-31,-20-18-22,-8-6 26,-6-1 7,0-1-1,1 0 0,-1 0 0,1 0 0,-1-1 1,1 1-1,0-1 0,-1 1 0,1-1 0,0 0 1,-1 0-1,1 0 0,2 0 3,3 0-14,9 0-6,11 0-53,5 0 15,-32 0 55,0 0 0,0 0 0,0 0 0,0 0 0,0-1 1,0 1-1,0 0 0,0 0 0,0-1 0,0 1 0,0 0 1,0-1-1,0 1 0,0-1 0,-1 1 0,2-2 3,44-25-16,2-5-13,-29 15-118,38-62 8,-6-10 101,-3-20 78,-31 63 9,-3 0 0,-1-2 0,-3 1 0,3-39-49,-8-12 26,-5 46 34,-2 33-46,0 7-5,1 3 10,-2 3 0,3 5-166,0 1 42,0-1 37,-1 1 35,1-2 49,-1 1 87,-3-4 391,3 3-355,0 0-119,0 1-58,1-1-67,-1 1-81,0-1-39,1 1-71,0-1-79,-1 1-84,1-1-91,0 1-100,0-1-105,0 1-113,-1 1 402,1 0-36,-1 2-39,-2 2-44,-1 1-48,-2 2-49,1-1-51,1 0-52,1-3-56,2-1-61,0-2-70,1 1-78,0-1-1643,0 0 1862,0 0 95,0 0 122,0 0 108,0 0 0,0 0-136</inkml:trace>
  <inkml:trace contextRef="#ctx0" brushRef="#br0" timeOffset="121910.765">9135 607 3730,'0'0'1544,"0"0"-7,0 0 80,0-6-22,0-7-828,0 0-42,0 8-58,0 4-46,0 1-34,0 0-48,0 0-62,0 0-50,0 0-36,0 0-40,-8 0 233,3 0-469,-7 0 5,5 0 0,4 0-25,-1 0 33,-1 0 41,0 0 45,-2 5 194,-18 15-16,18-14-37,-1 2-32,3-4-264,-1 0-18,-3 3 2,1 0 36,-1 4 50,-3 4 83,5-6-144,-4 4 8,4-2-4,-2 5 45,-34 61-15,-20 48 142,44-80-22,-14 46-222,10 3 62,13-27-38,5-6-59,1 30 35,4-86-3,0-1 0,0 1 1,0-1-1,1 1 0,0-1 0,0 1 0,0-1 0,0 0 0,1 3 3,2 4-6,2 6-28,12 12 7,-18-28 25,0 0 0,1 0 0,-1-1 0,0 1-1,1 0 1,-1-1 0,1 1 0,-1-1 0,1 1 0,0 0 0,-1-1 0,1 1 0,-1-1 0,1 0 0,0 1 0,0-1 0,-1 1-1,2-1 3,33 16-21,-23-11 15,7 2 0,6-5-27,-16-1 26,-5 0 4,-1-1 0,0 0 0,1 1 0,-1-1 0,1-1 0,-1 1 0,1-1 0,-1 1 0,0-1 0,1 0 0,-1 0 3,3 0-28,0 0 37,2 0 9,2-1-64,1-2-61,5-1-89,-11 3 71,2 1 89,-3 0 38,0 0-33,0-1-38,1 0-56,1 0-34,0-1-58,1-1-69,2 0-76,-6 2 230,-1 1 39,2 0 9,-1 0 45,3 0-7,-2-1-26,1 0-49,0-1-81,0-1-46,1 0-88,1-2-101,2-1-114,-7 5 380,0 0 52,1 0 29,0-1 22,1-2 2,-1 2-30,1 0-56,1-1-92,0 0-50,1-1-98,1 0-114,-2 2 205,-1 0-34,-1 1 121,-1 0 68,0 1 40,1-2 33,1 0 7,0 1-49,-1-1-74,-1 2 50,1-1-34,2-1-204,-3 1 142,1 0-35,1 0-37,-1 0-39,1 0-43,0-1-43,13-7-649,-1-1-63,-8 7-303,-8 3 375,1-1-983,2-3 1271,0 0 343,0-2 59,2-2-19,3-6-138</inkml:trace>
  <inkml:trace contextRef="#ctx0" brushRef="#br0" timeOffset="122972.373">9547 1035 1313,'-2'2'-162,"1"1"110,0-1 101,0 0 97,0 0 90,-1 0 82,1-1 77,1 1 70,-2-1 176,2 1 81,-1-1 68,0 0 58,0 0 789,0-1 2403,1-1-2643,0 0-83,0 0-701,1 1-35,-1-1-41,1 0-44,-1-1 87,1 1-99,0-1-111,0 0-122,0 1-141,0-1-100,0 0-105,0 0-111,1 0-119,-1 0-124,0 1 177,-1 0-34,1 0-34,0 0-35,5-6 754,-2 3-288,0 0-54,1-1-12,1-2 92,-2 3-23,-1-1 35,2-2 40,0-1 44,3-3-155,4-6 7,6-9 51,-13 16-93,4-5 5,8-5 26,18-20-24,-16 18 7,-2 2 20,-6 7-31,-4 4-4,-1 2 35,-6 7 7,0 0 0,0 0-7,0 0 10,0 0 16,0 0 19,0 0 26,0 0 16,0 0-2,0 0-24,0 0-25,0 0-36,0 0-19,0 0-3,0 0-3,0 0-8,0 0 1,0 0-30,0 0-11,-4 7-2,-14 22 23,18-28-3,-1-1 1,1 1-1,-1 0 0,1 0 0,0 0 0,-1-1 1,1 1-1,0 0 0,-1 0 0,1 0 1,0 0-1,0 0 0,0 0 0,0 0 0,0 0 1,0 0-1,0 0 1,1 9-9,0-5 4,-1-1-1,0 1 0,0-1 1,0 1-1,0-1 1,-1 0-1,0 1 1,0 1 5,-2 2-16,0 6-5,2 10-47,1 4-4,0-15 2,0 6-54,1-12 82,-1 0 21,1 2-1,-1 2-37,-1 3-44,0 5-69,-1 2 83,0 6-59,0 4-36,-14 124-806,9-107 731,3-29 124,2-8 70,-1 7 16,-1-6-12,-3 11-85,3-10 88,2-4 38,-1 0-34,0 3-40,-2 4-62,-4 13-156,7-22-96,2-7-49,-4 7 20,-8 10 212,7-9 140,0-1-96,5-7 96,0 0 66,0 0 67,0 0 23,0 0 39,0 0 44,0 0 42,-7-6 292,-22-14 46,22 15 13,7 5-86,0 0-61,-3-6-45,2 4-250,-1 0-83,-2-6-49,2 5 57,1 0 48,0 0 37,0 0 56,0 0 66,1 0 75,6 0-290,-2 0-14,10-6 2,-2 6 33,24 1 1,3-2-24,-31 2-9,0-2-25,-3 2-16,1 0 43,2-1 12,0-2-76,2 0-74,3-4-107,-11 8 139,-1 0 35,1 0 26,1 0 30,0-1 10,-1 0-43,1 0-47,0 0-68,1-1-40,0 0-71,1 0-81,1-2-94,-4 4 224,-1 0 72,1-1 45,0 0 52,1-1 30,-1 1-76,1 0-99,-1 0 41,0 1-44,0 0-5,0 0-36,0 0-41,1-1-43,-1 1-46,1 0-50,1-1-53,-1 1-56,-2 0 286,1 0 40,-1 1 38,0 0 32,0-1 14,0 1 33,0-1 12,1 1 37,1-1-40,-1 0-8,0 0-56,-1 1-32,1-1-60,0 0-68,0 0-79,0 0-6,0 0-66,1 0-73,0-1-78,0 1-84,0-1-88,0 0-96,1 0-100,10-6-722,15-8-763</inkml:trace>
  <inkml:trace contextRef="#ctx0" brushRef="#br0" timeOffset="123942.367">8373 4208 6227,'0'0'1662,"0"0"-868,0 0-51,-1 0-197,-5-2 231,-22-7 498,22 7-683,5 2-34,1 0-30,0 0-53,0 0-70,0 0-55,0 1-34,-6 1-40,-18 8 162,24-10-421,-1 0-1,1 0 1,-1 1 0,1-1 0,0 0-1,-1 0 1,1 0 0,-1 1 0,1-1-1,0 0 1,-1 1 0,1-1-1,0 0 1,-1 1 0,1-1 0,0 0-1,-1 1 1,1-1 0,0 1-1,0-1 1,-1 0 0,1 1 0,0-1-1,0 1 1,0-1 0,0 1-17,-4 8 187,-7 28 505,7-22-444,1-4-115,2-7-111,0-1-34,-2 11 141,1 0-33,-2 11 9,1 4-94,2 12-115,-1-10 27,1-9 71,-1 49-142,6-1 78,13 25 65,-5-50 35,2-2 0,1 0 0,18 33-30,-21-58 64,22 25-35,-15-26 25,20 11-38,-18-18-8,33 4-16,3-11 8,-55-3 1,-1 0 1,1 0-1,-1 0 0,1 0 1,-1 0-1,0 0 0,1-1 1,-1 1-1,1 0 0,-1-1 1,0 1-1,1-1 0,-1 0 1,1 0-2,40-20 40,-21 7 0,24-24 10,-24 16-20,9-17-6,-3 0 1,-1-2 0,-1-2-25,16-46-23,-8 0 66,-1-21 74,5-59 138,-32 137-338,-2-1-44,0 0-38,-1 0-36,3-27-260,-4 48 288,0 0 57,-1-24-96,0 21 91,-1 5 10,0 0-41,-1-1-70,1-1-72,-1 0-85,-1-2-98,0-5-17,-1 0-61,3 11-54,0 7-84,1 1-119,0 0 354,0 0-35,0 0-39,0 0-40,0 0-42,0 0-45,0 0-49,0 0-55,0 0-67,0 0-73,0 0-1444,0 0 1626,0 0 91,0 0 116,0 0 101,0 0 17,0 0-90</inkml:trace>
  <inkml:trace contextRef="#ctx0" brushRef="#br0" timeOffset="124555.129">9562 4052 7539,'0'0'1149,"0"0"-454,0 0-92,0 0 176,0-7 379,0 6-947,0-1-91,0 0-72,0 1-36,0-4-53,0 3 67,0 0 83,0 0-12,0 1 36,0 0 18,0-1 36,0 1 39,0-1 42,0 0 46,0 0 49,0 0 52,0 0 57,-7 1 392,-8-3-488,1 1-34,7 1 258,-2 2-109,-25-2-22,27 2-267,1 0-43,-4 1 51,3 1-97,0 2-65,4-2-9,0-1 55,-10 4 175,1-1-43,1 1-40,1-1-36,-3 3 16,3-1-59,1-1-47,2 0-33,7-5-26,-13 9 96,4-1-41,-4 5-21,7-4-9,-15 12 30,11-5-41,4-6-6,2-5-6,0 0 0,0 0 0,1 1 1,0-1-1,0 0 0,1 1 0,-1 0 0,0 2-3,-4 11 28,-7 16 97,1 0-43,3 0-39,2 0-40,1 0-38,1 0-37,1 0-36,0 0-34,4-29 113,-2 47-26,4-29 49,1-1 1,2 1-1,0-1 0,2 5 6,7 11-26,8 5-22,-8-21-43,1-10 55,-7-8 8,11 13-93,-4-9 72,-5-4 8,5 2-103,-10-7 94,0 2 33,3 0 4,0-1-62,2 0-72,4-1-106,-9 0 143,1 1 70,3 1 18,-4-2-35,1-1-49,-1 1-31,2-1-53,0 0-62,2-1-69,-6 1 183,0 1 44,1 0 19,-1 0 50,3 0 13,-1-1-45,0 0-64,1 0-100,0-1-61,0 0-106,-2 0 148,0 1-33,1-1-35,-1 0-38,4-2-108,2-1-37,-1 1-38,-1 0-38,-2 1-39,-2 1-45,-1-1-48,2-2-53,-3 4 503,-1 0 41,1 0 38,0 0 32,0 0 12,0 0 35,0-1 5,0 1 38,1-1-7,-1 0-10,0 1-30,0-1-55,0 1-31,1-1-59,-1 0-70,0-1-80,1 1-3,-1 0-67,1-1-74,0 0-79,0 0-84,0 0-91,0-1-95,0 0-102,-2 4 985,2-4-432,1 0 43,-1 0 40,2-1 40,-1 1 39,1-1 38,0 1 37,0 0 36,2-1-17,1 2 65,2 0 44,4 0 45,-11 3 22</inkml:trace>
  <inkml:trace contextRef="#ctx0" brushRef="#br0" timeOffset="125176.067">9838 4382 2673,'-26'-6'918,"22"5"-420,3 0 39,1 1 45,0 0 37,0 0 677,0 0-2,0 0-88,-6-6-96,-6-5-604,0-1-36,7 6-35,4 6-35,1 0 307,0 0-104,0-5-360,-1 1-51,1 1-46,-1-1-37,0 1-21,0-1-36,-3-4 2,2 3 6,1 2 42,-1-4 376,3-1-62,5-21-125,-5 22 58,-1 7-13,0-1-108,5-6 41,16-23 304,-16 22-31,3 6-73,8-3-277,0 1-34,-7 2 63,-2 2-79,24 0-68,-16 3-28,-8-1-36,9 3-4,1 9 66,10 17 133,-20-20-154,-2-5-24,-1 1-1,0 0 1,-1 0 0,1 0-1,-1 1 1,0 2-27,3 3-43,3 9 28,-3-3-80,-3-9 13,0 1-32,-1 1-39,0 2-44,1-1 88,0-2 41,-1 0-14,-2 3-33,1 7-58,0-7 143,0 8 3,-5 12-39,4-22 50,1-7 14,-2 0 1,1 0-1,0 1 0,-1-1 0,0 0 1,-1-1-1,1 1 0,-1 0 0,0 2 2,-2 6 0,-14 38 0,15-39 3,2-8-2,-1 1-1,1 0 1,-1-1-1,0 1 1,0-1-1,-1 0 1,1 0 0,-1 0-1,-3 4 0,-1 2-3,-3 5-1,-6 9-50,10-15 39,-4 8-2,-8 3-55,-6 4 61,18-18 27,-2-2 16,-23 13 16,23-12 16,8-5 16,0 0 19,0 0 24,0 0-1,0 0-31,0 0-48,0 0-8,0 0 13,0 0 8,0 0-19,19-1 3,13 2-48,-26 1 2,8 0 0,5-6-33,-14 3 15,0 0 29,2-1 8,0 0-52,2-1-49,5-1-72,-12 3 76,0 1 34,0-1 26,1 0 30,1 1 14,-1-1-47,0 0-47,2-1-65,-1 0-41,1 0-70,1 0-79,1-1-90,-4 2 207,-1 0 77,0-1 49,0 1 55,2-1 20,-1 1-81,0-1-94,-1 1 42,0 0-41,0 1-3,1-1-34,-1 0-38,1 0-40,0 0-43,1-1-46,-1 1-49,1 0-51,-2 0 250,-1 1 44,0-1 38,1 1 36,-1-1 15,0 1 36,0-1 25,1 1 26,0-1 20,-1 0-29,1 0-39,0 1-57,-1-1-36,1 0-62,1 1-72,-1-1-83,1 0-6,-1 0-71,1 0-75,0 0-81,1 0-88,0 0-93,0 0-99,1 0-104,9-3-717,-6 2 929,0-1 47,-1 1 67,-1 1 88,-3 0 275,-1 0 37,1 0-175,-1 1 36,-1 0-62</inkml:trace>
  <inkml:trace contextRef="#ctx0" brushRef="#br0" timeOffset="126290.866">9300 9517 1585,'-5'-7'992,"-16"-22"78,16 22-501,5 6 33,0 1 692,0 0-61,0-3-751,0 0-113,-1 0-98,1 1-84,0-1-51,-1 1-74,-1-3-53,1 3 37,0-1 102,0 0 33,0 0 85,0 0 31,0 0 78,0-1 88,0 0 97,-4-20-186,4 18-38,1 6-8,-3-8 29,-7-25 68,7 25 98,3 8 79,-3-6 47,-9-18-1,9 18-40,3 6-47,0 0-49,0 0-43,0 0-23,0 0-27,0 0-19,0 0-19,0 0-26,0 0-27,0 0-50,0 0-46,0 0-69,0 0-57,0 0-20,-4 7-38,1-2-39,1 0 1,-1 1 0,1 0-1,0 0 1,0 0-1,1 0 1,-1 1-10,-2 48 113,7-14 200,6 38-313,-4-46 102,10 51 187,-7-45-216,-4-19-81,-1 0-42,1 4 88,0 0-34,6 15-51,19 49-133,-20-63 162,1-1 42,-1-9-50,-3-4 13,6 6-3,9 5-38,9 5-16,-30-26 66,1 0-1,-1-1 1,1 1-1,0 0 1,0-1-1,-1 1 1,1-1-1,0 1 1,0-1-1,0 1 1,0-1-1,-1 0 1,1 1-1,0-1 1,0 0-1,1 1 5,6 2-26,6 1-10,9-3-54,9-1 45,-31 0 44,0 0 0,0 0 0,0 0 0,0 0 0,0 0-1,0 0 1,0 0 0,0-1 0,0 1 0,0 0 0,0-1 0,0 1 0,-1 0 0,1-1 0,0 1-1,0-1 1,0 0 1,10-4-7,-6 2 4,1 0 0,-1 0 0,1 0 1,-1-1-1,0 0 0,4-4 3,2 1 2,-5 4 0,-1-1-1,0 0 1,0 0 0,0 0 0,-1-1 0,0 1-1,0-1 1,2-2-2,16-19-27,2-5 52,14-21 211,10-22-236,-17 19 60,-3-3 44,-2-1-86,-14 28-58,-1 1-1,-2-2 0,-1 1 1,4-32 40,-9 34-143,1-2-38,0 1-53,-2 10 35,0 0-46,-1 3 0,0 0-42,-1-2-48,0 0-53,0 15 256,0 1 43,1-1 23,-1 0 16,1-1-2,-1 1-27,0 0-40,0-1-67,-1 0-33,1-2-71,-1-1-80,0-1-91,0 6 312,0 0 46,1 0 25,-2-2 22,1-1 4,0 0-28,0 1-52,0-1-85,1 0-46,-1-1-89,1-2-105,0 0-117,0-5-171,0 0-98,0 10 374,0 2-35,0 2-34,0-1-34,0 1-36,0 0-36,0 0-37,0 0-38,0 0-41,0 0-47,0 0-59,0 0-65,0 0-739,0 0 984,0 0-2,0 0 386,0 0 35,0 0 38,0 0 37,0 0-102,0 0 66,0 0 24</inkml:trace>
  <inkml:trace contextRef="#ctx0" brushRef="#br0" timeOffset="126885.4426">10487 9256 2785,'3'-8'1505,"9"-23"29,-9 24 120,-4 0 16,0 6-1376,1-1-112,-1 1-79,1 0-87,0-1-32,-2-2-65,2 3 88,-1 0 39,1-1 32,0 1 44,-1-1 53,1 1 59,0 0 13,0-1 51,0 1 55,-1-1 61,1 1 65,0-1 69,0 0 74,0 0 78,-8-5 58,-22-24-97,22 23-58,4 8-383,1 0-42,-2-1 70,0 0-93,0-1-85,-1-2-6,0 2 74,-1 0 84,2 1-62,0 0 37,2 0-111,-1 0-20,-3-1 5,0 1 38,-1 0 62,-4 1 105,-46 0 206,48 0-425,5 0-52,-9 0 106,4 1-44,-6 5-8,8-3-13,-8 5 71,6-4-85,-6 5 6,-4 10 52,-7 10-44,15-11-20,-13 35 20,16-30-28,2-1 0,0 1 1,2 1-1,-2 12-18,-1 56 20,4-24 51,1-39-19,1 0 0,2 0 0,1 0-52,2 2 59,0 1-66,1 7-69,5 18-120,3 0-19,-2-21 104,0-7 60,2-2 56,-2-13-67,19 21 3,-29-34 55,1-1 0,0 1-1,0 0 1,-1 0 0,1 0-1,0 0 1,0-1-1,0 1 1,0 0 0,0-1-1,0 1 1,0-1-1,0 1 1,0-1 0,0 1-1,0-1 1,1 0 4,37 14-80,-18-10-3,22-4-13,-21-4-37,0-3 19,1 0-55,-12 4-74,0-4-77,10-5-45,-10 6 207,1 0-46,-3 1 30,-1 0-39,0 0 0,-1-1-37,0 1-42,1-1-45,4-4-143,0-2-100,1 0-91,-1 0-84,0-2-72,0 1-65,-1-1-55,-2 1-46,-2 4 324,0 1-90,0 1-70,1 0-51,13-16-1898,-13 12 1631,-4 2 499,0 0 98,-1 2 244,0 1 43,0 0 43,0 1 44,3-1-1,1 2 69,3 0 47,5-1 44</inkml:trace>
  <inkml:trace contextRef="#ctx0" brushRef="#br0" timeOffset="127456.193">10840 9543 4498,'0'0'742,"0"0"-299,0 0 16,0 0-78,0-7 318,0 5-517,-1 1-79,1 0-62,0-1-44,-2-3-106,2 2 103,0-1 93,0 2 9,0 0 44,0 0 14,1 0 39,-1 0 41,1 0 47,-1-1 50,1 1 52,0-1 58,1 0 60,10-25 729,-9 22 86,-3 6 7,6-9-13,12-16-496,-10 14-449,-2 3 176,-6 7-34,2 0-39,6-3-44,-3 1-281,1-1-36,3-2 6,-5 4-42,1 0 32,1-1 16,0 1 35,1-1 42,1 0 46,5-2-57,2-1-15,-9 4-59,-5 2-35,7-2 1,30-4-45,1 14-32,-31-6-24,-2 2 0,20 12-19,-20-13-13,0 5-32,1-1 57,5 8-7,-6-5-10,-1 3-32,-1-7 58,3 9-1,-5 6-44,-2 25 45,1-37 19,0-6 0,-1 1 1,0-1-1,0 1 1,0 0-1,0-1 0,-1 1 1,1-1-1,-1 1 1,-1 2 2,2 4 2,-1-1-13,-1-1 31,-1 2 31,-2 3 42,0-3-82,-16 34 161,15-32-187,2-6-119,-1 1-58,-16 18-37,16-18 13,5-7 50,-6 0 75,0-1 38,-5 0 24,4 1 7,1-1-23,6 1 29,0 0 27,0 0 7,6-7 12,18-20-1,-18 20-40,2 3-90,-2 1 125,1-1-56,0 0 0,1 0 0,-1 0 0,1 1-1,2 0 33,4 0 22,1 2 56,-9 0-54,9-1-6,-7 4 23,3 1 36,15 6-56,-20-7-34,2 5 2,25 30 24,-8 1 6,-22-31-31,-2 1-43,-1 6-31,-3 13-92,1-16 95,-4 9-40,0-9 19,-3 5-69,-4 7-4,7-13 81,0 1-38,2-2-16,-1-1-44,1 0-51,1 0-58,0-2-302,-1-2 252,-1 2-41,4-4 322,-20 20-835,14-16 655,0 1-64,-2 0-67,0 2-143,4-5 215,-1 0-36,1 0-39,-1 0-43,0 0-46,0 0-49,-1 1-236,1 1-60,-2 1-220,-3 4-570,0 1-148,3-5 672,1-2 267,0-1 105,-2-1 119,-1-1 116,-3 0 18,-7-2-101,18 0 525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36:31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427 1 8100,'-6'3'1187,"-9"7"-305,0 0-54,0 0-51,0 1-51,0 0-48,1 1-47,-1 0-45,1 1-42,0 0-42,1 1-39,-1 0-38,1 0-35,-13 15 290,2 2-121,5-6-190,1 1-60,0 0-53,1 1-47,-2 5-7,2 1-43,-29 66 191,20-20-270,20-57-57,2 0 0,-2 14-23,5-23 0,0 1 1,1-1-1,0 0 0,1 0 0,0 0 0,1 1 0,1-1 0,0-1 1,1 1-1,4 9 0,1-10-3,30 21-18,-22-24 86,1-2-37,0-2-39,1-2-45,0-3-48,0-1-53,0-1-57,0-2-60,0-1-65,0-1-68,0 0-74,-1-2-76,1 1-81,-2-1-86,1 0-88,-2 0-94,-6 3 315,0 1-37,3-3-191,0-1-62,4-4-530,1-1-69,21-15-1863,-28 21 2492,1 1 44,-4 1 247,1 0 42,-1 0 49,-1 0 59,3-3-43,-2 0 94,1-2 19,4-6-69</inkml:trace>
  <inkml:trace contextRef="#ctx0" brushRef="#br0" timeOffset="796.745">675 424 9941,'-9'3'77,"0"1"74,-1-1 66,0 0 62,0 0 47,0 0 47,0 1 41,-1 0 34,-15 7 737,-13 14 728,33-21-1721,1 0-55,-3 1 8,4-2-49,-1 1 47,0 0 21,-1 1 49,-1 1 58,-1 1 65,6-6-320,-8 8 123,-3 2 48,-38 40 549,29-24-464,11-10-152,1 1-43,4-8-41,-3 6 5,-1 10 29,7-19-52,1-5-17,1 0 1,0 0-1,0 0 0,0 1 0,0-1 0,1 0 1,-1 1-1,0-1 0,1 0 0,0 1 0,0-1 1,0 1-1,0-1 0,0 2-1,0 55 21,0-54-26,29 24-14,-28-28 19,-1-1-1,0 1 0,1-1 1,-1 0-1,0 1 0,1-1 1,-1 0-1,0 1 0,1-1 1,-1 0-1,0 1 1,1-1-1,-1 0 0,1 0 1,-1 0-1,1 1 0,-1-1 1,1 0-1,-1 0 0,1 0 1,-1 0-1,1 0 1,-1 0-1,1 0 0,0 0 1,45-2-4,-32-3-6,-1 0-13,10-3-68,-1-1-82,2-5-119,10-6-259,-9 4 20,-11 4-83,-8 6 627,1-2-99,1-2-82,2 0-65,1-4-112,23-28-758,-21 26 680,-4 5 166,-2 2 79,3-3-71,-1 0-85,16-29-985,-15 25 825,-5 7 270,-1 1 72,0 1 93,-1 2 73,3-6-115,-3 3 46,-1 2 34,-2 1 31,1-1-19,0 0 20,-1 6 39,0 0 16,0 0 39,-1 0 48,-5 0 51,-7 0 55,0 0 45,12 0-276,1 0 0,-1 0 0,1 0 0,-1 0 0,1 0 0,-1 0 0,0 0 0,1 0 0,-1 1 0,1-1 0,-1 0 0,1 0 0,-1 0 0,1 1 0,-1-1 0,1 0 0,-1 1 0,1-1 0,-1 0 0,1 1 0,0-1 0,-1 0-1,1 1 1,-1-1 0,1 1-28,-4 2 145,0 0-51,-2 2 6,3-3-24,0 2 41,-1-1 21,0 2 44,0 1 53,-1 1 58,1-3-187,0 2-26,-2 1 3,0 1 45,-1 2 70,2-4-56,-1 2 33,-17 26 84,15-19-80,-1 60 46,7-49-205,2-20-4,0-6 5,6 3 19,18 9-2,-24-11-36,1-1-1,-1 0 1,0 0 0,1 1 0,-1-1 0,0 0 0,1 0-1,-1 0 1,1 1 0,-1-1 0,0 0 0,1 0-1,-1 0 1,1 0 0,-1 0 0,1 0 0,-1 0-1,0 0 1,1 0 0,-1 0 0,1 0 0,-1 0 0,1 0-1,-1-1 1,1 1-2,38-11 77,-19 5-71,1-1 9,1-2 1,18-9-16,-27 12 1,5-2 10,30-15-14,-48 23 3,111-48-48,-91 41 37,0 0-1,1 1 1,-1 1 0,19-1 11,-3 5-14,6 1-7,-41-1 19,-1 1 0,1 0 0,0 0 1,-1 0-1,1 0 0,0 0 0,0 0 1,-1 1-1,1-1 0,0 0 0,-1 0 0,1 0 1,0 1-1,-1-1 0,1 0 0,0 1 1,-1-1-1,1 0 0,-1 1 0,1-1 0,0 1 2,22 17-26,-22-18 24,0 1 1,-1-1-1,1 0 0,-1 1 1,1-1-1,-1 1 0,1-1 1,-1 1-1,0-1 0,1 1 1,-1-1-1,1 1 0,-1-1 1,0 1-1,0 0 0,1-1 1,-1 1-1,0 0 0,0-1 1,0 1-1,0 0 2,9 28-11,-9-14 3,0-5 10,-9 30-1,7-31 4,2-5-1,-1-1 0,0 1 0,0-1 0,0 1 0,0-1 0,-1 1 0,1-1 0,-1 0 0,0 1 0,0-1-4,-2 6 13,-3 6 3,-9 6 38,10-12-32,-4 4 9,-7 5 95,12-11-80,1-1-30,-1-1 29,-2 1 36,-4 2 56,-4 1-33,-38 16 255,38-20-305,4-2-64,5-2 32,1-1-1,-14 0 16,14 0-26,5 0-51,-2-7-29,-3-20-46,5 26 107,-1 1 1,1-1-1,0 1 0,0-1 1,0 1-1,0-1 0,0 1 1,0-1-1,0 1 0,0-1 1,0 1-1,0-1 0,0 1 1,0-1-1,0 1 0,1-1 1,-1 1-1,0-1 0,0 1 1,0-1-1,1 1 0,-1-1 1,0 1-1,1-1 8,0-1-57,0-2 29,2-3 10,1 0-66,2 1-85,-2 2 38,1-1-36,-1 2 53,0-1 65,1-1-2,-2 3-11,1-1-42,-1 0-23,2-1-44,1 0-51,1-2-57,-3 3 307,1 0-76,0-1-68,2 0-58,3-2-150,1-1-69,27-15-1070,-23 12 910,-6 6 298,-2-1 61,0 1 72,-1 0 86,10-5-227,-5 2 64,11-6-141,1-1 51,18-11 244,10-9 61,-26 16 21,-19 13-8,-6 5 13,0 0 21,0 0 78,0 0 78,0 0 82,0 0 78,0 0 69,0 0 48,0 0 516,0 0-577,0 0-57,0 0 260,-3 0-349,1 1-63,-1 0-55,1 0-46,-1 0-23,0 0-41,-3 4 34,4-4-22,0 0 68,-11 9 676,8-4-718,-1 0 51,-1 2 43,0 0 37,-9 12 297,-22 30 833,27-34-987,0-1-54,2-2-70,1-1-99,1-2-119,5-6-67,0-1-37,-5 14 198,5-1-75,0 0 0,1 0 0,1 9-50,5-15 2,19 12 20,-12-15 181,0-1-88,0-2-88,1-1-90,1-2-91,-1-1-92,1-1-94,-1 0-93,1-2-95,0 0-96,0-1-97,-1 0-98,1 0-99,-1-1-100,0 0-101,0 0-103,-4 2 288,0 0-53,-1 0-53,0 0-54,-1 1 470,11-5-1185,-6 3 674,-2-1 257,-1 1 81,1-2 14,0-1 98,2-1-43,4-6-257,-16 14 981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36:30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226 334 7924,'0'-1'702,"0"-4"-201,0-5 41,0-7 314,0 11 571,-1 1-8,0 4-1171,1 0-93,0 0-90,-1 0-34,0 0-43,0-3-85,1 3 91,-1 0 34,1 0 31,-1 0 39,1-1 48,0 1 53,-1 0 14,1 0 47,0 0 51,0-1 56,0 1 59,0 0 63,0-1 69,0 1 72,-5 8-540,-9 17 43,1 1 0,1 0-1,2 1 1,0 2-133,-14 45 209,2 1-60,8-28-93,1-2-35,9-30-14,-48 164 11,44-146-14,2 1 0,1 0-1,2 0 1,1 13-4,2-42 0,0-1 1,0 1-1,0 0 0,0-1 0,1 1 0,0-1 0,0 1 1,0-1-1,1 3 0,0 3 4,-1-8-4,-1 0 1,0 0 0,0 1 0,0-1 0,1 0-1,-1 0 1,1 1 0,-1-1 0,1 0 0,-1 0-1,1 0 1,0 0 0,-1 0 0,1 0 0,0 0-1,0 0 1,0 0 0,0 0 0,0 0 0,0 0-2,0-1 3,-1 0 0,0 1-1,1-1 1,-1 0 0,1 0-1,-1 1 1,0-1-1,1 1 1,-1-1 0,0 0-1,0 1 1,1-1 0,-1 1-1,0-1 1,0 0-1,0 1 1,1-1 0,-1 1-1,0-1 1,0 1 0,0-1-1,0 1 1,0-1-1,0 1 1,0-1 0,0 1-1,0-1 1,0 1-2,7 0 45,22 5 17,-28-6-59,0 0 1,0 0 0,-1 0 0,1 1 0,0-1 0,0 0 0,-1 0-1,1 0 1,0 0 0,0-1 0,0 1 0,-1 0 0,1 0 0,0 0-1,0-1 1,-1 1 0,1 0 0,0-1-4,16-8 58,0 0 0,0-2 0,-2 0 0,1 0 0,-1-1 0,-1-1 0,0-1 0,-1 0 0,-1-1 0,2-3-58,55-78 275,-12 2-58,-11 6-12,-4-1 0,13-45-205,-25 53 82,-2-1-34,-1 2-46,-1 0-59,-6 18-39,0 1-50,-17 54 115,-3 7-26,0 0-83,0 0 27,0 0-37,0 0-41,0 0-40,0 0-38,0 0-35,0 0-34,0 0-44,0 0-55,0 0-68,0 0-77,0 0-81,0 0-82,0 0-85,0 0-84,1 0-82,0 0-76,2 0-70,4 0-309,9 0-2015,-13 0 2074,-2 0 749,0 1 48,0 1-106,-1 0 396,1-1 35,-1 2 8,1 0 42,0 4-114,1 2 110,1 4-14</inkml:trace>
  <inkml:trace contextRef="#ctx0" brushRef="#br0" timeOffset="655.144">839 413 8676,'-1'-1'401,"-4"-2"-170,-20-15 236,18 14-156,2 3 106,2 1-294,-1 1 49,0-1 43,1 1 36,-6 0 317,-10 4 896,14-3-1055,-1 0-51,1-1-65,1 1-94,1-1-114,1 0-92,1-1-35,-7 4 485,2-1-83,0-1-75,2 0-65,-2 0 9,2 0-101,0 0-64,-4 3 0,3-1 13,1-1 29,-2 1 54,-1 1 66,-1 1 77,2-2-222,0-1-16,-4 3 2,1 0 26,-1 3 46,-5 4 83,-14 13-62,18-15-81,4-3-36,-2 8-28,6-8 0,-12 20 17,13-21-29,1-6-3,1 1 0,-1-1 0,0 0 1,1 1-1,-1-1 0,1 1 0,-1-1 0,1 1 1,0-1-1,0 1 0,0-1 0,-1 1 0,1-1 1,1 1-1,-1-1 0,0 1 0,0-1 0,1 1 0,1 18 2,-2-1-7,0-18 5,0-1 1,0 1-1,0-1 0,0 1 1,0-1-1,0 1 1,0-1-1,0 1 1,1-1-1,-1 1 0,0-1 1,0 1-1,1-1 1,-1 1-1,0-1 1,1 0-1,-1 1 0,0-1 1,1 1-1,-1-1 1,0 0-1,1 1 1,-1-1-1,1 0 0,-1 1 0,34 29 16,10-2 3,11 6 29,-23-12-27,-30-21-20,0 0-1,1 1 0,-1-1 0,0 0 0,-1 1 1,1 0-1,0-1 0,0 1 0,-1 0 0,1 0 1,-1 0-1,1 0 0,-1 0 0,0 0 0,0 1 0,3 4 0,-3-6 0,1 1 0,-1 0 0,1 0 0,-1 0 0,0 0 0,0 0 0,0 0 0,0 0 0,0 0 0,0 1 0,0-1 0,0 2 0,0 3 0,2 6 0,-8 24 37,3-31-29,0 1 0,-1-1 0,0 0 0,-1-1 0,1 1 0,-4 4-8,-29 29 46,-1-7-9,19-21-18,-26 8 90,39-17-47,0-2 4,-13 0 6,14 0-24,4 0-26,-2-5-9,-7-16-16,8 10-18,5 0 14,0-1-1,0 1 1,1 0 0,1-1 7,4-5-16,6-4 16,1 3-19,-10 11 14,4-4 1,5-8-35,-11 11 28,3-4 1,10-5-68,-9 10 53,4-3-5,-5 2-22,5-3-38,-5 1 43,-2 3 32,2 0-29,2-1-34,5-3-53,-4 3 74,-3 3 40,1-2-35,2-1-41,5-5-61,-2 2 104,73-58-251,-66 52 273,0 0 33,7-7-5,-21 18 27,-7 6 29,0 0 64,0 0 107,0 0 111,0 0 63,0 0 17,0 0-95,0 0-104,-6 3-59,-1 0-115,2-2-37,-1 2 35,-2 3 39,-3 3 60,-2 0-54,-8 6-13,4-1 28,2 3 61,-2 4 103,9-10-207,-5 5 11,-4 12 43,-2 7-55,13-19-51,4-8-5,1-5-3,0 0 0,0 0-1,1 0 1,0 1 0,-1-1 0,1 0 0,0 0 0,0 0 0,1 0 0,-1 0 0,1 1 0,1 26 8,3-15-32,10 16-18,-11-24-62,3-2-91,4 3-56,-1-2 31,-1 0-20,0 0-66,-1-1-11,-1-1-66,-1 0-76,0-1-84,-4-2 173,0 0-35,1 0-505,1-1-126,2 0-119,1 0 256,2 1-101,3-1-214,1 0-80,2 0-217,21-2-2086,-25 0 2352,-2-1 442,-2 0 89,2-1-54,4-3-284,-13 6 1009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37:2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1573 0 17592,'0'0'600,"0"0"-342,0 0-35,0 0-39,0 0-48,0 0 21,0 0-57,0 0 54,-1 1 73,-2 4 84,1-3-139,1-1-120,-1 1-17,-1-1-8,1 1 27,1 1 40,-2 1 68,1 0 38,0 1 71,-1 1 84,0 2 94,-12 29 226,-2 1-89,-2 0-80,0 0-73,-2 1-62,0 0-54,-1 1-44,-1-1-36,-13 26 101,-18 33 122,23-37-253,-25 46 60,-2 2-102,-13 20-62,-44 62-35,-11-9 43,33-67 71,10-25 77,39-48-83,-1 0 36,4-8-44,-2 0-44,-48 28 30,65-45-111,-2-2 0,0-1-1,-1-1 1,0-2-1,-28 7-42,34-14 33,14-3 11,-1-1-1,1 0 0,0-1 1,-1 0-1,-5-2-43,-5-2 60,19 5-56,0 0 0,0-1 0,0 1 0,0 0 0,0-1 0,0 1 0,0-1 0,0 1 1,1-1-1,-1 1 0,0-1 0,0 0 0,1 1 0,-1-1 0,0 0 0,1 0 0,-1 0-4,-8-9 13,1-1 1,0 0-1,0 0 0,1-1 0,1 0 0,-2-3-13,-7-33 68,9 16-55,2 1-1,0-25-12,3 12-21,2 0 0,3 0 0,2-8 21,5-11-52,16-55 52,9 3 45,-26 86-38,1 0 0,1 1 0,2 0 0,1 1 0,1 0 0,1 1 0,1 1 0,5-2-7,-10 13 6,0 0 1,2 1 0,-1 1-1,2 0 1,0 1 0,2 0-7,-2 2 13,0 1-1,1 0 1,0 1 0,0 1 0,1 1 0,16-3-13,-3 4 40,0 1-1,0 1 1,0 2-1,0 1 1,1 2 0,-1 1-1,-1 1 1,1 2-1,-1 1 1,0 1 0,2 2-40,21 9 74,-2 3 1,22 13-75,-5 2 77,24 20-77,-36-18-61,-1 1 39,4 8 62,47 49-40,-42-29-10,8 18-93,-35-39-12,-1 3-54,-2 1-64,-1 2-71,-17-26 160,0 1-56,0 1-55,0 0-56,0 1-58,0 0-58,-1 1-58,1 0-60,-1-1-60,0 1-62,-1 0-61,1-1-62,-1 0-64,-1 0-64,1-1-65,-2-1-65,5 10-453,-1 0-110,-1-1-39,19 49-2289,-14-33 1607,-9-26 1152,-1 1 66,1 0 80,0 0 97,-3-10 384,-1-1 45,0 1 38,1 0 35,1 4-48,0 0 33,18 46-781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38:06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9 344 9604,'0'0'681,"-1"6"-33,1-4-396,-1-1-120,1 0-95,0 0-45,-1 0-95,-1 3-149,2-3 205,-1 1 44,1-1 45,0 0 50,-1 1 58,1-1 68,0 0 21,0 1 58,-1-1 63,1 0 68,0 1 74,0-1 77,0 1 84,0 0 89,1-2-99,4 0-65,7 0-91,-1 0-90,-4-1-81,-1-2-62,20-12 27,0 0 40,73-44 943,-66 35-920,-1-3-83,-17 14-145,-6 3-54,-2 2-35,-2-1-32,3-2 30,2-6 90,-5 6-59,3-5 25,-4 5-20,1-4 37,-2 6-53,9-33 170,-9 30-195,0 2-46,-2 4-99,-1 0 155,0-18-102,0 20 87,0 2 63,0 2 50,0 0-58,0 0-58,0 0-38,0 0-22,0 0 37,0 0 42,-3 6 199,1-3-199,0 0-26,-2 2-11,1 1 42,0 3 49,-1 4 75,-13 62-345,4 6 61,6 5 77,5-1 91,-8 29-19,9-101-25,0 0 1,-1 0-1,0 0 0,-1 0 1,0 0-1,-1 0 1,-5 10-11,1-6 31,0 0 1,-1-1 0,-2 2-32,2-7 27,-19 14 10,-11 0-18,-4-4-14,-1-5 11,13-9 11,25-6-9,-1-1-44,1-1 50,2 1 43,1-1 38,0 0 122,3-1 202,5-1 110,1 1-237,-1 0-125,0 0-96,-2 1-87,-1 0-36,1 0-40,-1 0-45,12-4 210,-3 2-36,10 2-23,-6 0-10,16-4-42,40-9 101,-50 10-96,0-2-60,-6 3-23,-1-1-49,0-1-56,0 1-65,6-2-453,-11 4 313,0-1-38,0 2-42,0-1-43,-1 0-47,0 1-48,3-1-241,-1 0-87,1 0-94,-1-1-99,1 0-105,1 0-110,0-2-115,1 0-123,8-3-814,-7 2 908,-1 1 352,0 1 116,1-1 135,0 1 114,2 0-49,10-3-300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38:06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427 1 8100,'-6'3'1187,"-9"7"-305,0 0-54,0 0-51,0 1-51,0 0-48,1 1-47,-1 0-45,1 1-42,0 0-42,1 1-39,-1 0-38,1 0-35,-13 15 290,2 2-121,5-6-190,1 1-60,0 0-53,1 1-47,-2 5-7,2 1-43,-29 66 191,20-20-270,20-57-57,2 0 0,-2 14-23,5-23 0,0 1 1,1-1-1,0 0 0,1 0 0,0 0 0,1 1 0,1-1 0,0-1 1,1 1-1,4 9 0,1-10-3,30 21-18,-22-24 86,1-2-37,0-2-39,1-2-45,0-3-48,0-1-53,0-1-57,0-2-60,0-1-65,0-1-68,0 0-74,-1-2-76,1 1-81,-2-1-86,1 0-88,-2 0-94,-6 3 315,0 1-37,3-3-191,0-1-62,4-4-530,1-1-69,21-15-1863,-28 21 2492,1 1 44,-4 1 247,1 0 42,-1 0 49,-1 0 59,3-3-43,-2 0 94,1-2 19,4-6-69</inkml:trace>
  <inkml:trace contextRef="#ctx0" brushRef="#br0" timeOffset="1">675 424 9941,'-9'3'77,"0"1"74,-1-1 66,0 0 62,0 0 47,0 0 47,0 1 41,-1 0 34,-15 7 737,-13 14 728,33-21-1721,1 0-55,-3 1 8,4-2-49,-1 1 47,0 0 21,-1 1 49,-1 1 58,-1 1 65,6-6-320,-8 8 123,-3 2 48,-38 40 549,29-24-464,11-10-152,1 1-43,4-8-41,-3 6 5,-1 10 29,7-19-52,1-5-17,1 0 1,0 0-1,0 0 0,0 1 0,0-1 0,1 0 1,-1 1-1,0-1 0,1 0 0,0 1 0,0-1 1,0 1-1,0-1 0,0 2-1,0 55 21,0-54-26,29 24-14,-28-28 19,-1-1-1,0 1 0,1-1 1,-1 0-1,0 1 0,1-1 1,-1 0-1,0 1 0,1-1 1,-1 0-1,0 1 1,1-1-1,-1 0 0,1 0 1,-1 0-1,1 1 0,-1-1 1,1 0-1,-1 0 0,1 0 1,-1 0-1,1 0 1,-1 0-1,1 0 0,0 0 1,45-2-4,-32-3-6,-1 0-13,10-3-68,-1-1-82,2-5-119,10-6-259,-9 4 20,-11 4-83,-8 6 627,1-2-99,1-2-82,2 0-65,1-4-112,23-28-758,-21 26 680,-4 5 166,-2 2 79,3-3-71,-1 0-85,16-29-985,-15 25 825,-5 7 270,-1 1 72,0 1 93,-1 2 73,3-6-115,-3 3 46,-1 2 34,-2 1 31,1-1-19,0 0 20,-1 6 39,0 0 16,0 0 39,-1 0 48,-5 0 51,-7 0 55,0 0 45,12 0-276,1 0 0,-1 0 0,1 0 0,-1 0 0,1 0 0,-1 0 0,0 0 0,1 0 0,-1 1 0,1-1 0,-1 0 0,1 0 0,-1 0 0,1 1 0,-1-1 0,1 0 0,-1 1 0,1-1 0,-1 0 0,1 1 0,0-1 0,-1 0-1,1 1 1,-1-1 0,1 1-28,-4 2 145,0 0-51,-2 2 6,3-3-24,0 2 41,-1-1 21,0 2 44,0 1 53,-1 1 58,1-3-187,0 2-26,-2 1 3,0 1 45,-1 2 70,2-4-56,-1 2 33,-17 26 84,15-19-80,-1 60 46,7-49-205,2-20-4,0-6 5,6 3 19,18 9-2,-24-11-36,1-1-1,-1 0 1,0 0 0,1 1 0,-1-1 0,0 0 0,1 0-1,-1 0 1,1 1 0,-1-1 0,0 0 0,1 0-1,-1 0 1,1 0 0,-1 0 0,1 0 0,-1 0-1,0 0 1,1 0 0,-1 0 0,1 0 0,-1 0 0,1 0-1,-1-1 1,1 1-2,38-11 77,-19 5-71,1-1 9,1-2 1,18-9-16,-27 12 1,5-2 10,30-15-14,-48 23 3,111-48-48,-91 41 37,0 0-1,1 1 1,-1 1 0,19-1 11,-3 5-14,6 1-7,-41-1 19,-1 1 0,1 0 0,0 0 1,-1 0-1,1 0 0,0 0 0,0 0 1,-1 1-1,1-1 0,0 0 0,-1 0 0,1 0 1,0 1-1,-1-1 0,1 0 0,0 1 1,-1-1-1,1 0 0,-1 1 0,1-1 0,0 1 2,22 17-26,-22-18 24,0 1 1,-1-1-1,1 0 0,-1 1 1,1-1-1,-1 1 0,1-1 1,-1 1-1,0-1 0,1 1 1,-1-1-1,1 1 0,-1-1 1,0 1-1,0 0 0,1-1 1,-1 1-1,0 0 0,0-1 1,0 1-1,0 0 2,9 28-11,-9-14 3,0-5 10,-9 30-1,7-31 4,2-5-1,-1-1 0,0 1 0,0-1 0,0 1 0,0-1 0,-1 1 0,1-1 0,-1 0 0,0 1 0,0-1-4,-2 6 13,-3 6 3,-9 6 38,10-12-32,-4 4 9,-7 5 95,12-11-80,1-1-30,-1-1 29,-2 1 36,-4 2 56,-4 1-33,-38 16 255,38-20-305,4-2-64,5-2 32,1-1-1,-14 0 16,14 0-26,5 0-51,-2-7-29,-3-20-46,5 26 107,-1 1 1,1-1-1,0 1 0,0-1 1,0 1-1,0-1 0,0 1 1,0-1-1,0 1 0,0-1 1,0 1-1,0-1 0,0 1 1,0-1-1,0 1 0,1-1 1,-1 1-1,0-1 0,0 1 1,0-1-1,1 1 0,-1-1 1,0 1-1,1-1 8,0-1-57,0-2 29,2-3 10,1 0-66,2 1-85,-2 2 38,1-1-36,-1 2 53,0-1 65,1-1-2,-2 3-11,1-1-42,-1 0-23,2-1-44,1 0-51,1-2-57,-3 3 307,1 0-76,0-1-68,2 0-58,3-2-150,1-1-69,27-15-1070,-23 12 910,-6 6 298,-2-1 61,0 1 72,-1 0 86,10-5-227,-5 2 64,11-6-141,1-1 51,18-11 244,10-9 61,-26 16 21,-19 13-8,-6 5 13,0 0 21,0 0 78,0 0 78,0 0 82,0 0 78,0 0 69,0 0 48,0 0 516,0 0-577,0 0-57,0 0 260,-3 0-349,1 1-63,-1 0-55,1 0-46,-1 0-23,0 0-41,-3 4 34,4-4-22,0 0 68,-11 9 676,8-4-718,-1 0 51,-1 2 43,0 0 37,-9 12 297,-22 30 833,27-34-987,0-1-54,2-2-70,1-1-99,1-2-119,5-6-67,0-1-37,-5 14 198,5-1-75,0 0 0,1 0 0,1 9-50,5-15 2,19 12 20,-12-15 181,0-1-88,0-2-88,1-1-90,1-2-91,-1-1-92,1-1-94,-1 0-93,1-2-95,0 0-96,0-1-97,-1 0-98,1 0-99,-1-1-100,0 0-101,0 0-103,-4 2 288,0 0-53,-1 0-53,0 0-54,-1 1 470,11-5-1185,-6 3 674,-2-1 257,-1 1 81,1-2 14,0-1 98,2-1-43,4-6-257,-16 14 981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38:06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226 334 7924,'0'-1'702,"0"-4"-201,0-5 41,0-7 314,0 11 571,-1 1-8,0 4-1171,1 0-93,0 0-90,-1 0-34,0 0-43,0-3-85,1 3 91,-1 0 34,1 0 31,-1 0 39,1-1 48,0 1 53,-1 0 14,1 0 47,0 0 51,0-1 56,0 1 59,0 0 63,0-1 69,0 1 72,-5 8-540,-9 17 43,1 1 0,1 0-1,2 1 1,0 2-133,-14 45 209,2 1-60,8-28-93,1-2-35,9-30-14,-48 164 11,44-146-14,2 1 0,1 0-1,2 0 1,1 13-4,2-42 0,0-1 1,0 1-1,0 0 0,0-1 0,1 1 0,0-1 0,0 1 1,0-1-1,1 3 0,0 3 4,-1-8-4,-1 0 1,0 0 0,0 1 0,0-1 0,1 0-1,-1 0 1,1 1 0,-1-1 0,1 0 0,-1 0-1,1 0 1,0 0 0,-1 0 0,1 0 0,0 0-1,0 0 1,0 0 0,0 0 0,0 0 0,0 0-2,0-1 3,-1 0 0,0 1-1,1-1 1,-1 0 0,1 0-1,-1 1 1,0-1-1,1 1 1,-1-1 0,0 0-1,0 1 1,1-1 0,-1 1-1,0-1 1,0 0-1,0 1 1,1-1 0,-1 1-1,0-1 1,0 1 0,0-1-1,0 1 1,0-1-1,0 1 1,0-1 0,0 1-1,0-1 1,0 1-2,7 0 45,22 5 17,-28-6-59,0 0 1,0 0 0,-1 0 0,1 1 0,0-1 0,0 0 0,-1 0-1,1 0 1,0 0 0,0-1 0,0 1 0,-1 0 0,1 0 0,0 0-1,0-1 1,-1 1 0,1 0 0,0-1-4,16-8 58,0 0 0,0-2 0,-2 0 0,1 0 0,-1-1 0,-1-1 0,0-1 0,-1 0 0,-1-1 0,2-3-58,55-78 275,-12 2-58,-11 6-12,-4-1 0,13-45-205,-25 53 82,-2-1-34,-1 2-46,-1 0-59,-6 18-39,0 1-50,-17 54 115,-3 7-26,0 0-83,0 0 27,0 0-37,0 0-41,0 0-40,0 0-38,0 0-35,0 0-34,0 0-44,0 0-55,0 0-68,0 0-77,0 0-81,0 0-82,0 0-85,0 0-84,1 0-82,0 0-76,2 0-70,4 0-309,9 0-2015,-13 0 2074,-2 0 749,0 1 48,0 1-106,-1 0 396,1-1 35,-1 2 8,1 0 42,0 4-114,1 2 110,1 4-14</inkml:trace>
  <inkml:trace contextRef="#ctx0" brushRef="#br0" timeOffset="1">839 413 8676,'-1'-1'401,"-4"-2"-170,-20-15 236,18 14-156,2 3 106,2 1-294,-1 1 49,0-1 43,1 1 36,-6 0 317,-10 4 896,14-3-1055,-1 0-51,1-1-65,1 1-94,1-1-114,1 0-92,1-1-35,-7 4 485,2-1-83,0-1-75,2 0-65,-2 0 9,2 0-101,0 0-64,-4 3 0,3-1 13,1-1 29,-2 1 54,-1 1 66,-1 1 77,2-2-222,0-1-16,-4 3 2,1 0 26,-1 3 46,-5 4 83,-14 13-62,18-15-81,4-3-36,-2 8-28,6-8 0,-12 20 17,13-21-29,1-6-3,1 1 0,-1-1 0,0 0 1,1 1-1,-1-1 0,1 1 0,-1-1 0,1 1 1,0-1-1,0 1 0,0-1 0,-1 1 0,1-1 1,1 1-1,-1-1 0,0 1 0,0-1 0,1 1 0,1 18 2,-2-1-7,0-18 5,0-1 1,0 1-1,0-1 0,0 1 1,0-1-1,0 1 1,0-1-1,0 1 1,1-1-1,-1 1 0,0-1 1,0 1-1,1-1 1,-1 1-1,0-1 1,1 0-1,-1 1 0,0-1 1,1 1-1,-1-1 1,0 0-1,1 1 1,-1-1-1,1 0 0,-1 1 0,34 29 16,10-2 3,11 6 29,-23-12-27,-30-21-20,0 0-1,1 1 0,-1-1 0,0 0 0,-1 1 1,1 0-1,0-1 0,0 1 0,-1 0 0,1 0 1,-1 0-1,1 0 0,-1 0 0,0 0 0,0 1 0,3 4 0,-3-6 0,1 1 0,-1 0 0,1 0 0,-1 0 0,0 0 0,0 0 0,0 0 0,0 0 0,0 0 0,0 1 0,0-1 0,0 2 0,0 3 0,2 6 0,-8 24 37,3-31-29,0 1 0,-1-1 0,0 0 0,-1-1 0,1 1 0,-4 4-8,-29 29 46,-1-7-9,19-21-18,-26 8 90,39-17-47,0-2 4,-13 0 6,14 0-24,4 0-26,-2-5-9,-7-16-16,8 10-18,5 0 14,0-1-1,0 1 1,1 0 0,1-1 7,4-5-16,6-4 16,1 3-19,-10 11 14,4-4 1,5-8-35,-11 11 28,3-4 1,10-5-68,-9 10 53,4-3-5,-5 2-22,5-3-38,-5 1 43,-2 3 32,2 0-29,2-1-34,5-3-53,-4 3 74,-3 3 40,1-2-35,2-1-41,5-5-61,-2 2 104,73-58-251,-66 52 273,0 0 33,7-7-5,-21 18 27,-7 6 29,0 0 64,0 0 107,0 0 111,0 0 63,0 0 17,0 0-95,0 0-104,-6 3-59,-1 0-115,2-2-37,-1 2 35,-2 3 39,-3 3 60,-2 0-54,-8 6-13,4-1 28,2 3 61,-2 4 103,9-10-207,-5 5 11,-4 12 43,-2 7-55,13-19-51,4-8-5,1-5-3,0 0 0,0 0-1,1 0 1,0 1 0,-1-1 0,1 0 0,0 0 0,0 0 0,1 0 0,-1 0 0,1 1 0,1 26 8,3-15-32,10 16-18,-11-24-62,3-2-91,4 3-56,-1-2 31,-1 0-20,0 0-66,-1-1-11,-1-1-66,-1 0-76,0-1-84,-4-2 173,0 0-35,1 0-505,1-1-126,2 0-119,1 0 256,2 1-101,3-1-214,1 0-80,2 0-217,21-2-2086,-25 0 2352,-2-1 442,-2 0 89,2-1-54,4-3-284,-13 6 1009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38:06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8339 4168 5955,'0'-1'-68,"-1"-5"-8,-1-2-9,-2-12-172,4 20 244,0 0-1,0-1 1,0 1 0,0-1-1,-1 1 1,1-1 0,0 1-1,0 0 1,0-1 0,0 1-1,0-1 1,0 1 0,0-1-1,1 1 1,-1-1 0,0 1-1,0 0 1,0-1 0,0 1-1,0-1 1,1 1 0,-1 0-1,0-1 1,0 1 0,1-1-1,-1 1 1,0 0 0,1-1 13,0-1-173,2-2 105,1-1 92,0-1 82,1-1 112,1-1 80,0-1 139,1-1 305,-5 7-310,-1 1 40,0 1 559,-1 1 1178,0 0-878,0 0-504,0 0-353,0 0-34,0 0 343,0 0-122,0 0-114,0 0-103,0 0-71,0 0 267,0 0-45,0 0 40,0 0 32,0 0 2,0 0-12,0 0-22,0 0-40,0 0-48,0 0-97,0 0-92,0 0-62,0 0-16,0 0 24,0 0 30,-1-3-89,1 0-100,1-1-64,2 0-54,0-1 14,-1 0 51,0 0 53,-1-1 82,2-5-101,7-26 286,-8 28-341,-1 4-64,2-7-68,-1 5 41,2-7 29,1 7-36,1-2-39,1 1 75,0-2 36,-5 7-24,1-2 139,3-1-8,18-21-3,-18 21-26,1 2-8,22-11-38,-15 11-2,-1 5-35,27 2 111,-25-2-118,0 4 36,-5-1-45,7 3 5,6 10 49,-13-11-51,0-1-28,-2 2 43,1 2 45,3 6 67,-4-6-193,1 3 39,20 39 112,-19-26-94,-5-10-39,-2 1-33,-2 6 50,0 0-1,-1 1 0,-2-1 1,0 0-1,-2 0 1,0 0-1,-1-1 1,-1 1-1,-1-1 0,-1-1 1,-1 1-1,-2 1 5,-12 22-17,-2-2 0,-1 0 0,-3-2 1,-31 35 16,26-38-13,-1 0 1,-2-3-1,-37 27 13,38-39 8,26-17-2,8-4-5,0 1 0,0-1 0,0 0 1,-1 0-1,1 0 0,-1 0 0,1 0 1,0 0-1,-1 0 0,0-1 0,-1 1-1,-3 0 8,-5-2 11,-10-9-9,14 3-20,5 4 2,-5-10 3,5-5-57,2 9 47,0-7-2,5-8-53,-4 15 64,0 6 5,0-1 0,0 1 0,1 0 0,-1 0 0,1 0 1,-1 0-1,1 0 0,0 0 0,0 0 0,1 0 0,-1 1 0,1-1 0,1-2 1,0-4 5,-2 6-3,0 0 0,0-1-1,1 1 1,-1 0 0,1 0 0,0 1-1,0-1 1,0 0 0,0 0 0,0 1 0,1-1-1,-1 1-1,3-6 4,-3 6-3,0-1-1,-1 0 1,1 1-1,0 0 1,0-1-1,1 1 1,-1 0-1,0 0 1,1 0-1,-1 1 1,1-1 0,0 0-1,-1 1 0,32-17 0,-26 15 6,0 0-1,0 1 0,1 0 1,-1 1-1,7-1-5,8 1 28,0 1-1,0 0 1,4 2-28,2 1-14,40 11 86,-45-8-99,-5 1-51,-1 0-67,-1 1-83,0 1-99,-10-4-217,0-1 98,-1 0 85,-1-1 71,-1 1 19,0 0 61,5 5-276,-7-7 318,0 1-39,1-1-57,0 1-72,0-1-710,0 1 103,-1-1 94,0 0 90,0-1 202,0 1 53,-1-1 50,1 0 48,-1 0 43,0 0 42,0 0 37,0 0 36,1 0-47,-1 0 54,0 0 46,-1 0 37,1-1-6,1 3-192,-1-3 175,0 1-33,0 0-74,-1 0 81,1 0-35,-1-1-41,1 1-45,0 0-48,0 0-54,0 0-57,0 0-61,0 1-67,0-1-70,1 1-75,-1-1-79,1 1-83,0 0-88,0 0-91,0 1-97,2 1 255,0 0 110,2 3-58,5 4-307,-8-8 909</inkml:trace>
  <inkml:trace contextRef="#ctx0" brushRef="#br0" timeOffset="1">1161 621 8212,'-11'2'222,"-22"9"616,21-6-529,3-2-135,6-2-138,0 0-41,-5 3 304,1-1-60,1 0-51,1-1-46,0 1-20,2-1-42,-5 4 35,3-2-5,1-1 49,-5 2 240,2-1-83,1 1-75,1-2-63,1 1-33,0 0-59,-4 5 10,3-2 3,1-2 59,-15 15 379,2 1-61,2 1-55,0 0-50,-1 5 18,1 0-52,-6 14 90,1 0-63,13-26-239,-10 23 58,3 2-37,-7 44 60,11-7-90,7-37-51,2 0 0,2-1 0,4 21-65,-3-43 17,1-1 1,1 1 0,0-1 0,6 14-18,-4-16 21,0 0 1,1 0 0,1 0 0,0-1 0,2 0-22,0 0 27,1 0 1,0-1-1,1-1 0,0 0 0,1 0 1,0-2-1,0 1 0,1-2 0,1 0 1,-1 0-1,1-1 0,1-1 0,-1-1 0,1 0 1,0-1-1,3 0-27,8 0 36,0 0 1,0-2-1,1-1 1,-1-2 0,0 0-1,1-2 1,-1-1-1,0-1 1,-1-2-1,1 0 1,-1-2-1,-1 0 1,25-14-37,-16 5 53,-1-1-1,-1-1 1,-1-2 0,12-11-53,-10 4 53,-1-1 0,-1-1 1,18-26-54,-18 15-3,-4-2-76,-3-3-71,-4-1-60,-3-2-53,-5-1-45,-6 20-52,-1 0 0,-1-11 360,-3 13-282,0-1 1,-2 1-1,-2 0 1,-1-1-1,0 1 0,-3 1 1,0-1-1,-11-25 282,-7-2-431,-7 2 48,-4 8 21,-4 9 107,-14 4 52,40 27 165,0 0 1,0 1-1,0 1 1,-1 0-1,-3 1 38,-1 0-47,0 1 1,0 1 0,0 0-1,-1 2 47,-46 6-198,11 5-51,1 5-106,-23 12-194,3 7-62,1 3-55,3 5-46,-40 33-504,-45 50-717,122-97 1447,0 0-54,12-9 134,1 1-46,-2 3-109,-9 14-338,7-8 198,7-11 271,-4 4-18,-1 0 70,-7 8-26,1 1 127,10-9 156,1 1 48,-3 6 31,-9 15 30</inkml:trace>
  <inkml:trace contextRef="#ctx0" brushRef="#br0" timeOffset="2">1249 1765 7700,'0'0'643,"0"0"-241,0 0-36,-3-4 135,2 2-533,0 1 44,0-1 40,0 1 40,0 0 35,0 0 34,0-1 254,0 1-115,1 0 34,-1 0 419,0 0 260,2 2 607,-1 0-662,1 0-350,-1-1-133,1 1-34,-1 0-106,1 0-34,-1 0-38,1 0-42,0 0-72,-1 0-35,1 0-37,0 0-40,-1 0-41,1 0-45,0 0-47,0 0-50,-1 0-27,1 1-44,0-1-44,-1 0-47,5 15 679,0 27-78,-3 4 101,-1-2 19,-1 65 615,-1-43-456,0 13 73,-4 1-60,-2-1-60,-1 1-61,-1 6-30,2 1-70,2-14-29,0 1-53,2-1-51,0 1-50,3 1-50,1-2-48,3 1-48,3 0-46,3 8 52,2 7-10,6 7-31,-14-78 16,3 3-16,0-2 16,0-1-16,-6-14 16,-1-5-18,0 0 2,0 0-51,0 0-82,0 0 22,0 0-56,0 0-84,0 0 83,0 0-32,0 0-36,0 0-38,0 0-36,0 0-36,0 0-37,0 0-40,0 0-47,0 0-49,0 0-56,0 0-61,0 0-67,0 0-72,0 0-81,0-1-92,0-2-105,0-2-116,0 4 831,-1 0 50,1-1 44,0 1 40,0 0 4,0 0 42,0-1-19,-1 1 46,1-1-54,0 0 29,-1 1-23,1-1-65,0 0-24,0 0-71,0 0-82,0-1-94,0 1 6,-1-1-80,1 0-87,0 0-93,0-1-99,0 0-107,0 0-112,0-1-121,0-3 435,0-3 92,0-3-46,0-10-264</inkml:trace>
  <inkml:trace contextRef="#ctx0" brushRef="#br0" timeOffset="3">824 2592 9877,'-6'0'795,"2"0"-786,0 0 62,1 0 57,0 1 52,1-1 46,1 0 44,1 0 37,0 0 33,0 0 261,3 0 53,9 0 1433,-7 0-1480,0 0-35,0 0-47,1 0-63,-2 0-195,0 0-39,0 0-42,0-1-47,-1 1-61,0 0-38,0 0-40,0-1-42,-1 1-46,1-1-47,-1 1-49,0 0-53,23-6 579,0 0-37,0 0-36,0-1-33,25-7 147,0 0-104,-1 0-85,1 1-64,20-5 31,0 3 0,24 0-161,-27 9 61,-1 3 1,14 3-62,-11 0-3,-61 0-88,-8 0-101,0 0-48,0 0-19,0 0 32,0 0-2,0 5 7,0-1 41,0 2-77,0-1 98,0 4-106,0-6 148,0 0-46,0 1-174,0-1-53,-2-1-61,-1 0-69,3-1 307,-1-1 39,0 1-72,1 0 109,-1 0 78,-2 4 37,1-3-70,1-1-19,0 0-58,-1 0-70,1 0-81,-1 0-18,0 0-71,0 0-79,0 0-86,-1 0-91,1 0-100,-1 0-106,0 0-112,1 0 707,1-1 37,-1 1-144,0-1 60,0 1 149,1 0 36,-3 0-216,2 0 191,0-1-47,1 1-12,-1-1-52,0 1-61,0-1-68,-1 1 9,1 0-60,0-1-63,-1 1-68,0-1-74,0 1-79,-1 0-83,0 0-89,2-1 709,0 1 39,-4 0-58,-3 1 95,-5 1 91</inkml:trace>
  <inkml:trace contextRef="#ctx0" brushRef="#br0" timeOffset="4">1236 3542 5955,'-9'5'262,"-16"6"410,11-4-308,7-4-206,1 0-45,1-1-55,2-1-66,-16 8 578,-16 13 851,26-15-964,0 1-42,2-2-109,3-3-181,1-1-65,-5 5 387,2-2-96,1-1-85,1-1-71,1 0-39,0-1-65,-2 4 14,1 0-3,1-3 0,-1 1 49,-3 4 148,2-4-101,1 2 39,-2-1-172,-2 2 34,-9 9 182,-5 4 98,-32 33 597,37-32-677,12-15-242,-3 4 60,-13 18 216,16-21-260,0-1-34,2-1 100,1 3-70,-6-2-59,1 1 14,5 1 70,8-11-24,2 1-41,6-3 10,5-7 50,71-58 41,132-107-36,-190 151-67,9-9 8,-10 11 5,-18 16-19,13-6-10,-19 10-22,-7 4-5,0 0 5,0 0 30,11 4 77,0 3-41,-6-4-1,1 0 184,-2 2 42,7 9 10,0 1-35,11 15 160,-6-6-182,1-1-42,21 25 100,-30-38-254,4 6 10,12 6 48,9 5-9,1-2 0,22 12-86,-6-8 2,-1-8-77,-43-19-100,0 0 46,3 2 0,-1-2 50,9 5-81,-12-5 63,0-1-45,0 1-21,0-1-50,-1 1-58,1-1-66,-1 0-1,1 0-55,-1 0-62,1-1-66,0 1-71,1 0-75,-1 0-80,1 0-85,1-1-170,1 2-46,18 2-2511,-15-2 2072,-3-1 416,-1 0 68,-1 0 89,-1 0 107,-3-1 430,0 0 37,0 1-244,-1-1 10,0 0-144</inkml:trace>
  <inkml:trace contextRef="#ctx0" brushRef="#br0" timeOffset="5">388 4730 6451,'-5'5'339,"-4"5"-211,-1 2 54,-12 15 297,17-21-368,2-2-40,-11 17 450,0 0 37,-27 50 1370,25-40-1134,-2 6 59,7-16-421,0 0-67,0 0-80,0 0-93,-2 3-5,0 0-34,-13 25 71,-2 5-67,-33 74 88,40-82-109,19-41-91,2-5-2,0 0 40,0 0 77,0 0 130,0 0 79,0 0-17,0 0-99,0-1-173,2-4-34,37-82-25,-27 59 86,0 0-53,0 0-48,-1 1-41,9-20-101,-2 1-73,40-104-650,-35 86 578,-12 32 196,-1 0 51,0 1 63,0-1 72,-8 25-69,1 2-3,6-16-7,-6 16 4,-3 5-4,0 0 7,7 1 20,0-2-50,-3 0 11,-1 1 33,5 1 101,-4 6 123,-2-4-187,2 1-44,1 2-11,-3-3 16,0 1 35,0 1 21,0 0 36,0 1 43,0 2 49,3 10-2,-1 2 29,5 32 396,-7-20-336,-2-6 3,0 0-51,0 0-47,0 0-42,0 17 33,0 1-86,2 0-66,0-1-46,1-9-32,2-1 0,5 21 22,4-4 30,19 26 44,-31-73-76,-1 1 0,0-1 0,1 0 0,0 0 0,0 0 0,0-1 0,0 1 0,0 0 0,0-1 0,1 1 0,2 1 2,2 2-31,1 4-231,-1-4 90,-1-1 43,1-2-4,-4-2 37,1 1-51,1 2-388,1 0-107,0-1-91,0-1-73,3 2-563,11 3-1983,-13-5 2223,-4-2 562,0 1 34,0 0 40,-1-1 45,1 1-51,0 0 98,-1-1 111,-1 1 124,5 1-1647,-4-2 698,-2 1 278,0-1 112,0 0 128,0 0 108,0 0 9,0 0-123</inkml:trace>
  <inkml:trace contextRef="#ctx0" brushRef="#br0" timeOffset="6">48 5176 15479,'-40'-23'112,"32"19"-5,8 4-32,0 0-49,0 0-4,0 0 26,0 0 37,0 0-18,0 0 34,4-6 179,11-16-82,-14 21-186,-1 1 0,0-1 1,1 1-1,-1-1 1,1 0-1,-1 1 0,1-1 1,-1 1-1,1 0 1,0-1-1,-1 1 0,1-1 1,0 1-1,-1 0 1,1-1-1,0 1 1,-1 0-1,1 0 0,0 0 1,0-1-13,56-16 136,-24 10-87,0 1 0,6 1-49,1 2-134,-27 2 37,0 1-55,0-1-77,1 1-92,-1-1-111,-6 1 169,-1-1-35,1 1-37,0-1-39,-1 0-42,1 1-43,0-1-46,0 0-48,0 0-51,-1-1-53,33-1-3886,-31 3 3614,-1 0 46,1 1-28,-1 0 94,0 0 111,-4-1 401,-1 1 35,1-1-26,-2 1 34,2-1-175,-2 1 27,0-1-74</inkml:trace>
  <inkml:trace contextRef="#ctx0" brushRef="#br0" timeOffset="7">755 4962 12982,'0'0'475,"-6"-3"-86,-16-8 20,16 8 156,6 3 57,-5 2 79,3-2-575,-1 0-59,-5 0 19,5 1-30,-1 0 38,1 0 23,-1 1 46,0 1 52,0 0 62,-1 2-134,-2 1 54,-19 20 601,16-15-502,6-6-182,0-1-33,1-1-41,1-1-47,-6 8 268,1-1-55,1-1-47,0-1-41,1 1-22,1 0-38,-7 13-1,3-6-3,3 0-33,-8 33-93,10-7 88,3-19 21,0 12 6,0-33-43,0 0 0,0 0 1,0 0-1,0 0 0,0-1 1,0 1-1,0 0 0,1 0 0,-1 0 1,0-1-1,0 1 0,1 0 1,-1 0-1,0 0 0,1-1 0,-1 1 1,1 0-1,-1-1 0,1 1 0,3 7 5,-2-4-4,0 0 0,0-1 0,0 1 0,1-1 0,-1 0 0,1 0 1,0 0-1,2 2-1,24 22 10,-15-20-8,1 0-37,1-3-37,1 0-40,-1-1-41,0-1-45,-1-2-45,-2 1-48,-6-2-136,3-1-98,-4 0 409,1-1-49,1 0-50,0-1-51,1 1-52,1-2-52,0 1-55,0-1-55,-2 2 67,0-1-36,0 0-35,0 1-35,-1-1-37,1 1-37,0 0-37,-1 0-38,9-5-801,14-13-2065,-22 13 2509,-1 0 66,3-1-30,-6 5 547,1-1 40,4-1-233,0-1 84,2 0-30,6-3-200</inkml:trace>
  <inkml:trace contextRef="#ctx0" brushRef="#br0" timeOffset="8">1068 4693 15479,'-2'0'505,"-2"0"-207,-8 0 0,0 0-68,6 0 128,3 6 31,2-2-281,-2-1-53,0 3-3,1-3 7,1 1 39,0 0 23,0 1 43,-1 0 49,1 3 57,0-3-143,-1 0-35,0 2 11,1 2 65,0-4-53,0 1 34,0 1 40,0 2 44,-4 30-104,1 2 48,0 101 547,6-80-442,2 2-75,-2-33-149,1 0-37,3 22-51,-2-30-79,-3-17-112,-1-2 59,1 0 53,0-1 44,-1 0 35,0 0 33,0 4 136,0-5-186,0-1-39,-1 1-57,1 0-66,0 0-78,0 1-87,-1 0-99,1 1-108,0 1-119,0 5-117,0-5 363,0-1-39,0-1-42,0-2-37,0 0-652,0-1 290,0 0 258,0 0 61,0 0-60,0 0-70,0 0-57,0 0-212,0 0-550,0 0 281,0 0 61,0 0 458,0 0 53,0 0 58,0 0 51,0 0-73,0 0-282</inkml:trace>
  <inkml:trace contextRef="#ctx0" brushRef="#br0" timeOffset="9">959 5155 10901,'1'-2'917,"0"-3"-348,2-2-215,0-2 87,13-28 1211,-11 28-1330,0 1-36,1-1-42,0 1-62,1 0-71,0 1-85,-1 0 5,4-3-14,8-3 49,-13 8-95,0 1 23,0-1-1,0 1 1,0 0-1,1 0 0,0 1 1,0 0-1,0 0 1,0 0-1,0 1 1,1 0-1,1-1 7,-6 3 122,0-1-35,1 1-38,0-1-40,1 0-42,-1 0-43,2 0-46,-1 0-47,1 0-92,1-1-70,0 1-73,-1-1-77,1 1-81,0-1-82,0 1-86,0 0-89,0-1-92,0 1-96,-1 0-98,0 0-102,-1 1-104,1-1-107,-2 1-112,0 0-113,-3 0 1168,0 0 114,0 0 38,0 0-39</inkml:trace>
  <inkml:trace contextRef="#ctx0" brushRef="#br0" timeOffset="10">1297 5109 15783,'-1'1'426,"-3"2"-190,1-1-138,0-1-55,-4 2 1,2 1 51,-1 2 88,3-2-43,-1 2 41,3-5-217,0 2 46,-2 1 39,1 0 35,-5 7 193,-8 16 522,11-20-589,2-3 262,2 1-310,-1-2-36,0 4 38,-1 0-80,-1 1-69,0-4 9,3-1 33,-3 4 127,4-1-80,0-5-75,3 14 2,-4-9 27,-1-1 57,6 0-49,16 16-4,-16-16-9,1-5 11,0 1-43,9 1 8,3-7 46,-10 2-59,3-2 3,7-6 29,17-13-3,-24 17-34,5-7 8,-2-8-48,-12 19-6,2 0 31,2-4 15,-2-1-63,-1-2-68,1-3-102,-3 10 61,0-1 61,0-1 34,1-8-16,-1 8 19,-1-1-57,0 0-76,0 2 46,0 0-34,-1-1-38,1 1-42,-1-1-46,0 1-49,-1-2-53,1 1-58,0 3 302,1 0 43,0 0 2,-1-1 49,1-2-24,-1 2-10,0-1-46,0 0-86,-1 0-45,0-1-92,-1 0-109,-1-2-122,-9-16-487,12 21 989,-1-2-401,-1 0 112,0 0 98,1 2 83,-1-1 46,0 2 71,-4-2-21,5 2 14,1 0 12,0 1-37,-9-4-991,8 4 1141,1 0-48,0 0-47,-1 1-43,1-1-41,-1 0-36,-1 0-296,0 0-69,-1 0-80,-2 1-558,-4 0-882,6-1 1225,0 1 52,0-1 106,2 0 321,0 0 65,0 1 74,0-1 82,1 0 91,-1 0 100,1 0 108,0 1 117,-2-1-610,1 0 56,1 1-3,1-1-88</inkml:trace>
  <inkml:trace contextRef="#ctx0" brushRef="#br0" timeOffset="11">1568 5033 6275,'0'0'1200,"0"0"-485,0 0-251,0 0 516,0 0-381,0 6 362,0-3-787,0 0 44,0 4 321,0-1-132,0 18 1323,0-17-1321,0-1-59,0-1-71,0-1-100,0 0-119,0-3-81,0 0-37,0 8 536,0-1-109,0-2-95,0-1-81,0-1-73,0 0-46,0-1-32,0 7 13,0-7 18,0 1 64,-3 16 570,1-14-575,0 0-41,-1 3 6,2-4-30,-1 0 33,0 1 17,0 1 35,0 1 41,-1 2 47,2-4-143,-1 0-27,-1 3 4,0 0 49,0 3 70,2-5-54,-2 3 33,1-2-100,-1 5 67,-6 22 260,6-26-307,1-2-37,0-1 81,3-1-54,-2 1-39,-6 8-18,6-11-1,-1 2 88,2-5-15,0 0-2,0 0 74,0 0 54,0 0 332,0 0-3,0 0-306,0 0-46,0-1-65,0-4-54,1-15-53,1 1 1,1-1 0,2-8-29,5-13-2,2-4-84,-6 23-4,0 2-40,-6 17 88,15-46-521,-7 27 282,-3 8 18,2-1-74,-2 4-15,1-1-79,0 2-90,1 0-102,0 1-115,-3 5 323,0 0-33,0 0-34,0 0-37,0 1-37,1 0-39,-2 1-366,-1 0-92,1-1-297,4-4-752,-7 7 2102,20-21-2876,-8 8 1484,0 2 39,6-1-731,7 0-928</inkml:trace>
  <inkml:trace contextRef="#ctx0" brushRef="#br0" timeOffset="12">4868 4265 11381,'-33'-10'518,"26"8"95,7 3-273,-6 4 33,2-2-197,2-1-120,0-1-14,-2 2-5,0-1 21,1 1 37,0 1 63,-1 0 35,1 1 66,-2 1 79,0 1 88,-10 16 132,0 1-49,1 1-45,0 2-41,0 0-38,1 1-34,-12 30 266,6-10-189,0 0-43,-30 92 676,31-90-887,-1 6 517,-11 50-691,22-64 125,5-2-51,4-1-69,6-2-84,-3-26-62,0-3 67,0-1 47,1 0 48,1-1-24,4 5 37,15 2-7,-10-9 18,-8-4-30,1-1 0,-1 0 0,1 0 1,-1-1-1,1 0 0,-1 0 0,2-2-15,37-19 153,12-20-59,-3-4-35,6-13-23,-29 24-26,18-28-10,-19 20 1,-3-2 0,24-49-1,-26 39 74,5-22-74,-14 31-71,-1-1-102,-3 7-35,-1 0-40,26-94-668,-23 78 565,-1-1 77,-7 30 183,0 0 37,-1 7 41,-5 15-13,-1 6-86,0 0-83,0 0-21,0 0 8,0 1 83,-2 6-41,1-4 376,1 0-79,-1 1-76,0 1-70,0-1-66,0 1-61,1 0-57,-1 1-51,0 1-179,0 2-78,-1-1-68,1 1-54,0 4-434,-3 17-1533,3-20 1720,0-1 19,0-4 471,1-1 34,0-2 70,0 0 41,-1 2-137,1-1 110,-1-1 78,0 4-214,1-3 155,0-2 60,0 1-49,0 0-59,0 0-67,0 0 2,1 1-60,-1-1-65,0 1-70,0 0-76,1 1-83,-1-1-86,0 2-94,1 2 417,0 3 92,0 3 32,2 8-91</inkml:trace>
  <inkml:trace contextRef="#ctx0" brushRef="#br0" timeOffset="13">5475 4520 14807,'-25'-17'819,"13"9"-320,6 3 34,5 4-85,-2 1-109,0 0-75,0-1-64,1 1-55,-1-2-30,0 1-50,-3-2-3,3 1-4,1 1 92,-3-1 485,-2 1-24,-18-5-32,19 5-82,1 2-87,-14 3-36,14-3-3,-2 1 8,4-1-305,-2 1-27,-3 2-1,2-2 55,-1-1 77,3-1-45,0 0 35,-2 7 117,-17 17-29,17-17-104,2-2-50,1-1-97,-10 14 44,11-15-38,0 1-1,0-1 1,0 0-1,1 1 1,-1-1-1,1 1 1,0 0 0,0-1-1,0 1 1,1 0-1,-1 2-10,0 0 5,0 0-8,1-1 0,-1 1 0,1 0 0,0-1 0,0 1-1,0-1 1,1 1 0,0 0 0,0-1 0,2 5 3,-1-2-2,3 7-7,6 5-31,-5-11 29,3 4-3,4 10-38,15 27 22,-21-40 22,17 31 0,-6-2-10,-16-32 16,1 0 1,-1 0 0,0 0 0,-1 1-1,1-1 1,-1 0 0,-1 1 0,0-1 0,0 1 1,-3 13 33,-4-3 35,-1-3 20,-2-2 36,-3 1 41,-1-1 45,5-6-131,2-2-45,-8 2-36,7-5 20,-2 1 35,-11 4 5,16-5-28,-2-2 7,-19 0-24,19 0-34,7 0-14,0 0-66,-5-6-48,-7-10 23,5 7 3,2 3-285,5 6 120,4-7-64,0-1 274,3-5 8,-1 5 1,4-2-47,-7 6 79,0 0 27,1-2 6,2 0-45,3-2-51,4-2-77,-8 6 111,1 0 31,1-1-3,1-1-55,3-3-66,5-3-103,13-10-8,0-2-34,119-94-1250,-103 80 1144,0-1 84,-13 11 163,-2 1 70,-1 0 82,-1 0 92,-8 6-21,-6 7-43,-5 4 0,-1 2 60,-8 8 51,0 0 104,2-5 91,6-16 72,-6 16-11,-2 5-37,-7 0-104,0 1-96,1 1-62,-1 1-41,2-1 2,2-2 21,-12 8 325,-20 18 48,4-1 646,-22 24-1086,25-19 360,-5 9 31,4 3-91,16-20-194,1 0-35,2 0-37,2 1-42,7-20 9,0-1-1,0 1 1,0-1-1,1 1 0,-1 0 1,1-1-1,0 1 1,0 0-1,0 0 1,0-1-1,0 1 0,0 0 1,1-1-1,-1 1 0,2 5 0,2 9-14,11 13 12,-4-16-36,-8-12 31,16 14-33,-1-4-51,-1-4-77,-8-5 41,1-1-35,6 1-291,-1 0 75,13 1-417,-18-3 458,0-1-99,0 0-111,-4 0 184,0-1-48,0 0-55,1 0-60,0 0-65,0 0-70,1-1-77,1 0-80,-1 1 40,1-1-45,10-1-930,-3 0 251,22-5-2068,-25 4 2331,2 0-33,-1-2 78,-1 1 199,-1-1 87,3-2-98,8-4-410</inkml:trace>
  <inkml:trace contextRef="#ctx0" brushRef="#br0" timeOffset="14">6607 4062 12182,'-2'-5'369,"1"-2"59,0 0 51,-1-2 43,1-3 269,-1-1 52,-1-26 2034,2 28-1708,-4 6-542,-16-11-88,15 12-252,1 5-65,2 0-102,-1-1-30,-1 0 14,2 1-34,-1 1 35,0 0 19,-1 0 38,0 2 45,-2 0 52,-33 25 290,0 5-83,0 4-74,0 3-63,-22 29 91,19-16-167,2 0-34,-21 42-57,42-60-90,-13 33-72,21-37-4,0 0 0,-1 15 4,7-21-26,1 0 1,1 0-1,1 9 26,2-22-19,1-1-1,1 1 1,0 0-1,1 0 1,3 10 19,6 13-86,-3-18-7,1 0-45,1-3-54,1 0-66,-6-10-41,4 2-77,-1-1 165,11 8-159,-11-9 204,1 0-62,-1-1-27,2 0-72,0 0-89,2 0-101,-2 0 65,0 0-54,-1-1-66,-2 0-77,-2-1-91,-2-2-103,2 0-118,-2 0 432,1-1-35,1 0-18,1 1-39,1-1-42,0 1-45,3-1-118,-1 0-61,2 1-65,-1-1-69,0-1-74,1 0-76,-1 0-82,-1-1-85,-1 0 371,0-1 62,2-2-121,3-4-446,-13 10 1451</inkml:trace>
  <inkml:trace contextRef="#ctx0" brushRef="#br0" timeOffset="15">6796 4541 14551,'-8'-2'231,"-1"1"75,-20-3 893,18 4-758,6-1-269,1 1-48,1 0-60,0 0-67,-6 0 601,0 1-61,1-1-57,0 1-53,0 0-51,1 1-47,0 0-43,0 0-40,-1 0 2,0 1-46,1 0-40,0 0-34,-9 5 75,-6 5-19,10-6-48,-1 0 90,-2 1 35,5-1-108,1-1-73,0 2-64,3-3 5,1-1 35,-10 7 81,5-4-57,3-1-38,1 1-34,-5 5 18,-4 4 51,-11 10-69,24-24-7,-1-1 1,1 1-1,1 0 0,-1 0 0,0 0 0,0 1 0,1-1 0,-1 0 0,1 1 0,0-1 0,0 0 0,0 1 0,0 0 0,0 1-1,-2 4 1,1-4 0,0 0-1,0 0 0,1 1 0,-1-1 1,1 0-1,0 1 0,0-1 0,1 1 1,-1 0-1,1-1 0,0 1 0,1 2 0,-1 4 0,4-6-11,11 16-7,-11-16-9,2-2-10,0 1 2,1 1 38,0-2-44,2-2-54,3 0-79,-8-1 105,0 1 36,3 0 0,0-2-71,2 1-84,-3-1 48,1 0-37,-3 0 97,1 2 27,4-1 0,0-2-57,1-2-82,-3 2 49,0-2-37,-2 2 112,1 0 26,3-2 0,-1 0-41,3-3-59,5-3-92,-11 7 185,1 0 16,4-1 3,-1-3-30,1-1-41,5-5-66,-11 9 125,2 1 21,2-3 5,0-1-39,1-4-48,3-4-74,-3 4 110,-2 3 40,0-1-23,1-3-32,3-5-52,16-26 56,-9 12 100,-14 25 13,-4 6-6,0 0-10,0 0 7,-5-4 62,-13-11 99,18 14-180,0 1-1,0 0 0,-1 0 1,1 0-1,0-1 1,0 1-1,0 0 0,-1 0 1,1 0-1,0 0 0,0-1 1,-1 1-1,1 0 1,0 0-1,0 0 0,-1 0 1,1 0-1,0 0 1,-1 0-1,1 0 0,0 0 1,0 0-1,-1 0 1,1 0-1,0 0 0,0 0 1,-1 0-1,1 0 1,0 0-1,0 0 0,-1 0 1,1 0-1,0 0 0,0 1 1,-1-1-1,1 0 1,0 0-1,0 0 0,-1 0 1,1 1-1,0-1 1,0 0-1,0 0-6,-6 4 85,-1 0 43,-20 15 416,16-11-342,2-2-76,6-3-106,1-2-37,-10 9 262,3-2-102,3-1-67,0 0-58,3-3 4,-1 0 32,-5 7 89,2-3-62,3-2-44,1 1-38,-1 1 29,-1 5 28,4-10-53,-1 2 2,1 0 0,0 0 0,0 0-1,0 0 1,0 0 0,1 0-1,0 0 1,0 0 0,0 0 0,1 0-1,0 0 1,0 0 0,0 0 0,1 1-5,10 18 21,-11-22-21,-1-1 1,1 0-1,-1 1 0,1-1 0,0 0 1,0 0-1,0 0 0,0 0 1,0 0-1,0 0 0,0 0 1,0 0-1,0 0 0,0 0 1,0 0-1,1-1 0,-1 1 1,0-1-1,0 1 0,1-1 0,-1 1 0,3 0 2,6 2 17,37-4-10,-34-3-4,0-1-3,11-1-5,1-2 0,-1-1 1,0 0-1,-1-2 0,0-1 1,-1-1-1,2-2 3,10-6-37,17-10 5,13 0 21,-55 26 7,-6 3 3,0 0 0,0 0 0,1 1 1,-1-1-1,0 1 0,1 0 0,-1-1 0,1 2 0,0-1 0,-1 0 1,2 1 0,36-7-11,-28 6 2,0 1-1,0 1 1,0 0 0,7 1 9,-20-2-2,1 0 1,-1 0 0,1 1-1,-1-1 1,1 0 0,-1 0 0,1 0-1,-1 0 1,1 1 0,-1-1 0,0 0-1,1 0 1,-1 1 0,1-1-1,-1 0 1,0 1 0,1-1 0,-1 0-1,0 1 1,1-1 0,-1 1-1,0-1 1,1 1 1,17 21-34,-18-22 33,1 1 1,-1-1 0,0 0 0,1 1 0,-1-1 0,0 1 0,1-1 0,-1 1-1,0-1 1,0 1 0,1-1 0,-1 1 0,0-1 0,0 1 0,0-1 0,0 1-1,0-1 1,0 1 0,0 0 0,0-1 0,0 1 0,0 0 0,0 66 5,-2-43 43,-4-7-40,2-9 6,-2 12 85,-2-2-68,2-10 25,-3 9 88,6-12-147,-2 3 70,-19 26 338,16-23-295,4-6 53,-3 1-56,1 1-81,3-4-18,1 0 1,-1 0-1,0-1 0,1 1 1,-1-1-1,-1 0 0,1 0 1,0 0-1,-3 1-8,-13 8 27,17-9-25,0-1-1,0 0 1,-1 0 0,1 0-1,0 0 1,0 0 0,-1 0 0,1-1-1,-1 1 1,1-1 0,-2 1-2,-3 0 2,0 0 12,7-1-4,-5-1-23,-16-4-33,16 3-84,5 2-110,2-5-99,3-11-39,-3 12 295,0 0 0,0 1 0,0-1-1,1 0 1,0 1 0,-1 0 0,1-1-1,0 1 1,1 0 0,-1 1-1,0-1 1,2 0 83,23-17-209,3 0-73,70-45-737,-70 46 735,1-1 47,-1 0 65,-1 0 86,11-6-17,0 1 47,25-15 71,-56 34-5,5-4 0,8-4 34,40-24 28,-58 35-43,-5 3 14,0 0 61,0 0 94,0 0 63,0 0 70,-7 7 29,3-3-294,0 1-26,-2 3-1,-2-1 44,-2 1 61,-6 2 98,11-6-183,-1-1-25,-1 2 0,-2 1 42,-2 1 54,-5 3 86,10-6-159,0-1-24,-2 2 0,-1 1 42,-2 1 52,-4 3 85,7-4-174,-4 2 65,-22 13 198,25-15-240,2-2-36,2 0 55,1 1-46,-12 17 7,13-16-7,6-1-4,11 14-17,-14-19-13,0 1-1,1-1 1,-1 1 0,0-1 0,0 0 0,1 1-1,-1-1 1,0 0 0,1 1 0,-1-1-1,1 0 1,-1 1 0,0-1 0,1 0 0,-1 0-1,1 0 1,-1 1 0,1-1 0,-1 0-1,1 0 1,-1 0 0,0 0 0,1 0 0,0 0 0,14 3-49,0-1-91,0-1-86,0 0-79,0-1-72,0-1-66,0 0-59,0-1-52,10-1-425,-1-2-90,6-1-294,14-5-750,-21 6 1023,0 0 39,-8 1 383,0 1 34,10-2-1671,-8 1 815,-3 1 304,-1-1 71,0-1 82,0 0 72,2-2-124,8-3-465</inkml:trace>
  <inkml:trace contextRef="#ctx0" brushRef="#br0" timeOffset="16">7086 1261 10309,'0'0'1311,"0"0"-533,0 0-359,0 0-46,0-4 273,0 1-623,0 1 48,0 0 45,1 1 42,-1-1 38,0 1 34,1-1 320,-1 1-38,1 0 47,1 1 1264,0 2-538,0 0-521,-1-1-220,0 1-110,0 0-175,1 0-107,-1 0-122,0-1-65,-1 0-36,1 0-80,0 0-69,0 0-72,-1 1-77,1-2 371,-1 0 1,0 1-1,1-1 0,-1 1 0,0-1 0,0 1 1,1-1-1,-1 0 0,0 1 0,0-1 1,0 1-1,1-1 0,-1 1 0,0-1 1,0 1-1,0-1 0,0 1 0,0-1 1,0 1-1,0-1 0,0 1 0,0-1 1,-1 1-1,1-1 0,0 1-2,-14 64 99,-4-4-79,12-44-52,2-4-74,2-6-282,0-2 61,0 0 55,0-1 46,1 0 2,-1-2 39,-1 4-288,1-3 118,1-1 122,0 0-50,-1 2-548,1-1-126,1-1 428,0-1-33,0 1-35,0 1-36,0-2 182,0 1 84,0-1 74,0 0 61,0 0 54,0 0 35,0 4-362,0-3 289,0 0-86,0-1 68,0 0-48,0 1-56,0-1-62,0 1-105,0 0-88,0 1-96,0-1-105,0 1-112,0 0-121,0-2 465,0 1-33,0 0-34,0-1-36,0 1 313,0 0 34,0 2-234,0 2 6,0 5-146</inkml:trace>
  <inkml:trace contextRef="#ctx0" brushRef="#br0" timeOffset="17">7072 1788 12966,'0'0'1175,"0"0"-467,0 0-97,0 0 190,0 0 463,0 0-672,0 0-68,0 0-173,0 0 117,0 0-22,0 0-212,0 0-90,0 0-27,0 0 43,0 0-90,0 0-37,0 0 22,0 0 198,0 0-74,-2 4 122,-3 10-171,2 1-70,1 0-66,1-5-60,0 2 26,-3 14-52,2-8 38,2-3 28,1-1 35,0 2 16,-3 1-45,-2 7-26,3-11 1,0-3-27,1 0-50,-1 1-86,1-1-96,0-1-114,0-5 161,0 0-37,0-1-274,0 0 37,-1 0 37,1-1 33,0 4-368,0-1 106,-1 0-28,1 1 97,-1-2 122,0 6-632,0-5 460,1 1-97,-1-3 188,1 1-84,0-2 41,-1 1-78,1 0-87,0 1-97,0-2-118,0 0 36,0-1 365,0 0 33,-1 2-310,1-1 508,-1 0 39,1 1 42,-1 1 38,-1 4-184,-1 3 40,-1 8-66</inkml:trace>
  <inkml:trace contextRef="#ctx0" brushRef="#br0" timeOffset="18">7078 2335 12710,'0'0'741,"0"0"-289,0 0-122,0 0-58,0 0-67,0 0-60,0 0-33,0 0-21,0 0 10,-2 6 3,0-1-112,0 3 115,0-1 51,0 1 44,-3 21 567,3-15-490,1 0-93,0-8-145,1 1-44,0-5-56,0 2 35,1 5 56,1 22 179,-2-20-210,0 1-87,-1-3-76,1 0-102,-2 0-119,1-5 140,0-1-36,1-1 260,0-1-75,-1 1-70,1 0-66,-1 0-60,1 0-55,-1 0-49,0 0-46,1 0-30,-1 0-33,0 3-585,0 0-54,-2 6-1606,2-8 1936,0 1 36,0-1 36,0 0 65,1-1 79,-1 1 94,1-2 254,-1 1 40,1-1 44,0 0 47,0 0 49,-1 0 53,1-1 56,0 1 59,-1 2-855,1 0 99,-1-2-35,1-1-238</inkml:trace>
  <inkml:trace contextRef="#ctx0" brushRef="#br0" timeOffset="19">7166 2717 13958,'0'0'996,"0"0"-385,0 0-163,0 0-75,0 0-87,0 0-78,0 0-9,0 0-86,0 0-12,0 0-63,0 0-33,0 0 22,0 0 63,0 0 93,0 0 75,0 0 47,0 0 40,0 0 413,0 1-404,0 5-52,0 10-138,-1 39 469,1-37-492,-1 0-84,1-2-93,-1 1-95,0 0-111,0-8 74,0 0-33,1-6 179,0-1-89,-1 1-85,1 0-78,0 0-72,-1-1-66,1 1-60,-1 0-54,1-1-35,-1 1-41,0 2-700,0 0-62,-1 7-1922,1-9 2315,0 0 43,0 1 44,0-1 78,0 0 96,0 0 112,1-1 302,-1 0 49,1-1 53,-1 1 56,1 0 60,-1-1 63,1 1 67,-1-1 70,-1 8-1225,0-1 67,-1 1-142,0 4-515</inkml:trace>
  <inkml:trace contextRef="#ctx0" brushRef="#br0" timeOffset="20">7055 708 9588,'0'0'663,"0"0"-250,0 0 496,0 0 33,0 0 77,0 0 30,0 0-552,0 0-42,0 0-57,0 0-65,0 0-64,0 0-52,0 0 113,0 0-84,0 0-49,0 0-18,0 0 0,0 0 13,0 0 24,0 0 53,0 0 62,0 0 91,0 0 58,-5 6 24,3-2-427,-1 0-5,-1 2 8,0 0 5,-2 2 28,-2 4 55,3-2-105,-4 3 17,-8 9 39,11-12-81,1-3-26,-1 1 36,-3 1 38,-3 4 58,4-4-95,-4 4 3,3-4 8,-4 3 40,4-5-66,-4 5 3,-8 8 71,14-14-96,-45 43 131,47-44-103,-1 0-19,-18 14-5,18-14 0,6-5 0,0 0 0,0 0 3,0 0 13,0 0 13,0 0 6,0 0 5,7-6-16,0-1-26,22-21 39,0-1-6,-17 18-30,-2-1 2,17-24 39,3-4-26,-10 12 53,-6 6 59,-2 2 66,9-14 165,-17 25-372,4-4-39,7-7 69,3-4-55,-15 20 67,-2 3 89,4-4 152,16-13-12,-15 14-23,-6 4-40,0 0-35,0 0-27,0 0-2,0 0 8,0 0-8,0 0-6,0 0-18,0 0-38,0 0-23,0 0-36,0 0-44,0 0-1,0 0 8,0 0 22,5 0 2,16 0-13,-11 4-8,13 12 22,-8-5 22,-4-1-41,-3 1 61,-2-2 14,27 41 459,-24-36-383,37 58 74,-38-61-216,15 23 50,3 0-37,-19-25-19,3 4 18,3 3-118,-4-3 55,0-2 41,0-1 60,-8-9-67,0 0-36,1 1-78,2 1-95,2 2-117,-2-2 118,1 2-38,0-1-105,1 2-79,0 0-96,-1-2-118,-3-2 278,0-1-37,-2 0-39,1 0-42,0-1-44,-1 0-48,0 1-49,0-1-52,0 0-523,0 0-107,0 0-362,0 0-922,0 0 816,0 0 46,0 0 58,0 0 73,0 0 380,0 0 44,0 0-196,0 0-645</inkml:trace>
  <inkml:trace contextRef="#ctx0" brushRef="#br0" timeOffset="21">7145 712 3410,'0'0'842,"0"0"-316,0 0 63,0 0-71,0 0-56,0 0-49,0 0 321,0 0-14,0 0 30,0 0 69,0 0 32,0 0 24,0 0-2,0 0-46,0 0-75,0 0-77,0 0-64,0 0-59,0 0-90,0 0-115,0 0-129,0 0-82,0 0-40,0 0-26,0 0 2,0 0-1,0 0 15,0 0 89,0 0 69,0 0 59,0 0 42,0 0 408,0 0-303,0 0-180,0 0 8,0 0-60,-2 5 100,-5 16-43,5-16 2,0 0 17,-2 5-160,0-1-44,2-4-58,1 1 8,-4 18-92,-1 10 56,-3 35 1,7-64 21,1 1-42,0-1-40,0 0-37,-1 6-193,1-1-114,0-2-39,1 1-58,0 1-265,0 9-1081,0-14 1300,1-1 58,-1-2-231,0-1 37,-1 1 37,1 0 35,0 0 33,0-1 34,0 2-445,0 0 119,0 0 112,-1-1 102,1 0 94,0 0 2,-1 0 109,1 0 95,-1 0 81,0-1 31,1 1 69,-2 2-171,1-3 229,0 0-34,1 0-49,-1 0-63,1-1 45,0 1-38,-1 0-43,1 0-46,-1 2-686,0 0 64,1-2-128,0-1-475</inkml:trace>
  <inkml:trace contextRef="#ctx0" brushRef="#br0" timeOffset="23">7899 1446 11253,'0'0'1199,"0"0"-842,0 0-35,0 0 22,0 0-59,0 0 164,0 0 242,0 0 8,0 0 72,0 0 112,0 0-16,0 0-492,0 0-59,0 0-66,0 0-68,0 0-64,0 0-49,0 0 1,0 0-6,0 0 26,0 0 65,-3 5 50,-5 6-71,-16 21 304,18-24-363,2-4-71,-6 10 137,3-5-68,0 0-37,1-3 9,-3 2 37,-10 12 30,14-15-19,-1 0 11,-18 19 0,19-18 19,5-6 2,-5 4-18,-15 14-38,15-13-23,5-5-25,0 0-5,0 0 0,0 0 0,0 0 3,0 0 10,0 0 6,0 0 7,4 11 11,6 1-37,-8-9-5,1 2 30,2-2 15,43 17 100,-35-15-152,-1-1 12,13 2-16,4 3-14,-23-6-4,-5-3-11,3 3-28,3 1-23,1 1-38,-1 0-76,-2-2-170,-4-3-118,-1 0 194,0 0-48,0 0-67,0 0-88,0 0-101,0 0-98,0 0-90,0 0-82,0 0-77,1 1-85,0 0-95,2 2-107,-1 0 429,1 0-32,11 12-3143,-11-12 2610,-1-1 101,-2-2 682,0 0 40,0 0 47,0 0 51,0 0-152,0 0 116,0 0 17,0 0-104</inkml:trace>
  <inkml:trace contextRef="#ctx0" brushRef="#br0" timeOffset="24">8189 1400 14311,'0'0'639,"0"0"-283,0 0-92,0 0 13,0 0 113,0 0-165,0 0 41,0 0 47,0 0 54,0 0-33,0 0 212,0 0 375,0 0-514,0 0-54,0 0-59,0 0-60,0 0-57,0 0-47,0 0 41,0 0-46,0 0 86,0 0 107,-5 5 34,-14 14-13,14-14-115,-1 2-78,-18 17-44,19-17-20,5-7-1,-4 5-4,-12 17-10,13-16-9,3-6-20,0 0-6,0 0-3,0 0-10,0 0-1,0 0 9,0 0-6,0 0 9,0 0 2,0 0 0,0 0 0,0 0-3,0 0-10,0 0-3,0 0 0,0 0-6,0 0-20,0 0-1,0 0 22,1 5 2,3 16-13,-3-16-27,0-4-36,3 2-42,1 1 1,2 0-34,-1 1-37,-1-1-37,-2-2-42,-2-1-49,0 0-59,-1-1-69,0 0-78,1 0-85,2 2-93,3 0-100,3 2-106,-1-1 145,0 1-70,-1-1-72,0 0-75,-6-3 279,1 1 34,1 0-552,0 0 124,-1 0 119,1 0 111,-1-1 105,0 1 96,0-1 90,0 1-3,0-1 106,-1 0 96,1 0 82,0 0 35,-1 0 80,1-1 43,1 1 17,-1-1 11,-1 1-9,1 0-24,-1 0-51,0 0-17,0 0-49,1 0-57,-1 0-64,6 1-389,-1 0 86,1 1-51,4 1-258,-10-3 852</inkml:trace>
  <inkml:trace contextRef="#ctx0" brushRef="#br0" timeOffset="25">8502 1388 14615,'0'0'693,"0"0"-36,0 0 20,0 0 65,0 0 72,0 0-14,0 0-436,0 0-45,0 0-56,0 0-56,0 0-51,0 0-40,0 0 33,0 0-80,0 0-45,0 0-8,0 0 6,0 0 23,0 0 17,0 0 10,0 0 29,0 0 6,0 0 26,6-5-5,-1 1-124,3-2 37,39-28 290,-42 31-173,1-3 12,21-19-4,-21 19-3,-3-1-35,3-10-56,-2 1 80,-1 1 78,-2 7-73,-1 0 35,-5 5-139,-16-8-26,21 11-27,-1 0-1,1 0 1,0 0 0,0-1 0,-1 1 0,1 0 0,0 0-1,-1 0 1,1 0 0,0 0 0,-1 0 0,1 0 0,0-1 0,-1 1-1,1 0 1,-1 0 0,1 0 0,0 1 0,-1-1 0,1 0 0,0 0-1,-1 0 1,1 0 0,0 0 0,-1 0 0,1 0 0,0 0-1,0 1 1,-1-1 0,1 0 0,0 0 0,-1 0 0,1 1 0,0-1-1,0 0 1,-8 3-2,6-2 0,-1 0 0,1 0 0,0 1 0,0-1 0,-1 0 0,1 1 0,0-1 0,0 1 0,0 0 0,0 0 0,1 0 0,-3 2 2,-46 49 16,48-51-17,0 0 0,0-1 1,1 1-1,-1 0 0,1 0 0,-1 0 1,1 0-1,0 1 0,0-1 0,-1 0 1,2 0-1,-1 1 1,-2 3-2,-1 6-14,-2 15-11,4-1 8,3-20 17,-1-1-11,0-5-3,7 6 5,26 16 19,-17-16-35,1-2-104,-8-3 20,0 0-34,0 0-35,-1 0-38,2 0-108,0 0-67,-1 0-70,-1 1-75,-5-2 32,-1 1-67,1-1-66,2-1-65,-4 1 445,-1 0 44,1 0 39,0 0 35,0 0-13,0 0 59,1 0 46,-1 0 34,4 1 38,-3-1-67,0 0-68,0 0-52,0-1-78,0 1-95,0 0-108,0-1-19,0 0-94,1 1-102,-1-1-111,1 0-120,-2 0 399,1 1-33,-1-1-35,0 1-35,1-1-35,0 0-38,3-1-738,1-1 60,1 0 77,-2 0 95,-2 2 312,-1 0 56,-1 0-105,-1 1-394</inkml:trace>
  <inkml:trace contextRef="#ctx0" brushRef="#br0" timeOffset="26">8765 1278 12534,'0'0'1176,"0"0"-466,0 0-316,0 0-37,0 0 277,0 0-74,0 0-59,0 0-55,0 0-51,0 0 280,0 0-64,0 0 24,0 0 21,0 0 6,7 1-54,7 2-428,60 12 445,-41-8-392,-9-2-90,-11-3-89,13 5-69,-20-6-23,2 2-41,11 2-53,-8-2-96,0 0-104,-6-2-119,-4-1 173,-1 0-39,0 0-43,1 0-43,1 2-46,3 0-44,2 1-46,2 1-47,0 1-47,-2-2-47,-3-1-49,-1-1-52,-2 0-55,-1-1-60,0 0-61,0 0-61,0 0-57,0 0-55,0 0-3627,0 0 3429,0 0 719,1 0 51,0 1-92,0 0 373,1 0 36,-1 0 37,1 0 35,2 2-80,3 1 71,3 2 44</inkml:trace>
  <inkml:trace contextRef="#ctx0" brushRef="#br0" timeOffset="27">9086 1143 15447,'-20'-11'383,"10"5"-158,5 3-1,4 2-53,1 1 80,-7 1-81,2 0-64,-1 1-38,-1 1-16,1-1 59,-6 5 342,9-4-351,0 0-37,-2 1 5,0 1 66,-2 3 90,3-3-63,-2 1 41,-24 32 91,5-4-153,6-6-77,4-6-63,12-18 190,1 1-38,-1 0-39,1 0-36,-1-1-36,1 1-36,-1 0-33,1 0-34,-2 5-155,0 0-124,0 0-115,0 0-109,0 0-102,1-1-94,0 0-88,1 0-81,-1 0-73,1-1-67,0 0-60,0-1-53,-1 13-2265,3-15 2325,0-1 38,0-2 50,0 0 44,0-1-156,0-1-525</inkml:trace>
  <inkml:trace contextRef="#ctx0" brushRef="#br0" timeOffset="28">9307 809 17608,'-1'-18'782,"-1"11"-106,0 10-99,-1 6-90,-1 5-83,1 2-73,0-1-66,1-2-59,1-8-103,-5 23 347,0-1-100,-1 1-86,-1-1-73,0 0-58,1 0-47,2-5-41,0 0 0,1 1 0,2 0 0,-1 18-45,3-15-53,-1 14 112,-1-7 14,2-12-57,0-3-43,0 0-53,1-3-36,0-1-54,0 1-63,1-1-71,-1-11 319,-1-1-58,1 1-54,-1-1-50,1 1-47,-1-1-43,1 1-38,0-1-36,-1 1-104,1 0-39,1 3-544,2 9-2267,-2-11 2231,-2-2 565,1 0 40,-1-1 49,0 1 54,1-1 63,-1 0 69,1 3-1538,-1-3-2448,0 0 2475,0-1 909,0 1 52,0 0-145,0 0 496,0 0 38,0 1 40,0 0 39,0 2-181,0 2 39,0 4-64</inkml:trace>
  <inkml:trace contextRef="#ctx0" brushRef="#br0" timeOffset="29">9219 1122 19801,'0'0'619,"0"0"-155,0 0-61,2-5-11,5-15 16,-6 14-18,0 6-222,4-4-35,22-13 85,-6 6-168,-2 2-112,-10 5-15,1 1-35,3-2-83,-1 2-69,0 0-77,1 1-83,-1 1-91,-1 1-99,0 1-106,0 1-113,-9-2 49,0 1 87,0-1 83,-1 1 77,1-1 72,0 0 67,-1 0 63,0 0 58,1 0 12,-1 0 67,0 0 58,0 0 50,1-1 35,-1 1 44,2-1 92,-2 0-64,-1 1-36,2 0-91,-1-1-82,0 1-118,0 0-56,0 0-112,0 0 192,0 0-33,0 1-35,-1-1-37,2 0-346,-1 0-116,1 1-124,-1-1 441,0 1-35,0-1-35,0 1-35,0-1-37,0 0-38,0 1-39,0 0-40,0-1-40,1 1-43,2 1 388,2 1 106,3 1-17,6 4-42</inkml:trace>
  <inkml:trace contextRef="#ctx0" brushRef="#br0" timeOffset="30">9446 1255 7940,'0'0'1168,"0"0"-455,0 0-201,0 0 46,0 0 343,2 5 665,3 16 30,-4-16-820,0-5-34,-1 0-47,0 0-54,0 0-60,0 0-65,0 0-70,0 0-57,1 0-48,5-6-47,-2 3-198,1 0-27,2-2 2,-1-1 41,3-1 64,2-3 108,-7 7-223,0 0-20,1-1 1,1-1 34,1-2 48,2-3 79,-2 3-129,-1 1-44,-1 0 28,1-1 36,3-5 61,-5 8-142,1-4 39,20-27 221,-17 24-190,-5 5 85,-1 1 14,-2 2-120,1-6-47,0 4 30,1 0 79,-1 3-22,1 0 33,-3 2-136,1 1 0,-1-1 0,1 1 1,0-1-1,-1 1 0,1-1 0,-1 0 1,1 0-1,-1 1 0,1-1 0,-1 0 0,1 1 1,-1-1-1,1 0 0,-1 0 0,1 0 1,-1 0-1,1 0 0,-1 0 0,0 0 1,1 0-1,-1 0 0,1 0 0,-1 0 0,1 0 1,-1 0-1,1 0 0,-1 0 0,0 0 1,0-1-1,0 1 0,0 0-1,0 0 1,0 0-1,0 0 1,0 0-1,0 0 1,-1 0-1,1 0 1,0 0-1,0 1 1,0-1-1,0 0 1,0 1 0,0-1-1,0 1 1,0-1-1,0 1 1,0 0-1,0-1 1,0 1-1,1 0 1,-1-1-1,0 1 1,0 0 1,-36 31-19,28-25 18,4-2 1,0-1 1,0 1-1,0 0 0,1 1 0,-1-1 0,1 1 0,-4 3-1,-18 27 0,8-2-23,8-2-6,9-26 6,1 1-10,0 19 20,0-19-4,0-7 20,6 4-10,19 12 8,-24-15 1,0 0 0,0 0 1,1-1-1,-1 1 0,0 0 0,0-1 0,0 1 0,0-1 0,1 0 0,-1 1 0,0-1 0,0 0 0,1 0 1,-1 0-1,0 0 0,0 0 0,1 0 0,-1 0 0,0 0 0,1 0 0,-1-1 0,0 1 0,1-1-1,1 1 5,-1 0-4,1 0 1,0 0-1,-1 0 0,1-1 1,-1 1-1,1-1 1,0 1-1,-1-1 1,1 0-1,-1 0 1,1 0-1,0-1-1,4-1 4,4 0 1,-1 0-1,0-1 1,0-1 0,-1 0-1,1 0 1,2-3-5,11-5 20,-3 2-9,-1-1 0,0-1 0,0-1 0,-1-1 1,-1 0-1,11-13-11,22-29 29,-46 53-5,-4 4-3,0 0 6,0 0-8,0 0-3,0 0-6,0 0-23,0 0-19,0 0-16,0 0-13,0 0 2,0 0 22,0 0 7,-2 4 14,-7 21 14,2 6-1,5 22-19,3-46 23,3 6 23,10 13 5,-4-15-8,16 5 6,-19-12-3,-1-5 21,0 1-27,8-1 5,3-6 35,-10 4-42,5-3 6,5-8 23,13-16 5,6-13-10,-3-4 6,-8-2-1,-17 33-33,10-27 21,-10 21-14,-5 16 13,-3 6-18,0 0-30,0 0-32,0 0-27,0 0-8,0 0 0,0 0 49,2 5 42,22 45-6,-23-47-4,0-1 1,1 1-1,-1 0 0,1-1 0,0 0 0,0 1 0,0-1 0,0 0 0,0 0 0,2 2 2,2 1-42,-2 0-101,-3-5-109,-1 0 79,0 0-39,0 0-47,0 0-52,0 0-61,1 1-69,2 0-79,2 2-89,-5-2 338,1-1 49,0 1 45,0-1 39,0 1-2,0 0 64,1 0 49,-1 0 33,4 3 64,-3-2-113,0-1-74,0 0-55,0 1-85,0-1-98,0 0-113,0 0-18,0 0-98,0 0-105,0-1-113,0 1-123,0 0 415,-1-1-35,0 0-34,0 1-36,1-1-36,-1 0-39,-1 0-1528,1 0 788,1 0 284,2 0 55,0 0 59,2 0 53,3 0-146,5 0-507</inkml:trace>
  <inkml:trace contextRef="#ctx0" brushRef="#br0" timeOffset="31">10685 517 20601,'0'0'46,"0"0"-73,0 0 8,0 1 43,1 5 43,1 14 340,0 2 80,-1-2-2,1 31 708,-1-22-560,0 2-77,0-11-249,1 1-67,0-4-99,0 0-63,0 0-69,1 1-76,4 84 246,-6-89-115,-1-6 112,-3-9-6,0-3-119,0 0-64,0 0-51,-1 0 29,-3-1-2,-21-19 23,15 16-7,7 6 17,4 2 3,0 0 0,0 0 0,-1 0 0,1 0 0,0 1 0,0-1 0,0 1 0,-1-1 0,1 1 0,0 0 0,-1 0 0,1 0-1,0 0 1,-1 0 1,-33 2-5,-3 10-11,4 7-11,6 3 9,23-17 2,6-5-6,0 9-22,-4 7 27,1-10-28,9-1 31,26 16 9,-3-13-25,22-4 55,2-7-46,-19 0-91,-6 0-92,-13 1-103,25-3-374,-23 3 323,-2-1-69,-7 1 160,0 1-43,0-1-92,0 0-68,1 0-75,0-1-83,-1 1-91,1-1-99,0 0-106,1 0-114,-6 1 476,1 1-33,6-2-680,1 1-95,0-1-68,29-6-3433,-25 4 2857,-7 2 948,-1-1 44,1-1-165,5-3-546</inkml:trace>
  <inkml:trace contextRef="#ctx0" brushRef="#br0" timeOffset="32">11298 565 11957,'0'0'1084,"0"0"-397,0 0-154,0 0-49,0 0-56,0 0-48,0 0 29,0 0 157,0 0 954,0 0-826,0 0-62,-1 0-61,-4-2-51,2 2-410,0-1 35,-4 0 226,-19 0 1116,21 1-1214,0 1-50,0-1-62,1 0-84,0 0-98,2 1-115,-16 2 468,0 1-44,1 0-42,1 1-41,0-1-39,3 1-36,1 0-37,3-2-33,2 0 18,1 1-49,-16 11-2,21-15-27,1 0 1,0 0-1,-1 0 1,1 1-1,0-1 1,0 0-1,-1 0 1,1 0-1,0 1 1,0-1-1,-1 0 1,1 0-1,0 1 0,0-1 1,-1 0-1,1 0 1,0 1-1,0-1 1,0 0-1,0 1 1,-1-1-1,1 0 1,0 1-1,0-1 1,0 0-1,0 1 1,0-1-1,0 0 1,0 1-1,0-1 1,0 0-1,0 1 1,0-1-1,0 22 5,0-21-5,0-1 1,0 0-1,0 1 0,0-1 1,0 0-1,0 1 0,0-1 0,0 0 1,0 1-1,0-1 0,1 0 1,-1 1-1,0-1 0,0 0 0,0 1 1,0-1-1,0 0 0,1 1 1,-1-1-1,0 0 0,0 0 1,1 1-1,-1-1 0,0 0 0,0 0 1,1 1-1,-1-1 0,0 0 1,1 0-1,-1 0 0,0 0 1,0 0-1,1 1 0,-1-1 0,0 0 1,1 0-1,91 51 53,-87-48-32,-5-3 35,6 4 214,-2-1-223,10 5-11,-10-4 31,0 2 58,0 4-242,-2 1 52,-1-4 23,0-2-9,-2-4 20,-1 3-34,0-1 77,-1 1-111,0 1-120,0-1-111,-1 1-101,1 0-89,-1-1-82,0 1-69,0-1-59,-1 1-212,-1 0-53,-13 4-2417,10-8 1983,7-1 261,-1 0 100,1 0 96,0 1 91,1-1 86,-1 0 81,1 0 78,-1 0 73,1 1-25,-1-1 91,1 0 82,0 1 73,0-1 130,0 0 33,-1 1-90,1 0 94,0-1 68,-4 2-111,4-1 131,0-1-37,-1 0-71,1 1-73,-1-1-88,0 0-102,-4 0-356,-1-1 78,0-1-73,-5-2-322</inkml:trace>
  <inkml:trace contextRef="#ctx0" brushRef="#br0" timeOffset="33">11510 173 17464,'0'0'609,"0"0"-244,0 0-105,0 0-56,0 0-65,0 0-53,0 0 12,0 0 3,0 0 75,0 0 79,0 0 75,0 0 66,0 0 56,0 0 548,0 0-42,0 0-534,0 0-37,0 0 304,0 0-101,5 4-102,0-1-393,1 1 72,17 10 581,-14-9-482,-4-3-176,-2 0-42,0 0-51,-1-1-61,4 1 291,0 0-32,-1-1-180,2 0 46,26 3 241,-22-3-229,-3-1 14,-2 1-36,4 2-14,-5 0-7,0-2 50,2-1-13,3 0-53,12 0 56,44 8 83,-28-3-161,0 2-1,-1 2 1,0 2-1,-1 1 1,23 11 8,3 6 4,-43-16-4,-10-5 4,-3-5-10,-6-3 17,0 0 5,0 0 0,0 0 0,0 0 3,0 0 7,0 6-7,-5 20-6,0-18-11,-1 1 0,0-1 0,-1 0-1,0-1 1,0 0 0,-1 0 0,1 0-1,-1-1 1,-1 0 0,-3 1-2,-7 7 1,-23 17-15,-1 1-40,0-1-56,-1 1-73,15-12 11,-1 1-44,0-1-50,1-1-56,9-7-53,0 0-101,4-2-2,0 0-90,-1 1-100,1 0-112,3-1 3,-1 1-81,1 0-68,0 1-56,-5 4-412,-11 8-784,-15 8-5898,-37 19 8076,-52 27-8076</inkml:trace>
  <inkml:trace contextRef="#ctx0" brushRef="#br0" timeOffset="34">12250 57 8916,'-2'-1'120,"0"0"-35,-1 0-20,-1-2-11,-1 1 2,2 0 16,0 0 33,0 1 57,0 0 28,0 1 61,0-1 69,0 1 78,3 0 619,-6-1 93,5 1-1154,-1-1 78,1 1 72,-1-1 68,1 1 62,-1-1 57,1 0 53,-1 1 47,0-1 33,1 0 36,-3 0 552,1-1 223,-6-2 1781,6 2-1993,0 1-291,1-1-58,0 1-72,0 0-86,0 0-93,0 0-117,1 0-204,0 1-34,0-1-37,1 1-39,-1-1-40,0 1-43,0-1-43,1 1-47,-1-1-47,1 1-50,-1 0-52,1-1-52,-6-3 953,6 4-108,0 0-108,0 0-85,-5-1-74,-14-5-52,14 5-34,5 1-26,-5 2-9,-14 5-13,14-6-10,5-1 4,0 0-12,0 0-22,0 0 2,0 0-7,0 0-3,0 0 0,-1 6-3,-4 19-7,5-24-6,0-1 0,0 1 1,0-1-1,0 1 1,0-1-1,0 1 0,0-1 1,0 1-1,0-1 1,0 1-1,0-1 0,1 1 1,-1-1-1,0 0 0,0 1 1,0-1-1,0 1 1,1-1-1,-1 1 0,0-1 1,1 0-1,-1 1 1,0-1-1,1 0 0,-1 1 1,0-1-1,1 0 1,-1 1-1,0-1 0,1 0 1,-1 0-1,1 0 1,-1 1-1,1-1 0,18 15-23,17 13 87,-10-9-77,-12-9-37,0 1-42,3 3-113,1 1-113,-8-6 52,0 0-58,-1 0-64,0 1-69,-1-1-75,-1 0-80,-1 0-85,-1 0-91,-1 2-901,0 0 52,-2 0 51,-1 0 53,-1 0 53,0 0 52,-1-1 54,1-1 53,-1-3 609,0 6-825,-1-4 548,1-1 200,-2 0 39,1-1 163,0 0 39,-1-1 45,0 1 48,-1-1 58,1 1 48,-1-1 42,-1 0 37,0 1-12,-1 0 37,-1 1-13,-4 4-87,10-11 325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38:33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1922 11573,'-11'11'1326,"5"-4"-491,1-2-195,1-2-68,2 0-82,0-2-70,1 0 107,1 0-78,-1-1 220,-4 0-68,4 0-385,0 0-55,0 0-51,1 0-44,-2 0-36,1 0-78,-3 0-288,3 0 295,0 0 34,0 0 45,0 0 55,-1 0 67,1 0 77,0 0 49,-1 0 77,1 0 86,0 0 92,-1 0 101,0 0 108,0 0 116,0 0 123,6-7-874,0-1-65,-2 2-28,2-1 23,1-1 30,3-3 47,-3 1-68,5-4 10,8-10 77,35-45 1,3-3-44,6-9-28,200-241 116,-219 274-92,0 0-36,45-46-30,210-204-220,-233 236 201,2 0 53,80-81-1,49-43-42,-189 180-22,24-21 23,-2-1 0,19-24-20,-1-2 45,-41 46-36,-2 2 15,1 1 24,16-19 37,-16 18 57,-5 6 47,0 0 35,0 0 22,0 0-25,0 0-45,0 0-51,0 0-55,0 0-35,0 0-22,0 0-18,0 0 10,0 0-16,0 0-5,0 0 8,3-5 27,34-47 0,-33 47-27,0 0 56,2-5 28,1 1-40,-3 4-156,0-1 186,6-6-148,-3 2-4,-4 6 49,-2 3 34,-1 1 11,5-6-19,18-16 36,-18 17-31,-5 5-10,0 0 5,0 0 28,0 0 20,0 0-13,0 0 5,0 0 6,0 0 5,0 0-19,0 0-13,0 0-48,0 0-96,0 0 18,0 0-33,0 0-36,0 0-48,0 0-62,-5 3-67,-5 5-75,-1 0-86,8-6 158,1-1-74,2-1 87,0 0-60,0 0-205,0 0 263,0 0-33,0 0-36,0 0-37,0 0-38,0 0-41,0 0-43,0 0-40,0 0-39,0 0-38,0 0-36,0 0-34,0 0-867,0 0-470,-3 0-1463,1 0 2074,-2 0 123,-1 0 47,-1 0-220,-5 0-723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38:47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2112 8516,'2'-5'146,"-1"2"-43,0-1-21,1 0-11,0-1 6,-1 1 16,1 0 35,-1-1 65,0 0 30,0 0 67,1-2 77,-1 0 88,0 5-434,-1-2 57,1 0 49,0-2 39,1-6 243,2-10 346,-2 13-456,-1 1-44,0 2-74,0 1 228,-1 4 36,0 0 38,0-3 34,0 0 502,0 1-80,0 0-77,0 1-75,0 0-70,-1 0-69,1 1-65,0 0-62,0 1-59,-1-1-57,1 2-53,0-1-51,-1 1-48,1 0-44,-1 0-42,1 0-38,-1 2 2,0 1-78,1-1-69,-1 1-55,-1 4-159,-1 12-463,1-11 497,1-5 156,1-1 49,-1 1 60,0-1 67,1-1 77,-1 0 86,-27 124 437,15-63-418,2 1-35,0-1-38,1 0-38,1 1-40,1-1-43,4-31-23,1 0-38,0 7-27,0 20-32,3-43-7,1 1 0,0 0 0,0 0 0,2 9 3,-2-16 17,1 1 1,1-1-1,-1 0 1,2 5-18,-4-14 0,1 0 1,-1 0 0,0-1-1,1 1 1,-1 0-1,1 0 1,-1-1 0,0 1-1,1 0 1,-1-1-1,1 1 1,-1 0 0,1-1-1,0 1 1,-1-1-1,1 0 1,-1 1 0,1-1-1,2 3 5,23 18 45,-22-19-39,-1-1-1,1 1 0,0-1 0,0 0 0,-1-1 0,1 0 0,0 0 0,0 0 0,1-1-10,5-1 39,1-1 0,-1-1 1,0-1-1,0-1 0,7-5-39,-1-2 36,0 0 0,-1-2 0,3-4-36,43-57 40,-5-6-47,-55 81 6,134-206 176,62-118 31,-25 41-21,49-63 40,-122 200-168,13-12-89,-56 82-38,1 0-43,-43 58 197,1 0-45,0 0-44,-1-1-42,1 1-41,0 0-40,-1-1-37,1 1-37,0 0-36,0 0-32,14-20-367,1 0-117,0 1-106,-3 3 5,0 1-67,-1-1-60,1 1-51,11-14-482,-1 0-61,85-106-3710,-70 89 3099,141-184-6513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36:53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8339 4168 5955,'0'-1'-68,"-1"-5"-8,-1-2-9,-2-12-172,4 20 244,0 0-1,0-1 1,0 1 0,0-1-1,-1 1 1,1-1 0,0 1-1,0 0 1,0-1 0,0 1-1,0-1 1,0 1 0,0-1-1,1 1 1,-1-1 0,0 1-1,0 0 1,0-1 0,0 1-1,0-1 1,1 1 0,-1 0-1,0-1 1,0 1 0,1-1-1,-1 1 1,0 0 0,1-1 13,0-1-173,2-2 105,1-1 92,0-1 82,1-1 112,1-1 80,0-1 139,1-1 305,-5 7-310,-1 1 40,0 1 559,-1 1 1178,0 0-878,0 0-504,0 0-353,0 0-34,0 0 343,0 0-122,0 0-114,0 0-103,0 0-71,0 0 267,0 0-45,0 0 40,0 0 32,0 0 2,0 0-12,0 0-22,0 0-40,0 0-48,0 0-97,0 0-92,0 0-62,0 0-16,0 0 24,0 0 30,-1-3-89,1 0-100,1-1-64,2 0-54,0-1 14,-1 0 51,0 0 53,-1-1 82,2-5-101,7-26 286,-8 28-341,-1 4-64,2-7-68,-1 5 41,2-7 29,1 7-36,1-2-39,1 1 75,0-2 36,-5 7-24,1-2 139,3-1-8,18-21-3,-18 21-26,1 2-8,22-11-38,-15 11-2,-1 5-35,27 2 111,-25-2-118,0 4 36,-5-1-45,7 3 5,6 10 49,-13-11-51,0-1-28,-2 2 43,1 2 45,3 6 67,-4-6-193,1 3 39,20 39 112,-19-26-94,-5-10-39,-2 1-33,-2 6 50,0 0-1,-1 1 0,-2-1 1,0 0-1,-2 0 1,0 0-1,-1-1 1,-1 1-1,-1-1 0,-1-1 1,-1 1-1,-2 1 5,-12 22-17,-2-2 0,-1 0 0,-3-2 1,-31 35 16,26-38-13,-1 0 1,-2-3-1,-37 27 13,38-39 8,26-17-2,8-4-5,0 1 0,0-1 0,0 0 1,-1 0-1,1 0 0,-1 0 0,1 0 1,0 0-1,-1 0 0,0-1 0,-1 1-1,-3 0 8,-5-2 11,-10-9-9,14 3-20,5 4 2,-5-10 3,5-5-57,2 9 47,0-7-2,5-8-53,-4 15 64,0 6 5,0-1 0,0 1 0,1 0 0,-1 0 0,1 0 1,-1 0-1,1 0 0,0 0 0,0 0 0,1 0 0,-1 1 0,1-1 0,1-2 1,0-4 5,-2 6-3,0 0 0,0-1-1,1 1 1,-1 0 0,1 0 0,0 1-1,0-1 1,0 0 0,0 0 0,0 1 0,1-1-1,-1 1-1,3-6 4,-3 6-3,0-1-1,-1 0 1,1 1-1,0 0 1,0-1-1,1 1 1,-1 0-1,0 0 1,1 0-1,-1 1 1,1-1 0,0 0-1,-1 1 0,32-17 0,-26 15 6,0 0-1,0 1 0,1 0 1,-1 1-1,7-1-5,8 1 28,0 1-1,0 0 1,4 2-28,2 1-14,40 11 86,-45-8-99,-5 1-51,-1 0-67,-1 1-83,0 1-99,-10-4-217,0-1 98,-1 0 85,-1-1 71,-1 1 19,0 0 61,5 5-276,-7-7 318,0 1-39,1-1-57,0 1-72,0-1-710,0 1 103,-1-1 94,0 0 90,0-1 202,0 1 53,-1-1 50,1 0 48,-1 0 43,0 0 42,0 0 37,0 0 36,1 0-47,-1 0 54,0 0 46,-1 0 37,1-1-6,1 3-192,-1-3 175,0 1-33,0 0-74,-1 0 81,1 0-35,-1-1-41,1 1-45,0 0-48,0 0-54,0 0-57,0 0-61,0 1-67,0-1-70,1 1-75,-1-1-79,1 1-83,0 0-88,0 0-91,0 1-97,2 1 255,0 0 110,2 3-58,5 4-307,-8-8 909</inkml:trace>
  <inkml:trace contextRef="#ctx0" brushRef="#br0" timeOffset="-38705.543">1161 621 8212,'-11'2'222,"-22"9"616,21-6-529,3-2-135,6-2-138,0 0-41,-5 3 304,1-1-60,1 0-51,1-1-46,0 1-20,2-1-42,-5 4 35,3-2-5,1-1 49,-5 2 240,2-1-83,1 1-75,1-2-63,1 1-33,0 0-59,-4 5 10,3-2 3,1-2 59,-15 15 379,2 1-61,2 1-55,0 0-50,-1 5 18,1 0-52,-6 14 90,1 0-63,13-26-239,-10 23 58,3 2-37,-7 44 60,11-7-90,7-37-51,2 0 0,2-1 0,4 21-65,-3-43 17,1-1 1,1 1 0,0-1 0,6 14-18,-4-16 21,0 0 1,1 0 0,1 0 0,0-1 0,2 0-22,0 0 27,1 0 1,0-1-1,1-1 0,0 0 0,1 0 1,0-2-1,0 1 0,1-2 0,1 0 1,-1 0-1,1-1 0,1-1 0,-1-1 0,1 0 1,0-1-1,3 0-27,8 0 36,0 0 1,0-2-1,1-1 1,-1-2 0,0 0-1,1-2 1,-1-1-1,0-1 1,-1-2-1,1 0 1,-1-2-1,-1 0 1,25-14-37,-16 5 53,-1-1-1,-1-1 1,-1-2 0,12-11-53,-10 4 53,-1-1 0,-1-1 1,18-26-54,-18 15-3,-4-2-76,-3-3-71,-4-1-60,-3-2-53,-5-1-45,-6 20-52,-1 0 0,-1-11 360,-3 13-282,0-1 1,-2 1-1,-2 0 1,-1-1-1,0 1 0,-3 1 1,0-1-1,-11-25 282,-7-2-431,-7 2 48,-4 8 21,-4 9 107,-14 4 52,40 27 165,0 0 1,0 1-1,0 1 1,-1 0-1,-3 1 38,-1 0-47,0 1 1,0 1 0,0 0-1,-1 2 47,-46 6-198,11 5-51,1 5-106,-23 12-194,3 7-62,1 3-55,3 5-46,-40 33-504,-45 50-717,122-97 1447,0 0-54,12-9 134,1 1-46,-2 3-109,-9 14-338,7-8 198,7-11 271,-4 4-18,-1 0 70,-7 8-26,1 1 127,10-9 156,1 1 48,-3 6 31,-9 15 30</inkml:trace>
  <inkml:trace contextRef="#ctx0" brushRef="#br0" timeOffset="-37612.5899">1249 1765 7700,'0'0'643,"0"0"-241,0 0-36,-3-4 135,2 2-533,0 1 44,0-1 40,0 1 40,0 0 35,0 0 34,0-1 254,0 1-115,1 0 34,-1 0 419,0 0 260,2 2 607,-1 0-662,1 0-350,-1-1-133,1 1-34,-1 0-106,1 0-34,-1 0-38,1 0-42,0 0-72,-1 0-35,1 0-37,0 0-40,-1 0-41,1 0-45,0 0-47,0 0-50,-1 0-27,1 1-44,0-1-44,-1 0-47,5 15 679,0 27-78,-3 4 101,-1-2 19,-1 65 615,-1-43-456,0 13 73,-4 1-60,-2-1-60,-1 1-61,-1 6-30,2 1-70,2-14-29,0 1-53,2-1-51,0 1-50,3 1-50,1-2-48,3 1-48,3 0-46,3 8 52,2 7-10,6 7-31,-14-78 16,3 3-16,0-2 16,0-1-16,-6-14 16,-1-5-18,0 0 2,0 0-51,0 0-82,0 0 22,0 0-56,0 0-84,0 0 83,0 0-32,0 0-36,0 0-38,0 0-36,0 0-36,0 0-37,0 0-40,0 0-47,0 0-49,0 0-56,0 0-61,0 0-67,0 0-72,0 0-81,0-1-92,0-2-105,0-2-116,0 4 831,-1 0 50,1-1 44,0 1 40,0 0 4,0 0 42,0-1-19,-1 1 46,1-1-54,0 0 29,-1 1-23,1-1-65,0 0-24,0 0-71,0 0-82,0-1-94,0 1 6,-1-1-80,1 0-87,0 0-93,0-1-99,0 0-107,0 0-112,0-1-121,0-3 435,0-3 92,0-3-46,0-10-264</inkml:trace>
  <inkml:trace contextRef="#ctx0" brushRef="#br0" timeOffset="-37208.689">824 2592 9877,'-6'0'795,"2"0"-786,0 0 62,1 0 57,0 1 52,1-1 46,1 0 44,1 0 37,0 0 33,0 0 261,3 0 53,9 0 1433,-7 0-1480,0 0-35,0 0-47,1 0-63,-2 0-195,0 0-39,0 0-42,0-1-47,-1 1-61,0 0-38,0 0-40,0-1-42,-1 1-46,1-1-47,-1 1-49,0 0-53,23-6 579,0 0-37,0 0-36,0-1-33,25-7 147,0 0-104,-1 0-85,1 1-64,20-5 31,0 3 0,24 0-161,-27 9 61,-1 3 1,14 3-62,-11 0-3,-61 0-88,-8 0-101,0 0-48,0 0-19,0 0 32,0 0-2,0 5 7,0-1 41,0 2-77,0-1 98,0 4-106,0-6 148,0 0-46,0 1-174,0-1-53,-2-1-61,-1 0-69,3-1 307,-1-1 39,0 1-72,1 0 109,-1 0 78,-2 4 37,1-3-70,1-1-19,0 0-58,-1 0-70,1 0-81,-1 0-18,0 0-71,0 0-79,0 0-86,-1 0-91,1 0-100,-1 0-106,0 0-112,1 0 707,1-1 37,-1 1-144,0-1 60,0 1 149,1 0 36,-3 0-216,2 0 191,0-1-47,1 1-12,-1-1-52,0 1-61,0-1-68,-1 1 9,1 0-60,0-1-63,-1 1-68,0-1-74,0 1-79,-1 0-83,0 0-89,2-1 709,0 1 39,-4 0-58,-3 1 95,-5 1 91</inkml:trace>
  <inkml:trace contextRef="#ctx0" brushRef="#br0" timeOffset="-36344.379">1236 3542 5955,'-9'5'262,"-16"6"410,11-4-308,7-4-206,1 0-45,1-1-55,2-1-66,-16 8 578,-16 13 851,26-15-964,0 1-42,2-2-109,3-3-181,1-1-65,-5 5 387,2-2-96,1-1-85,1-1-71,1 0-39,0-1-65,-2 4 14,1 0-3,1-3 0,-1 1 49,-3 4 148,2-4-101,1 2 39,-2-1-172,-2 2 34,-9 9 182,-5 4 98,-32 33 597,37-32-677,12-15-242,-3 4 60,-13 18 216,16-21-260,0-1-34,2-1 100,1 3-70,-6-2-59,1 1 14,5 1 70,8-11-24,2 1-41,6-3 10,5-7 50,71-58 41,132-107-36,-190 151-67,9-9 8,-10 11 5,-18 16-19,13-6-10,-19 10-22,-7 4-5,0 0 5,0 0 30,11 4 77,0 3-41,-6-4-1,1 0 184,-2 2 42,7 9 10,0 1-35,11 15 160,-6-6-182,1-1-42,21 25 100,-30-38-254,4 6 10,12 6 48,9 5-9,1-2 0,22 12-86,-6-8 2,-1-8-77,-43-19-100,0 0 46,3 2 0,-1-2 50,9 5-81,-12-5 63,0-1-45,0 1-21,0-1-50,-1 1-58,1-1-66,-1 0-1,1 0-55,-1 0-62,1-1-66,0 1-71,1 0-75,-1 0-80,1 0-85,1-1-170,1 2-46,18 2-2511,-15-2 2072,-3-1 416,-1 0 68,-1 0 89,-1 0 107,-3-1 430,0 0 37,0 1-244,-1-1 10,0 0-144</inkml:trace>
  <inkml:trace contextRef="#ctx0" brushRef="#br0" timeOffset="-34377.45">388 4730 6451,'-5'5'339,"-4"5"-211,-1 2 54,-12 15 297,17-21-368,2-2-40,-11 17 450,0 0 37,-27 50 1370,25-40-1134,-2 6 59,7-16-421,0 0-67,0 0-80,0 0-93,-2 3-5,0 0-34,-13 25 71,-2 5-67,-33 74 88,40-82-109,19-41-91,2-5-2,0 0 40,0 0 77,0 0 130,0 0 79,0 0-17,0 0-99,0-1-173,2-4-34,37-82-25,-27 59 86,0 0-53,0 0-48,-1 1-41,9-20-101,-2 1-73,40-104-650,-35 86 578,-12 32 196,-1 0 51,0 1 63,0-1 72,-8 25-69,1 2-3,6-16-7,-6 16 4,-3 5-4,0 0 7,7 1 20,0-2-50,-3 0 11,-1 1 33,5 1 101,-4 6 123,-2-4-187,2 1-44,1 2-11,-3-3 16,0 1 35,0 1 21,0 0 36,0 1 43,0 2 49,3 10-2,-1 2 29,5 32 396,-7-20-336,-2-6 3,0 0-51,0 0-47,0 0-42,0 17 33,0 1-86,2 0-66,0-1-46,1-9-32,2-1 0,5 21 22,4-4 30,19 26 44,-31-73-76,-1 1 0,0-1 0,1 0 0,0 0 0,0 0 0,0-1 0,0 1 0,0 0 0,0-1 0,1 1 0,2 1 2,2 2-31,1 4-231,-1-4 90,-1-1 43,1-2-4,-4-2 37,1 1-51,1 2-388,1 0-107,0-1-91,0-1-73,3 2-563,11 3-1983,-13-5 2223,-4-2 562,0 1 34,0 0 40,-1-1 45,1 1-51,0 0 98,-1-1 111,-1 1 124,5 1-1647,-4-2 698,-2 1 278,0-1 112,0 0 128,0 0 108,0 0 9,0 0-123</inkml:trace>
  <inkml:trace contextRef="#ctx0" brushRef="#br0" timeOffset="-34130.7956">48 5176 15479,'-40'-23'112,"32"19"-5,8 4-32,0 0-49,0 0-4,0 0 26,0 0 37,0 0-18,0 0 34,4-6 179,11-16-82,-14 21-186,-1 1 0,0-1 1,1 1-1,-1-1 1,1 0-1,-1 1 0,1-1 1,-1 1-1,1 0 1,0-1-1,-1 1 0,1-1 1,0 1-1,-1 0 1,1-1-1,0 1 1,-1 0-1,1 0 0,0 0 1,0-1-13,56-16 136,-24 10-87,0 1 0,6 1-49,1 2-134,-27 2 37,0 1-55,0-1-77,1 1-92,-1-1-111,-6 1 169,-1-1-35,1 1-37,0-1-39,-1 0-42,1 1-43,0-1-46,0 0-48,0 0-51,-1-1-53,33-1-3886,-31 3 3614,-1 0 46,1 1-28,-1 0 94,0 0 111,-4-1 401,-1 1 35,1-1-26,-2 1 34,2-1-175,-2 1 27,0-1-74</inkml:trace>
  <inkml:trace contextRef="#ctx0" brushRef="#br0" timeOffset="-33929.97">755 4962 12982,'0'0'475,"-6"-3"-86,-16-8 20,16 8 156,6 3 57,-5 2 79,3-2-575,-1 0-59,-5 0 19,5 1-30,-1 0 38,1 0 23,-1 1 46,0 1 52,0 0 62,-1 2-134,-2 1 54,-19 20 601,16-15-502,6-6-182,0-1-33,1-1-41,1-1-47,-6 8 268,1-1-55,1-1-47,0-1-41,1 1-22,1 0-38,-7 13-1,3-6-3,3 0-33,-8 33-93,10-7 88,3-19 21,0 12 6,0-33-43,0 0 0,0 0 1,0 0-1,0 0 0,0-1 1,0 1-1,0 0 0,1 0 0,-1 0 1,0-1-1,0 1 0,1 0 1,-1 0-1,0 0 0,1-1 0,-1 1 1,1 0-1,-1-1 0,1 1 0,3 7 5,-2-4-4,0 0 0,0-1 0,0 1 0,1-1 0,-1 0 0,1 0 1,0 0-1,2 2-1,24 22 10,-15-20-8,1 0-37,1-3-37,1 0-40,-1-1-41,0-1-45,-1-2-45,-2 1-48,-6-2-136,3-1-98,-4 0 409,1-1-49,1 0-50,0-1-51,1 1-52,1-2-52,0 1-55,0-1-55,-2 2 67,0-1-36,0 0-35,0 1-35,-1-1-37,1 1-37,0 0-37,-1 0-38,9-5-801,14-13-2065,-22 13 2509,-1 0 66,3-1-30,-6 5 547,1-1 40,4-1-233,0-1 84,2 0-30,6-3-200</inkml:trace>
  <inkml:trace contextRef="#ctx0" brushRef="#br0" timeOffset="-33738.304">1068 4693 15479,'-2'0'505,"-2"0"-207,-8 0 0,0 0-68,6 0 128,3 6 31,2-2-281,-2-1-53,0 3-3,1-3 7,1 1 39,0 0 23,0 1 43,-1 0 49,1 3 57,0-3-143,-1 0-35,0 2 11,1 2 65,0-4-53,0 1 34,0 1 40,0 2 44,-4 30-104,1 2 48,0 101 547,6-80-442,2 2-75,-2-33-149,1 0-37,3 22-51,-2-30-79,-3-17-112,-1-2 59,1 0 53,0-1 44,-1 0 35,0 0 33,0 4 136,0-5-186,0-1-39,-1 1-57,1 0-66,0 0-78,0 1-87,-1 0-99,1 1-108,0 1-119,0 5-117,0-5 363,0-1-39,0-1-42,0-2-37,0 0-652,0-1 290,0 0 258,0 0 61,0 0-60,0 0-70,0 0-57,0 0-212,0 0-550,0 0 281,0 0 61,0 0 458,0 0 53,0 0 58,0 0 51,0 0-73,0 0-282</inkml:trace>
  <inkml:trace contextRef="#ctx0" brushRef="#br0" timeOffset="-33507.7976">959 5155 10901,'1'-2'917,"0"-3"-348,2-2-215,0-2 87,13-28 1211,-11 28-1330,0 1-36,1-1-42,0 1-62,1 0-71,0 1-85,-1 0 5,4-3-14,8-3 49,-13 8-95,0 1 23,0-1-1,0 1 1,0 0-1,1 0 0,0 1 1,0 0-1,0 0 1,0 0-1,0 1 1,1 0-1,1-1 7,-6 3 122,0-1-35,1 1-38,0-1-40,1 0-42,-1 0-43,2 0-46,-1 0-47,1 0-92,1-1-70,0 1-73,-1-1-77,1 1-81,0-1-82,0 1-86,0 0-89,0-1-92,0 1-96,-1 0-98,0 0-102,-1 1-104,1-1-107,-2 1-112,0 0-113,-3 0 1168,0 0 114,0 0 38,0 0-39</inkml:trace>
  <inkml:trace contextRef="#ctx0" brushRef="#br0" timeOffset="-33352.7966">1297 5109 15783,'-1'1'426,"-3"2"-190,1-1-138,0-1-55,-4 2 1,2 1 51,-1 2 88,3-2-43,-1 2 41,3-5-217,0 2 46,-2 1 39,1 0 35,-5 7 193,-8 16 522,11-20-589,2-3 262,2 1-310,-1-2-36,0 4 38,-1 0-80,-1 1-69,0-4 9,3-1 33,-3 4 127,4-1-80,0-5-75,3 14 2,-4-9 27,-1-1 57,6 0-49,16 16-4,-16-16-9,1-5 11,0 1-43,9 1 8,3-7 46,-10 2-59,3-2 3,7-6 29,17-13-3,-24 17-34,5-7 8,-2-8-48,-12 19-6,2 0 31,2-4 15,-2-1-63,-1-2-68,1-3-102,-3 10 61,0-1 61,0-1 34,1-8-16,-1 8 19,-1-1-57,0 0-76,0 2 46,0 0-34,-1-1-38,1 1-42,-1-1-46,0 1-49,-1-2-53,1 1-58,0 3 302,1 0 43,0 0 2,-1-1 49,1-2-24,-1 2-10,0-1-46,0 0-86,-1 0-45,0-1-92,-1 0-109,-1-2-122,-9-16-487,12 21 989,-1-2-401,-1 0 112,0 0 98,1 2 83,-1-1 46,0 2 71,-4-2-21,5 2 14,1 0 12,0 1-37,-9-4-991,8 4 1141,1 0-48,0 0-47,-1 1-43,1-1-41,-1 0-36,-1 0-296,0 0-69,-1 0-80,-2 1-558,-4 0-882,6-1 1225,0 1 52,0-1 106,2 0 321,0 0 65,0 1 74,0-1 82,1 0 91,-1 0 100,1 0 108,0 1 117,-2-1-610,1 0 56,1 1-3,1-1-88</inkml:trace>
  <inkml:trace contextRef="#ctx0" brushRef="#br0" timeOffset="-33102.318">1568 5033 6275,'0'0'1200,"0"0"-485,0 0-251,0 0 516,0 0-381,0 6 362,0-3-787,0 0 44,0 4 321,0-1-132,0 18 1323,0-17-1321,0-1-59,0-1-71,0-1-100,0 0-119,0-3-81,0 0-37,0 8 536,0-1-109,0-2-95,0-1-81,0-1-73,0 0-46,0-1-32,0 7 13,0-7 18,0 1 64,-3 16 570,1-14-575,0 0-41,-1 3 6,2-4-30,-1 0 33,0 1 17,0 1 35,0 1 41,-1 2 47,2-4-143,-1 0-27,-1 3 4,0 0 49,0 3 70,2-5-54,-2 3 33,1-2-100,-1 5 67,-6 22 260,6-26-307,1-2-37,0-1 81,3-1-54,-2 1-39,-6 8-18,6-11-1,-1 2 88,2-5-15,0 0-2,0 0 74,0 0 54,0 0 332,0 0-3,0 0-306,0 0-46,0-1-65,0-4-54,1-15-53,1 1 1,1-1 0,2-8-29,5-13-2,2-4-84,-6 23-4,0 2-40,-6 17 88,15-46-521,-7 27 282,-3 8 18,2-1-74,-2 4-15,1-1-79,0 2-90,1 0-102,0 1-115,-3 5 323,0 0-33,0 0-34,0 0-37,0 1-37,1 0-39,-2 1-366,-1 0-92,1-1-297,4-4-752,-7 7 2102,20-21-2876,-8 8 1484,0 2 39,6-1-731,7 0-928</inkml:trace>
  <inkml:trace contextRef="#ctx0" brushRef="#br0" timeOffset="-19291.026">4868 4265 11381,'-33'-10'518,"26"8"95,7 3-273,-6 4 33,2-2-197,2-1-120,0-1-14,-2 2-5,0-1 21,1 1 37,0 1 63,-1 0 35,1 1 66,-2 1 79,0 1 88,-10 16 132,0 1-49,1 1-45,0 2-41,0 0-38,1 1-34,-12 30 266,6-10-189,0 0-43,-30 92 676,31-90-887,-1 6 517,-11 50-691,22-64 125,5-2-51,4-1-69,6-2-84,-3-26-62,0-3 67,0-1 47,1 0 48,1-1-24,4 5 37,15 2-7,-10-9 18,-8-4-30,1-1 0,-1 0 0,1 0 1,-1-1-1,1 0 0,-1 0 0,2-2-15,37-19 153,12-20-59,-3-4-35,6-13-23,-29 24-26,18-28-10,-19 20 1,-3-2 0,24-49-1,-26 39 74,5-22-74,-14 31-71,-1-1-102,-3 7-35,-1 0-40,26-94-668,-23 78 565,-1-1 77,-7 30 183,0 0 37,-1 7 41,-5 15-13,-1 6-86,0 0-83,0 0-21,0 0 8,0 1 83,-2 6-41,1-4 376,1 0-79,-1 1-76,0 1-70,0-1-66,0 1-61,1 0-57,-1 1-51,0 1-179,0 2-78,-1-1-68,1 1-54,0 4-434,-3 17-1533,3-20 1720,0-1 19,0-4 471,1-1 34,0-2 70,0 0 41,-1 2-137,1-1 110,-1-1 78,0 4-214,1-3 155,0-2 60,0 1-49,0 0-59,0 0-67,0 0 2,1 1-60,-1-1-65,0 1-70,0 0-76,1 1-83,-1-1-86,0 2-94,1 2 417,0 3 92,0 3 32,2 8-91</inkml:trace>
  <inkml:trace contextRef="#ctx0" brushRef="#br0" timeOffset="-17376.955">5475 4520 14807,'-25'-17'819,"13"9"-320,6 3 34,5 4-85,-2 1-109,0 0-75,0-1-64,1 1-55,-1-2-30,0 1-50,-3-2-3,3 1-4,1 1 92,-3-1 485,-2 1-24,-18-5-32,19 5-82,1 2-87,-14 3-36,14-3-3,-2 1 8,4-1-305,-2 1-27,-3 2-1,2-2 55,-1-1 77,3-1-45,0 0 35,-2 7 117,-17 17-29,17-17-104,2-2-50,1-1-97,-10 14 44,11-15-38,0 1-1,0-1 1,0 0-1,1 1 1,-1-1-1,1 1 1,0 0 0,0-1-1,0 1 1,1 0-1,-1 2-10,0 0 5,0 0-8,1-1 0,-1 1 0,1 0 0,0-1 0,0 1-1,0-1 1,1 1 0,0 0 0,0-1 0,2 5 3,-1-2-2,3 7-7,6 5-31,-5-11 29,3 4-3,4 10-38,15 27 22,-21-40 22,17 31 0,-6-2-10,-16-32 16,1 0 1,-1 0 0,0 0 0,-1 1-1,1-1 1,-1 0 0,-1 1 0,0-1 0,0 1 1,-3 13 33,-4-3 35,-1-3 20,-2-2 36,-3 1 41,-1-1 45,5-6-131,2-2-45,-8 2-36,7-5 20,-2 1 35,-11 4 5,16-5-28,-2-2 7,-19 0-24,19 0-34,7 0-14,0 0-66,-5-6-48,-7-10 23,5 7 3,2 3-285,5 6 120,4-7-64,0-1 274,3-5 8,-1 5 1,4-2-47,-7 6 79,0 0 27,1-2 6,2 0-45,3-2-51,4-2-77,-8 6 111,1 0 31,1-1-3,1-1-55,3-3-66,5-3-103,13-10-8,0-2-34,119-94-1250,-103 80 1144,0-1 84,-13 11 163,-2 1 70,-1 0 82,-1 0 92,-8 6-21,-6 7-43,-5 4 0,-1 2 60,-8 8 51,0 0 104,2-5 91,6-16 72,-6 16-11,-2 5-37,-7 0-104,0 1-96,1 1-62,-1 1-41,2-1 2,2-2 21,-12 8 325,-20 18 48,4-1 646,-22 24-1086,25-19 360,-5 9 31,4 3-91,16-20-194,1 0-35,2 0-37,2 1-42,7-20 9,0-1-1,0 1 1,0-1-1,1 1 0,-1 0 1,1-1-1,0 1 1,0 0-1,0 0 1,0-1-1,0 1 0,0 0 1,1-1-1,-1 1 0,2 5 0,2 9-14,11 13 12,-4-16-36,-8-12 31,16 14-33,-1-4-51,-1-4-77,-8-5 41,1-1-35,6 1-291,-1 0 75,13 1-417,-18-3 458,0-1-99,0 0-111,-4 0 184,0-1-48,0 0-55,1 0-60,0 0-65,0 0-70,1-1-77,1 0-80,-1 1 40,1-1-45,10-1-930,-3 0 251,22-5-2068,-25 4 2331,2 0-33,-1-2 78,-1 1 199,-1-1 87,3-2-98,8-4-410</inkml:trace>
  <inkml:trace contextRef="#ctx0" brushRef="#br0" timeOffset="-17005.903">6607 4062 12182,'-2'-5'369,"1"-2"59,0 0 51,-1-2 43,1-3 269,-1-1 52,-1-26 2034,2 28-1708,-4 6-542,-16-11-88,15 12-252,1 5-65,2 0-102,-1-1-30,-1 0 14,2 1-34,-1 1 35,0 0 19,-1 0 38,0 2 45,-2 0 52,-33 25 290,0 5-83,0 4-74,0 3-63,-22 29 91,19-16-167,2 0-34,-21 42-57,42-60-90,-13 33-72,21-37-4,0 0 0,-1 15 4,7-21-26,1 0 1,1 0-1,1 9 26,2-22-19,1-1-1,1 1 1,0 0-1,1 0 1,3 10 19,6 13-86,-3-18-7,1 0-45,1-3-54,1 0-66,-6-10-41,4 2-77,-1-1 165,11 8-159,-11-9 204,1 0-62,-1-1-27,2 0-72,0 0-89,2 0-101,-2 0 65,0 0-54,-1-1-66,-2 0-77,-2-1-91,-2-2-103,2 0-118,-2 0 432,1-1-35,1 0-18,1 1-39,1-1-42,0 1-45,3-1-118,-1 0-61,2 1-65,-1-1-69,0-1-74,1 0-76,-1 0-82,-1-1-85,-1 0 371,0-1 62,2-2-121,3-4-446,-13 10 1451</inkml:trace>
  <inkml:trace contextRef="#ctx0" brushRef="#br0" timeOffset="-16176.277">6796 4541 14551,'-8'-2'231,"-1"1"75,-20-3 893,18 4-758,6-1-269,1 1-48,1 0-60,0 0-67,-6 0 601,0 1-61,1-1-57,0 1-53,0 0-51,1 1-47,0 0-43,0 0-40,-1 0 2,0 1-46,1 0-40,0 0-34,-9 5 75,-6 5-19,10-6-48,-1 0 90,-2 1 35,5-1-108,1-1-73,0 2-64,3-3 5,1-1 35,-10 7 81,5-4-57,3-1-38,1 1-34,-5 5 18,-4 4 51,-11 10-69,24-24-7,-1-1 1,1 1-1,1 0 0,-1 0 0,0 0 0,0 1 0,1-1 0,-1 0 0,1 1 0,0-1 0,0 0 0,0 1 0,0 0 0,0 1-1,-2 4 1,1-4 0,0 0-1,0 0 0,1 1 0,-1-1 1,1 0-1,0 1 0,0-1 0,1 1 1,-1 0-1,1-1 0,0 1 0,1 2 0,-1 4 0,4-6-11,11 16-7,-11-16-9,2-2-10,0 1 2,1 1 38,0-2-44,2-2-54,3 0-79,-8-1 105,0 1 36,3 0 0,0-2-71,2 1-84,-3-1 48,1 0-37,-3 0 97,1 2 27,4-1 0,0-2-57,1-2-82,-3 2 49,0-2-37,-2 2 112,1 0 26,3-2 0,-1 0-41,3-3-59,5-3-92,-11 7 185,1 0 16,4-1 3,-1-3-30,1-1-41,5-5-66,-11 9 125,2 1 21,2-3 5,0-1-39,1-4-48,3-4-74,-3 4 110,-2 3 40,0-1-23,1-3-32,3-5-52,16-26 56,-9 12 100,-14 25 13,-4 6-6,0 0-10,0 0 7,-5-4 62,-13-11 99,18 14-180,0 1-1,0 0 0,-1 0 1,1 0-1,0-1 1,0 1-1,0 0 0,-1 0 1,1 0-1,0 0 0,0-1 1,-1 1-1,1 0 1,0 0-1,0 0 0,-1 0 1,1 0-1,0 0 1,-1 0-1,1 0 0,0 0 1,0 0-1,-1 0 1,1 0-1,0 0 0,0 0 1,-1 0-1,1 0 1,0 0-1,0 0 0,-1 0 1,1 0-1,0 0 0,0 1 1,-1-1-1,1 0 1,0 0-1,0 0 0,-1 0 1,1 1-1,0-1 1,0 0-1,0 0-6,-6 4 85,-1 0 43,-20 15 416,16-11-342,2-2-76,6-3-106,1-2-37,-10 9 262,3-2-102,3-1-67,0 0-58,3-3 4,-1 0 32,-5 7 89,2-3-62,3-2-44,1 1-38,-1 1 29,-1 5 28,4-10-53,-1 2 2,1 0 0,0 0 0,0 0-1,0 0 1,0 0 0,1 0-1,0 0 1,0 0 0,0 0 0,1 0-1,0 0 1,0 0 0,0 0 0,1 1-5,10 18 21,-11-22-21,-1-1 1,1 0-1,-1 1 0,1-1 0,0 0 1,0 0-1,0 0 0,0 0 1,0 0-1,0 0 0,0 0 1,0 0-1,0 0 0,0 0 1,0 0-1,1-1 0,-1 1 1,0-1-1,0 1 0,1-1 0,-1 1 0,3 0 2,6 2 17,37-4-10,-34-3-4,0-1-3,11-1-5,1-2 0,-1-1 1,0 0-1,-1-2 0,0-1 1,-1-1-1,2-2 3,10-6-37,17-10 5,13 0 21,-55 26 7,-6 3 3,0 0 0,0 0 0,1 1 1,-1-1-1,0 1 0,1 0 0,-1-1 0,1 2 0,0-1 0,-1 0 1,2 1 0,36-7-11,-28 6 2,0 1-1,0 1 1,0 0 0,7 1 9,-20-2-2,1 0 1,-1 0 0,1 1-1,-1-1 1,1 0 0,-1 0 0,1 0-1,-1 0 1,1 1 0,-1-1 0,0 0-1,1 0 1,-1 1 0,1-1-1,-1 0 1,0 1 0,1-1 0,-1 0-1,0 1 1,1-1 0,-1 1-1,0-1 1,1 1 1,17 21-34,-18-22 33,1 1 1,-1-1 0,0 0 0,1 1 0,-1-1 0,0 1 0,1-1 0,-1 1-1,0-1 1,0 1 0,1-1 0,-1 1 0,0-1 0,0 1 0,0-1 0,0 1-1,0-1 1,0 1 0,0 0 0,0-1 0,0 1 0,0 0 0,0 66 5,-2-43 43,-4-7-40,2-9 6,-2 12 85,-2-2-68,2-10 25,-3 9 88,6-12-147,-2 3 70,-19 26 338,16-23-295,4-6 53,-3 1-56,1 1-81,3-4-18,1 0 1,-1 0-1,0-1 0,1 1 1,-1-1-1,-1 0 0,1 0 1,0 0-1,-3 1-8,-13 8 27,17-9-25,0-1-1,0 0 1,-1 0 0,1 0-1,0 0 1,0 0 0,-1 0 0,1-1-1,-1 1 1,1-1 0,-2 1-2,-3 0 2,0 0 12,7-1-4,-5-1-23,-16-4-33,16 3-84,5 2-110,2-5-99,3-11-39,-3 12 295,0 0 0,0 1 0,0-1-1,1 0 1,0 1 0,-1 0 0,1-1-1,0 1 1,1 0 0,-1 1-1,0-1 1,2 0 83,23-17-209,3 0-73,70-45-737,-70 46 735,1-1 47,-1 0 65,-1 0 86,11-6-17,0 1 47,25-15 71,-56 34-5,5-4 0,8-4 34,40-24 28,-58 35-43,-5 3 14,0 0 61,0 0 94,0 0 63,0 0 70,-7 7 29,3-3-294,0 1-26,-2 3-1,-2-1 44,-2 1 61,-6 2 98,11-6-183,-1-1-25,-1 2 0,-2 1 42,-2 1 54,-5 3 86,10-6-159,0-1-24,-2 2 0,-1 1 42,-2 1 52,-4 3 85,7-4-174,-4 2 65,-22 13 198,25-15-240,2-2-36,2 0 55,1 1-46,-12 17 7,13-16-7,6-1-4,11 14-17,-14-19-13,0 1-1,1-1 1,-1 1 0,0-1 0,0 0 0,1 1-1,-1-1 1,0 0 0,1 1 0,-1-1-1,1 0 1,-1 1 0,0-1 0,1 0 0,-1 0-1,1 0 1,-1 1 0,1-1 0,-1 0-1,1 0 1,-1 0 0,0 0 0,1 0 0,0 0 0,14 3-49,0-1-91,0-1-86,0 0-79,0-1-72,0-1-66,0 0-59,0-1-52,10-1-425,-1-2-90,6-1-294,14-5-750,-21 6 1023,0 0 39,-8 1 383,0 1 34,10-2-1671,-8 1 815,-3 1 304,-1-1 71,0-1 82,0 0 72,2-2-124,8-3-465</inkml:trace>
  <inkml:trace contextRef="#ctx0" brushRef="#br0" timeOffset="12346.901">7086 1261 10309,'0'0'1311,"0"0"-533,0 0-359,0 0-46,0-4 273,0 1-623,0 1 48,0 0 45,1 1 42,-1-1 38,0 1 34,1-1 320,-1 1-38,1 0 47,1 1 1264,0 2-538,0 0-521,-1-1-220,0 1-110,0 0-175,1 0-107,-1 0-122,0-1-65,-1 0-36,1 0-80,0 0-69,0 0-72,-1 1-77,1-2 371,-1 0 1,0 1-1,1-1 0,-1 1 0,0-1 0,0 1 1,1-1-1,-1 0 0,0 1 0,0-1 1,0 1-1,1-1 0,-1 1 0,0-1 1,0 1-1,0-1 0,0 1 0,0-1 1,0 1-1,0-1 0,0 1 0,0-1 1,-1 1-1,1-1 0,0 1-2,-14 64 99,-4-4-79,12-44-52,2-4-74,2-6-282,0-2 61,0 0 55,0-1 46,1 0 2,-1-2 39,-1 4-288,1-3 118,1-1 122,0 0-50,-1 2-548,1-1-126,1-1 428,0-1-33,0 1-35,0 1-36,0-2 182,0 1 84,0-1 74,0 0 61,0 0 54,0 0 35,0 4-362,0-3 289,0 0-86,0-1 68,0 0-48,0 1-56,0-1-62,0 1-105,0 0-88,0 1-96,0-1-105,0 1-112,0 0-121,0-2 465,0 1-33,0 0-34,0-1-36,0 1 313,0 0 34,0 2-234,0 2 6,0 5-146</inkml:trace>
  <inkml:trace contextRef="#ctx0" brushRef="#br0" timeOffset="12799.016">7072 1788 12966,'0'0'1175,"0"0"-467,0 0-97,0 0 190,0 0 463,0 0-672,0 0-68,0 0-173,0 0 117,0 0-22,0 0-212,0 0-90,0 0-27,0 0 43,0 0-90,0 0-37,0 0 22,0 0 198,0 0-74,-2 4 122,-3 10-171,2 1-70,1 0-66,1-5-60,0 2 26,-3 14-52,2-8 38,2-3 28,1-1 35,0 2 16,-3 1-45,-2 7-26,3-11 1,0-3-27,1 0-50,-1 1-86,1-1-96,0-1-114,0-5 161,0 0-37,0-1-274,0 0 37,-1 0 37,1-1 33,0 4-368,0-1 106,-1 0-28,1 1 97,-1-2 122,0 6-632,0-5 460,1 1-97,-1-3 188,1 1-84,0-2 41,-1 1-78,1 0-87,0 1-97,0-2-118,0 0 36,0-1 365,0 0 33,-1 2-310,1-1 508,-1 0 39,1 1 42,-1 1 38,-1 4-184,-1 3 40,-1 8-66</inkml:trace>
  <inkml:trace contextRef="#ctx0" brushRef="#br0" timeOffset="13176.603">7078 2335 12710,'0'0'741,"0"0"-289,0 0-122,0 0-58,0 0-67,0 0-60,0 0-33,0 0-21,0 0 10,-2 6 3,0-1-112,0 3 115,0-1 51,0 1 44,-3 21 567,3-15-490,1 0-93,0-8-145,1 1-44,0-5-56,0 2 35,1 5 56,1 22 179,-2-20-210,0 1-87,-1-3-76,1 0-102,-2 0-119,1-5 140,0-1-36,1-1 260,0-1-75,-1 1-70,1 0-66,-1 0-60,1 0-55,-1 0-49,0 0-46,1 0-30,-1 0-33,0 3-585,0 0-54,-2 6-1606,2-8 1936,0 1 36,0-1 36,0 0 65,1-1 79,-1 1 94,1-2 254,-1 1 40,1-1 44,0 0 47,0 0 49,-1 0 53,1-1 56,0 1 59,-1 2-855,1 0 99,-1-2-35,1-1-238</inkml:trace>
  <inkml:trace contextRef="#ctx0" brushRef="#br0" timeOffset="13686.946">7166 2717 13958,'0'0'996,"0"0"-385,0 0-163,0 0-75,0 0-87,0 0-78,0 0-9,0 0-86,0 0-12,0 0-63,0 0-33,0 0 22,0 0 63,0 0 93,0 0 75,0 0 47,0 0 40,0 0 413,0 1-404,0 5-52,0 10-138,-1 39 469,1-37-492,-1 0-84,1-2-93,-1 1-95,0 0-111,0-8 74,0 0-33,1-6 179,0-1-89,-1 1-85,1 0-78,0 0-72,-1-1-66,1 1-60,-1 0-54,1-1-35,-1 1-41,0 2-700,0 0-62,-1 7-1922,1-9 2315,0 0 43,0 1 44,0-1 78,0 0 96,0 0 112,1-1 302,-1 0 49,1-1 53,-1 1 56,1 0 60,-1-1 63,1 1 67,-1-1 70,-1 8-1225,0-1 67,-1 1-142,0 4-515</inkml:trace>
  <inkml:trace contextRef="#ctx0" brushRef="#br0" timeOffset="9632.419">7055 708 9588,'0'0'663,"0"0"-250,0 0 496,0 0 33,0 0 77,0 0 30,0 0-552,0 0-42,0 0-57,0 0-65,0 0-64,0 0-52,0 0 113,0 0-84,0 0-49,0 0-18,0 0 0,0 0 13,0 0 24,0 0 53,0 0 62,0 0 91,0 0 58,-5 6 24,3-2-427,-1 0-5,-1 2 8,0 0 5,-2 2 28,-2 4 55,3-2-105,-4 3 17,-8 9 39,11-12-81,1-3-26,-1 1 36,-3 1 38,-3 4 58,4-4-95,-4 4 3,3-4 8,-4 3 40,4-5-66,-4 5 3,-8 8 71,14-14-96,-45 43 131,47-44-103,-1 0-19,-18 14-5,18-14 0,6-5 0,0 0 0,0 0 3,0 0 13,0 0 13,0 0 6,0 0 5,7-6-16,0-1-26,22-21 39,0-1-6,-17 18-30,-2-1 2,17-24 39,3-4-26,-10 12 53,-6 6 59,-2 2 66,9-14 165,-17 25-372,4-4-39,7-7 69,3-4-55,-15 20 67,-2 3 89,4-4 152,16-13-12,-15 14-23,-6 4-40,0 0-35,0 0-27,0 0-2,0 0 8,0 0-8,0 0-6,0 0-18,0 0-38,0 0-23,0 0-36,0 0-44,0 0-1,0 0 8,0 0 22,5 0 2,16 0-13,-11 4-8,13 12 22,-8-5 22,-4-1-41,-3 1 61,-2-2 14,27 41 459,-24-36-383,37 58 74,-38-61-216,15 23 50,3 0-37,-19-25-19,3 4 18,3 3-118,-4-3 55,0-2 41,0-1 60,-8-9-67,0 0-36,1 1-78,2 1-95,2 2-117,-2-2 118,1 2-38,0-1-105,1 2-79,0 0-96,-1-2-118,-3-2 278,0-1-37,-2 0-39,1 0-42,0-1-44,-1 0-48,0 1-49,0-1-52,0 0-523,0 0-107,0 0-362,0 0-922,0 0 816,0 0 46,0 0 58,0 0 73,0 0 380,0 0 44,0 0-196,0 0-645</inkml:trace>
  <inkml:trace contextRef="#ctx0" brushRef="#br0" timeOffset="11808.231">7145 712 3410,'0'0'842,"0"0"-316,0 0 63,0 0-71,0 0-56,0 0-49,0 0 321,0 0-14,0 0 30,0 0 69,0 0 32,0 0 24,0 0-2,0 0-46,0 0-75,0 0-77,0 0-64,0 0-59,0 0-90,0 0-115,0 0-129,0 0-82,0 0-40,0 0-26,0 0 2,0 0-1,0 0 15,0 0 89,0 0 69,0 0 59,0 0 42,0 0 408,0 0-303,0 0-180,0 0 8,0 0-60,-2 5 100,-5 16-43,5-16 2,0 0 17,-2 5-160,0-1-44,2-4-58,1 1 8,-4 18-92,-1 10 56,-3 35 1,7-64 21,1 1-42,0-1-40,0 0-37,-1 6-193,1-1-114,0-2-39,1 1-58,0 1-265,0 9-1081,0-14 1300,1-1 58,-1-2-231,0-1 37,-1 1 37,1 0 35,0 0 33,0-1 34,0 2-445,0 0 119,0 0 112,-1-1 102,1 0 94,0 0 2,-1 0 109,1 0 95,-1 0 81,0-1 31,1 1 69,-2 2-171,1-3 229,0 0-34,1 0-49,-1 0-63,1-1 45,0 1-38,-1 0-43,1 0-46,-1 2-686,0 0 64,1-2-128,0-1-475</inkml:trace>
  <inkml:trace contextRef="#ctx0" brushRef="#br0" timeOffset="17253.278">2200 3015 6467,'0'0'1106,"0"0"-449,0 0-102,0 0 182,0 0 538,-5-5 3,-11-16 5,12 16-16,4 5-2,0 0-137,0 0-55,-5-4-121,-15-13-66,15 13-94,5 4-127,0 0-105,0 0-317,0 0-35,0 0-40,0 0-35,0 0 57,0 0-99,0 0-54,0 0-18,0 0-1,0 0 25,5 0 66,6 1-9,18 6 327,-22-4-343,-2-2-68,19 9 198,0-2-52,6-1-22,13 3 0,30 8 74,28 14-28,0 3-35,48 20 25,0 3-41,185 67 137,-107-53-15,54 1-103,-144-38-51,-70-18-16,-1 2 35,-61-18-100,-3-1-20,-1 0 0,0 0 0,0 0 0,1 0 0,-1 0 0,0 0 1,0 1-1,0-1 0,1 0 0,-1 1 0,0-1 0,0 1 0,0-1 0,1 2-2,20 7 16,1-2 0,-18-5 0,1 0 0,18 5 0,4 5 16,-23-10-16,-5-2 0,0 0 0,0 0 0,5 2 0,14 9 0,-14-8 0,-5-3 0,0 0 3,0 0 8,0 0-9,0 0-2,0 0-5,0 0-16,0 0 15,0 0 6,0 0 0,0 0 0,0 0-5,0 0-16,0 0 15,0 0 6,6 4-2,19 10-9,35 17 43,-55-28-35,-5-3 3,0 0 0,0 0 0,0 0 0,0 0-5,0 0-16,0 0 15,0 0 6,0 0 0,0 0 0,0 0 3,0 0 8,0 0-9,0 0-2,0 0 3,0 0 8,0 0-9,0 0-2,0 0 0,0 0 0,0 0-5,0 0-22,0 0 1,0 0 20,0 0 6,0 0-5,0 0-16,0 0 10,0 0-16,0 0-7,0 0-25,0 0-25,0 0-24,0 0-113,0 0 48,0 0-47,1 0-476,0 1 101,0-1 95,0 1 87,0-1 81,0 1 75,0-1 67,0 1 60,0-1 59,-1 1 38,2 0 80,-1 0 84,2 2 436,-2-2-384,-1 0-137,1 0-35,-1-1-42,1 1-49,-1 0-56,1-1-64,0 1-70,-1-1-78,1 1 65,-1-1-40,0 0-42,1 1-44,-1-1-46,1 0-48,-1 1-50,1-1-52,-1 0 57,1 0-40,-1 1-39,1-1-42,-1 0-43,1 0-43,-1 0-45,1 0-47,0 0-47,-1 1-49,1-1-49,-1 0-52,1 0-51,0 0-55,-1 0-54,1 0-56,-1 0-85,0 0 52,0 0-205,0 0-686</inkml:trace>
  <inkml:trace contextRef="#ctx0" brushRef="#br0" timeOffset="22867.969">7899 1446 11253,'0'0'1199,"0"0"-842,0 0-35,0 0 22,0 0-59,0 0 164,0 0 242,0 0 8,0 0 72,0 0 112,0 0-16,0 0-492,0 0-59,0 0-66,0 0-68,0 0-64,0 0-49,0 0 1,0 0-6,0 0 26,0 0 65,-3 5 50,-5 6-71,-16 21 304,18-24-363,2-4-71,-6 10 137,3-5-68,0 0-37,1-3 9,-3 2 37,-10 12 30,14-15-19,-1 0 11,-18 19 0,19-18 19,5-6 2,-5 4-18,-15 14-38,15-13-23,5-5-25,0 0-5,0 0 0,0 0 0,0 0 3,0 0 10,0 0 6,0 0 7,4 11 11,6 1-37,-8-9-5,1 2 30,2-2 15,43 17 100,-35-15-152,-1-1 12,13 2-16,4 3-14,-23-6-4,-5-3-11,3 3-28,3 1-23,1 1-38,-1 0-76,-2-2-170,-4-3-118,-1 0 194,0 0-48,0 0-67,0 0-88,0 0-101,0 0-98,0 0-90,0 0-82,0 0-77,1 1-85,0 0-95,2 2-107,-1 0 429,1 0-32,11 12-3143,-11-12 2610,-1-1 101,-2-2 682,0 0 40,0 0 47,0 0 51,0 0-152,0 0 116,0 0 17,0 0-104</inkml:trace>
  <inkml:trace contextRef="#ctx0" brushRef="#br0" timeOffset="23228.533">8189 1400 14311,'0'0'639,"0"0"-283,0 0-92,0 0 13,0 0 113,0 0-165,0 0 41,0 0 47,0 0 54,0 0-33,0 0 212,0 0 375,0 0-514,0 0-54,0 0-59,0 0-60,0 0-57,0 0-47,0 0 41,0 0-46,0 0 86,0 0 107,-5 5 34,-14 14-13,14-14-115,-1 2-78,-18 17-44,19-17-20,5-7-1,-4 5-4,-12 17-10,13-16-9,3-6-20,0 0-6,0 0-3,0 0-10,0 0-1,0 0 9,0 0-6,0 0 9,0 0 2,0 0 0,0 0 0,0 0-3,0 0-10,0 0-3,0 0 0,0 0-6,0 0-20,0 0-1,0 0 22,1 5 2,3 16-13,-3-16-27,0-4-36,3 2-42,1 1 1,2 0-34,-1 1-37,-1-1-37,-2-2-42,-2-1-49,0 0-59,-1-1-69,0 0-78,1 0-85,2 2-93,3 0-100,3 2-106,-1-1 145,0 1-70,-1-1-72,0 0-75,-6-3 279,1 1 34,1 0-552,0 0 124,-1 0 119,1 0 111,-1-1 105,0 1 96,0-1 90,0 1-3,0-1 106,-1 0 96,1 0 82,0 0 35,-1 0 80,1-1 43,1 1 17,-1-1 11,-1 1-9,1 0-24,-1 0-51,0 0-17,0 0-49,1 0-57,-1 0-64,6 1-389,-1 0 86,1 1-51,4 1-258,-10-3 852</inkml:trace>
  <inkml:trace contextRef="#ctx0" brushRef="#br0" timeOffset="23682.6">8502 1388 14615,'0'0'693,"0"0"-36,0 0 20,0 0 65,0 0 72,0 0-14,0 0-436,0 0-45,0 0-56,0 0-56,0 0-51,0 0-40,0 0 33,0 0-80,0 0-45,0 0-8,0 0 6,0 0 23,0 0 17,0 0 10,0 0 29,0 0 6,0 0 26,6-5-5,-1 1-124,3-2 37,39-28 290,-42 31-173,1-3 12,21-19-4,-21 19-3,-3-1-35,3-10-56,-2 1 80,-1 1 78,-2 7-73,-1 0 35,-5 5-139,-16-8-26,21 11-27,-1 0-1,1 0 1,0 0 0,0-1 0,-1 1 0,1 0 0,0 0-1,-1 0 1,1 0 0,0 0 0,-1 0 0,1 0 0,0-1 0,-1 1-1,1 0 1,-1 0 0,1 0 0,0 1 0,-1-1 0,1 0 0,0 0-1,-1 0 1,1 0 0,0 0 0,-1 0 0,1 0 0,0 0-1,0 1 1,-1-1 0,1 0 0,0 0 0,-1 0 0,1 1 0,0-1-1,0 0 1,-8 3-2,6-2 0,-1 0 0,1 0 0,0 1 0,0-1 0,-1 0 0,1 1 0,0-1 0,0 1 0,0 0 0,0 0 0,1 0 0,-3 2 2,-46 49 16,48-51-17,0 0 0,0-1 1,1 1-1,-1 0 0,1 0 0,-1 0 1,1 0-1,0 1 0,0-1 0,-1 0 1,2 0-1,-1 1 1,-2 3-2,-1 6-14,-2 15-11,4-1 8,3-20 17,-1-1-11,0-5-3,7 6 5,26 16 19,-17-16-35,1-2-104,-8-3 20,0 0-34,0 0-35,-1 0-38,2 0-108,0 0-67,-1 0-70,-1 1-75,-5-2 32,-1 1-67,1-1-66,2-1-65,-4 1 445,-1 0 44,1 0 39,0 0 35,0 0-13,0 0 59,1 0 46,-1 0 34,4 1 38,-3-1-67,0 0-68,0 0-52,0-1-78,0 1-95,0 0-108,0-1-19,0 0-94,1 1-102,-1-1-111,1 0-120,-2 0 399,1 1-33,-1-1-35,0 1-35,1-1-35,0 0-38,3-1-738,1-1 60,1 0 77,-2 0 95,-2 2 312,-1 0 56,-1 0-105,-1 1-394</inkml:trace>
  <inkml:trace contextRef="#ctx0" brushRef="#br0" timeOffset="23930.681">8765 1278 12534,'0'0'1176,"0"0"-466,0 0-316,0 0-37,0 0 277,0 0-74,0 0-59,0 0-55,0 0-51,0 0 280,0 0-64,0 0 24,0 0 21,0 0 6,7 1-54,7 2-428,60 12 445,-41-8-392,-9-2-90,-11-3-89,13 5-69,-20-6-23,2 2-41,11 2-53,-8-2-96,0 0-104,-6-2-119,-4-1 173,-1 0-39,0 0-43,1 0-43,1 2-46,3 0-44,2 1-46,2 1-47,0 1-47,-2-2-47,-3-1-49,-1-1-52,-2 0-55,-1-1-60,0 0-61,0 0-61,0 0-57,0 0-55,0 0-3627,0 0 3429,0 0 719,1 0 51,0 1-92,0 0 373,1 0 36,-1 0 37,1 0 35,2 2-80,3 1 71,3 2 44</inkml:trace>
  <inkml:trace contextRef="#ctx0" brushRef="#br0" timeOffset="24112.825">9086 1143 15447,'-20'-11'383,"10"5"-158,5 3-1,4 2-53,1 1 80,-7 1-81,2 0-64,-1 1-38,-1 1-16,1-1 59,-6 5 342,9-4-351,0 0-37,-2 1 5,0 1 66,-2 3 90,3-3-63,-2 1 41,-24 32 91,5-4-153,6-6-77,4-6-63,12-18 190,1 1-38,-1 0-39,1 0-36,-1-1-36,1 1-36,-1 0-33,1 0-34,-2 5-155,0 0-124,0 0-115,0 0-109,0 0-102,1-1-94,0 0-88,1 0-81,-1 0-73,1-1-67,0 0-60,0-1-53,-1 13-2265,3-15 2325,0-1 38,0-2 50,0 0 44,0-1-156,0-1-525</inkml:trace>
  <inkml:trace contextRef="#ctx0" brushRef="#br0" timeOffset="24348.875">9307 809 17608,'-1'-18'782,"-1"11"-106,0 10-99,-1 6-90,-1 5-83,1 2-73,0-1-66,1-2-59,1-8-103,-5 23 347,0-1-100,-1 1-86,-1-1-73,0 0-58,1 0-47,2-5-41,0 0 0,1 1 0,2 0 0,-1 18-45,3-15-53,-1 14 112,-1-7 14,2-12-57,0-3-43,0 0-53,1-3-36,0-1-54,0 1-63,1-1-71,-1-11 319,-1-1-58,1 1-54,-1-1-50,1 1-47,-1-1-43,1 1-38,0-1-36,-1 1-104,1 0-39,1 3-544,2 9-2267,-2-11 2231,-2-2 565,1 0 40,-1-1 49,0 1 54,1-1 63,-1 0 69,1 3-1538,-1-3-2448,0 0 2475,0-1 909,0 1 52,0 0-145,0 0 496,0 0 38,0 1 40,0 0 39,0 2-181,0 2 39,0 4-64</inkml:trace>
  <inkml:trace contextRef="#ctx0" brushRef="#br0" timeOffset="24590.979">9219 1122 19801,'0'0'619,"0"0"-155,0 0-61,2-5-11,5-15 16,-6 14-18,0 6-222,4-4-35,22-13 85,-6 6-168,-2 2-112,-10 5-15,1 1-35,3-2-83,-1 2-69,0 0-77,1 1-83,-1 1-91,-1 1-99,0 1-106,0 1-113,-9-2 49,0 1 87,0-1 83,-1 1 77,1-1 72,0 0 67,-1 0 63,0 0 58,1 0 12,-1 0 67,0 0 58,0 0 50,1-1 35,-1 1 44,2-1 92,-2 0-64,-1 1-36,2 0-91,-1-1-82,0 1-118,0 0-56,0 0-112,0 0 192,0 0-33,0 1-35,-1-1-37,2 0-346,-1 0-116,1 1-124,-1-1 441,0 1-35,0-1-35,0 1-35,0-1-37,0 0-38,0 1-39,0 0-40,0-1-40,1 1-43,2 1 388,2 1 106,3 1-17,6 4-42</inkml:trace>
  <inkml:trace contextRef="#ctx0" brushRef="#br0" timeOffset="25149.252">9446 1255 7940,'0'0'1168,"0"0"-455,0 0-201,0 0 46,0 0 343,2 5 665,3 16 30,-4-16-820,0-5-34,-1 0-47,0 0-54,0 0-60,0 0-65,0 0-70,0 0-57,1 0-48,5-6-47,-2 3-198,1 0-27,2-2 2,-1-1 41,3-1 64,2-3 108,-7 7-223,0 0-20,1-1 1,1-1 34,1-2 48,2-3 79,-2 3-129,-1 1-44,-1 0 28,1-1 36,3-5 61,-5 8-142,1-4 39,20-27 221,-17 24-190,-5 5 85,-1 1 14,-2 2-120,1-6-47,0 4 30,1 0 79,-1 3-22,1 0 33,-3 2-136,1 1 0,-1-1 0,1 1 1,0-1-1,-1 1 0,1-1 0,-1 0 1,1 0-1,-1 1 0,1-1 0,-1 0 0,1 1 1,-1-1-1,1 0 0,-1 0 0,1 0 1,-1 0-1,1 0 0,-1 0 0,0 0 1,1 0-1,-1 0 0,1 0 0,-1 0 0,1 0 1,-1 0-1,1 0 0,-1 0 0,0 0 1,0-1-1,0 1 0,0 0-1,0 0 1,0 0-1,0 0 1,0 0-1,0 0 1,-1 0-1,1 0 1,0 0-1,0 1 1,0-1-1,0 0 1,0 1 0,0-1-1,0 1 1,0-1-1,0 1 1,0 0-1,0-1 1,0 1-1,1 0 1,-1-1-1,0 1 1,0 0 1,-36 31-19,28-25 18,4-2 1,0-1 1,0 1-1,0 0 0,1 1 0,-1-1 0,1 1 0,-4 3-1,-18 27 0,8-2-23,8-2-6,9-26 6,1 1-10,0 19 20,0-19-4,0-7 20,6 4-10,19 12 8,-24-15 1,0 0 0,0 0 1,1-1-1,-1 1 0,0 0 0,0-1 0,0 1 0,0-1 0,1 0 0,-1 1 0,0-1 0,0 0 0,1 0 1,-1 0-1,0 0 0,0 0 0,1 0 0,-1 0 0,0 0 0,1 0 0,-1-1 0,0 1 0,1-1-1,1 1 5,-1 0-4,1 0 1,0 0-1,-1 0 0,1-1 1,-1 1-1,1-1 1,0 1-1,-1-1 1,1 0-1,-1 0 1,1 0-1,0-1-1,4-1 4,4 0 1,-1 0-1,0-1 1,0-1 0,-1 0-1,1 0 1,2-3-5,11-5 20,-3 2-9,-1-1 0,0-1 0,0-1 0,-1-1 1,-1 0-1,11-13-11,22-29 29,-46 53-5,-4 4-3,0 0 6,0 0-8,0 0-3,0 0-6,0 0-23,0 0-19,0 0-16,0 0-13,0 0 2,0 0 22,0 0 7,-2 4 14,-7 21 14,2 6-1,5 22-19,3-46 23,3 6 23,10 13 5,-4-15-8,16 5 6,-19-12-3,-1-5 21,0 1-27,8-1 5,3-6 35,-10 4-42,5-3 6,5-8 23,13-16 5,6-13-10,-3-4 6,-8-2-1,-17 33-33,10-27 21,-10 21-14,-5 16 13,-3 6-18,0 0-30,0 0-32,0 0-27,0 0-8,0 0 0,0 0 49,2 5 42,22 45-6,-23-47-4,0-1 1,1 1-1,-1 0 0,1-1 0,0 0 0,0 1 0,0-1 0,0 0 0,0 0 0,2 2 2,2 1-42,-2 0-101,-3-5-109,-1 0 79,0 0-39,0 0-47,0 0-52,0 0-61,1 1-69,2 0-79,2 2-89,-5-2 338,1-1 49,0 1 45,0-1 39,0 1-2,0 0 64,1 0 49,-1 0 33,4 3 64,-3-2-113,0-1-74,0 0-55,0 1-85,0-1-98,0 0-113,0 0-18,0 0-98,0 0-105,0-1-113,0 1-123,0 0 415,-1-1-35,0 0-34,0 1-36,1-1-36,-1 0-39,-1 0-1528,1 0 788,1 0 284,2 0 55,0 0 59,2 0 53,3 0-146,5 0-507</inkml:trace>
  <inkml:trace contextRef="#ctx0" brushRef="#br0" timeOffset="25557.1089">10685 517 20601,'0'0'46,"0"0"-73,0 0 8,0 1 43,1 5 43,1 14 340,0 2 80,-1-2-2,1 31 708,-1-22-560,0 2-77,0-11-249,1 1-67,0-4-99,0 0-63,0 0-69,1 1-76,4 84 246,-6-89-115,-1-6 112,-3-9-6,0-3-119,0 0-64,0 0-51,-1 0 29,-3-1-2,-21-19 23,15 16-7,7 6 17,4 2 3,0 0 0,0 0 0,-1 0 0,1 0 0,0 1 0,0-1 0,0 1 0,-1-1 0,1 1 0,0 0 0,-1 0 0,1 0-1,0 0 1,-1 0 1,-33 2-5,-3 10-11,4 7-11,6 3 9,23-17 2,6-5-6,0 9-22,-4 7 27,1-10-28,9-1 31,26 16 9,-3-13-25,22-4 55,2-7-46,-19 0-91,-6 0-92,-13 1-103,25-3-374,-23 3 323,-2-1-69,-7 1 160,0 1-43,0-1-92,0 0-68,1 0-75,0-1-83,-1 1-91,1-1-99,0 0-106,1 0-114,-6 1 476,1 1-33,6-2-680,1 1-95,0-1-68,29-6-3433,-25 4 2857,-7 2 948,-1-1 44,1-1-165,5-3-546</inkml:trace>
  <inkml:trace contextRef="#ctx0" brushRef="#br0" timeOffset="26074.757">11298 565 11957,'0'0'1084,"0"0"-397,0 0-154,0 0-49,0 0-56,0 0-48,0 0 29,0 0 157,0 0 954,0 0-826,0 0-62,-1 0-61,-4-2-51,2 2-410,0-1 35,-4 0 226,-19 0 1116,21 1-1214,0 1-50,0-1-62,1 0-84,0 0-98,2 1-115,-16 2 468,0 1-44,1 0-42,1 1-41,0-1-39,3 1-36,1 0-37,3-2-33,2 0 18,1 1-49,-16 11-2,21-15-27,1 0 1,0 0-1,-1 0 1,1 1-1,0-1 1,0 0-1,-1 0 1,1 0-1,0 1 1,0-1-1,-1 0 1,1 0-1,0 1 0,0-1 1,-1 0-1,1 0 1,0 1-1,0-1 1,0 0-1,0 1 1,-1-1-1,1 0 1,0 1-1,0-1 1,0 0-1,0 1 1,0-1-1,0 0 1,0 1-1,0-1 1,0 0-1,0 1 1,0-1-1,0 22 5,0-21-5,0-1 1,0 0-1,0 1 0,0-1 1,0 0-1,0 1 0,0-1 0,0 0 1,0 1-1,0-1 0,1 0 1,-1 1-1,0-1 0,0 0 0,0 1 1,0-1-1,0 0 0,1 1 1,-1-1-1,0 0 0,0 0 1,1 1-1,-1-1 0,0 0 0,0 0 1,1 1-1,-1-1 0,0 0 1,1 0-1,-1 0 0,0 0 1,0 0-1,1 1 0,-1-1 0,0 0 1,1 0-1,91 51 53,-87-48-32,-5-3 35,6 4 214,-2-1-223,10 5-11,-10-4 31,0 2 58,0 4-242,-2 1 52,-1-4 23,0-2-9,-2-4 20,-1 3-34,0-1 77,-1 1-111,0 1-120,0-1-111,-1 1-101,1 0-89,-1-1-82,0 1-69,0-1-59,-1 1-212,-1 0-53,-13 4-2417,10-8 1983,7-1 261,-1 0 100,1 0 96,0 1 91,1-1 86,-1 0 81,1 0 78,-1 0 73,1 1-25,-1-1 91,1 0 82,0 1 73,0-1 130,0 0 33,-1 1-90,1 0 94,0-1 68,-4 2-111,4-1 131,0-1-37,-1 0-71,1 1-73,-1-1-88,0 0-102,-4 0-356,-1-1 78,0-1-73,-5-2-322</inkml:trace>
  <inkml:trace contextRef="#ctx0" brushRef="#br0" timeOffset="26521.417">11510 173 17464,'0'0'609,"0"0"-244,0 0-105,0 0-56,0 0-65,0 0-53,0 0 12,0 0 3,0 0 75,0 0 79,0 0 75,0 0 66,0 0 56,0 0 548,0 0-42,0 0-534,0 0-37,0 0 304,0 0-101,5 4-102,0-1-393,1 1 72,17 10 581,-14-9-482,-4-3-176,-2 0-42,0 0-51,-1-1-61,4 1 291,0 0-32,-1-1-180,2 0 46,26 3 241,-22-3-229,-3-1 14,-2 1-36,4 2-14,-5 0-7,0-2 50,2-1-13,3 0-53,12 0 56,44 8 83,-28-3-161,0 2-1,-1 2 1,0 2-1,-1 1 1,23 11 8,3 6 4,-43-16-4,-10-5 4,-3-5-10,-6-3 17,0 0 5,0 0 0,0 0 0,0 0 3,0 0 7,0 6-7,-5 20-6,0-18-11,-1 1 0,0-1 0,-1 0-1,0-1 1,0 0 0,-1 0 0,1 0-1,-1-1 1,-1 0 0,-3 1-2,-7 7 1,-23 17-15,-1 1-40,0-1-56,-1 1-73,15-12 11,-1 1-44,0-1-50,1-1-56,9-7-53,0 0-101,4-2-2,0 0-90,-1 1-100,1 0-112,3-1 3,-1 1-81,1 0-68,0 1-56,-5 4-412,-11 8-784,-15 8-5898,-37 19 8076,-52 27-8076</inkml:trace>
  <inkml:trace contextRef="#ctx0" brushRef="#br0" timeOffset="27507.994">12250 57 8916,'-2'-1'120,"0"0"-35,-1 0-20,-1-2-11,-1 1 2,2 0 16,0 0 33,0 1 57,0 0 28,0 1 61,0-1 69,0 1 78,3 0 619,-6-1 93,5 1-1154,-1-1 78,1 1 72,-1-1 68,1 1 62,-1-1 57,1 0 53,-1 1 47,0-1 33,1 0 36,-3 0 552,1-1 223,-6-2 1781,6 2-1993,0 1-291,1-1-58,0 1-72,0 0-86,0 0-93,0 0-117,1 0-204,0 1-34,0-1-37,1 1-39,-1-1-40,0 1-43,0-1-43,1 1-47,-1-1-47,1 1-50,-1 0-52,1-1-52,-6-3 953,6 4-108,0 0-108,0 0-85,-5-1-74,-14-5-52,14 5-34,5 1-26,-5 2-9,-14 5-13,14-6-10,5-1 4,0 0-12,0 0-22,0 0 2,0 0-7,0 0-3,0 0 0,-1 6-3,-4 19-7,5-24-6,0-1 0,0 1 1,0-1-1,0 1 1,0-1-1,0 1 0,0-1 1,0 1-1,0-1 1,0 1-1,0-1 0,1 1 1,-1-1-1,0 0 0,0 1 1,0-1-1,0 1 1,1-1-1,-1 1 0,0-1 1,1 0-1,-1 1 1,0-1-1,1 0 0,-1 1 1,0-1-1,1 0 1,-1 1-1,0-1 0,1 0 1,-1 0-1,1 0 1,-1 1-1,1-1 0,18 15-23,17 13 87,-10-9-77,-12-9-37,0 1-42,3 3-113,1 1-113,-8-6 52,0 0-58,-1 0-64,0 1-69,-1-1-75,-1 0-80,-1 0-85,-1 0-91,-1 2-901,0 0 52,-2 0 51,-1 0 53,-1 0 53,0 0 52,-1-1 54,1-1 53,-1-3 609,0 6-825,-1-4 548,1-1 200,-2 0 39,1-1 163,0 0 39,-1-1 45,0 1 48,-1-1 58,1 1 48,-1-1 42,-1 0 37,0 1-12,-1 0 37,-1 1-13,-4 4-87,10-11 325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24:13.0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562 10308 4050,'-4'6'1881,"-4"6"-987,0 0-57,5-7-76,2-4-76,1-1-70,0 0-56,0 1-42,-2 6-34,1-4-443,1 1 35,-2 4 167,-1 2 103,1 0 79,-1 1 44,-6 18 689,3-11-503,3-9-364,-1 0-42,1 0-50,-2 0-59,3-4-32,-1 0-45,-1 2 3,0 1 78,2-3-39,-1 2 34,-1 0 40,0 2 44,1-3-102,0 0-56,-1 3 4,2-5-5,0 2 38,-1 0 21,0 1 40,-1 1 46,0 2 52,-63 136 1803,34-75-1134,-1 2-81,13-24-351,-1 0-73,5-8-137,0 0-69,1 0-77,1 0-86,-7 19-123,-8 32 43,-13 34 13,13-44-75,2-16-84,12-33 38,0-2-36,12-24-140,4-3 118,0-1 37,-1 2-58,-1 1 78,-1 0 39,2-2 5,0-2-21,-1 3-260,2-4-67,0-1-70,0 0-69,0 0-71,0 0-78,0 0-83,0 0-69,0 0 324,0 0-35,0 0-282,0 0 263,0-1-51,1-1-49,-1-2-46,1-3 45,0-1-95,0-1-87,-1-1-77,0 1-67,-1-1-59,1 2-48,-2 1-40,2 3 197,0 1 109,0 1 491,0 0 40,1-1 47,0-1 50,1-4-40,1-2 113,1-4 76,2-9 71</inkml:trace>
  <inkml:trace contextRef="#ctx0" brushRef="#br0" timeOffset="1">93 10769 10453,'0'0'1283,"0"0"-482,0 0-196,0 0-77,0 0-90,0 0-81,0 0 59,0 0-98,0 0 97,0 0-99,0-1-71,5-5-47,1-3-87,-2 4-57,1-3 15,1-2 29,2-5 55,-1 2-113,3-7 0,10-10 22,-12 18-52,5-6 4,7-11 23,-11 18-28,3-6 2,8-10 68,-17 22-47,0 0-31,1-4-9,2 1 56,2-2 59,5-3 86,-10 10-114,1-2-50,2-2-4,0 1 87,3-2 99,-3 4-52,0-2 43,-2 3-91,0 0-49,2-2 3,-4 3-7,2 0 35,-1-1 18,2 0 37,0-1 41,1-1 49,-3 2-131,0 0-40,2-2-1,1 0 75,-2 3-36,0-1 34,2 0 42,0 0 45,-2 0-137,1 0-27,1-1 2,2 0 49,2 0 72,-3 2-50,1 0 34,3-2-65,-4 2-54,2-1 16,2 1 31,6-2 55,-6 0-110,8-1 4,10 3 34,21 2-48,-1 0-18,-29 4-20,-9-2 7,-6-1-3,0 0 0,0 1-1,0 0 1,0-1 0,-1 1 0,1 1 0,-1-1 0,1 1 0,-1 0 2,32 17-24,-20-8-14,-9-6 29,8 7 0,-1 11-31,5 12 34,-13-17-20,-3-8 22,0 8 4,-2 10-28,-1 10 22,-2-12-28,-5-10 29,3-8-1,-6 17-37,-2-9 33,6-9-1,-14 21-57,4-11 46,6-7 3,-9 7-54,6-7 49,-6 5-5,-14 7-86,22-15 99,-9 6-9,-1 0 0,-1-2 0,0 0 0,-1-1 0,-2-1 25,12-4-10,-8 3-4,-10 0-63,25-7 84,-5 1-47,-40 15-275,42-15 257,2-1-86,7-2 16,0 0 13,0 0 1,0 0-15,0 0-4,0 0 34,0 0 38,0 0 42,7 0 33,59-9 38,1-1-46,-46 8-18,90-8 5,-60 6 31,0 3 0,1 1 1,-1 3-1,1 2-24,-28 0 3,0 1 0,-1 1 0,1 1 0,7 5-3,13 7 49,-28-9 135,22 23-40,-22-14 83,10 22-219,-16-18 59,-4 3-94,0 7 89,-4 0 44,-1-23-53,-1 1 0,-1 0 0,0-1 0,-1 1 0,0-1 0,-1 2-53,-1 1 44,-1-1 0,0 0 1,-1 0-1,-3 5-44,0-4 39,0 0 1,-1 0-1,-7 7-39,4-6 36,-2-1 1,-13 12-37,-38 20 38,44-33-30,0-2-1,-1 0 0,-1-1 0,1-2 0,-1 0 0,-1-1 1,1-2-1,-1-1 0,0 0 0,0-2 0,-12-1-7,-7-1-21,15-1-11,0 1-45,10-1-11,0-1-39,3 1-13,0-1-36,1-1-41,-1 0-44,9 1 171,0 0-33,-7-1-213,-1-1-107,-1-1-90,-2 0-201,0-1-75,-24-10-1776,38 14 1828,0 0 66,0 0 64,1 0 59,-1 1 57,1-1 53,1 1 49,-1 0 47,0 0-16,0 0 56,1 0 51,0 0 45,-1 1 5,1-1 47,-1 0 12,-1 0-20,-3 0-128,5 0 165,-1 0-40,1 0-10,-1 0-43,0 0-51,0 0-58,-20-10-1760,14 6 1235,1 1-20,4 2 491,1 0 36,1 1 42,0 0 37,-1-1-186,2 1 37,0 1-71</inkml:trace>
  <inkml:trace contextRef="#ctx0" brushRef="#br0" timeOffset="2">448 3278 9828,'0'0'1326,"0"0"-723,0 0-50,0 0-50,0 0-51,0 0-53,0 0-41,7 4 277,18 9-114,-18-9-76,-11 2-15,2-1-344,-2 1 60,-17 31 799,17-28-750,2-6-145,1-1-40,-2 4 181,0-1-33,-1 3 70,1-1-75,1-1-74,-1 1-26,-1 0 69,-1 3 93,2-4-56,-2 2 41,2-2-116,-1-1-26,-1 4 2,0 0 42,-2 4 61,-3 5 101,-12 27-57,0 2-56,1 2-46,0 2-39,-15 44-18,-39 128-51,68-194-4,-7 24 1,-3-8 16,10-23-18,0 1 0,-2 16 8,8-31-18,1-8-20,0 0-66,0 0-8,0 0-48,0 0-48,0 0-48,0 0-49,0 0-49,0 0-478,0 0-57,0 0-39,0 0-14,0 0-64,0 0 38,0 0 421,0 0-48,0 0-37,0 0-59,0 0-85,0 0-73,1-1-61,1-6-64,-1 6 693,0-1 91,0 1 71,0-1 48,3-4-45,-3 3 17,1-1-113,-1 2 51,0 0-46,-1 1-4,1-1-41,-1 0-44,0 0-47,1 0-52,-1 0-54,0 0-60,0 0-62,0 1-361,0 0 347,0-2 161,0-1 87,0-3 105,0-1 92,0-3 59,0-8 59</inkml:trace>
  <inkml:trace contextRef="#ctx0" brushRef="#br0" timeOffset="3">461 3196 2801,'0'0'840,"0"0"-324,0 0-58,0 0 167,0 0 394,0 0-48,0 0 11,0 0-51,0 0-29,0 0-97,0 0-50,0 0-69,0 0-48,0 0-89,0 0-29,0 0-13,0 0 72,0 0 51,0 0 40,3 6-38,9 18-88,-9-18-90,0 1-62,5 14 3,1 0-37,1 1-35,0 0-33,11 25 193,3 3-118,4 9-155,-1 5-60,0 2-47,0 1-35,82 191 111,-62-168-145,-23-45-26,-4-7-29,8 14 32,-11-23 5,-13-21-19,1-1 11,16 20-8,-16-20-13,-5-7-3,0 0-8,0 0-56,5 8-102,0-1 65,0-1 36,3 0 8,-4-2 20,-1-1-34,2 3-185,-4-5-50,-1-1-42,0 0-38,0 0-505,0-1 406,-1-5-44,1 4 570,-1 1-66,1-1-60,-1 0-56,1 0-51,-1 0-48,1-1-42,-1 1-38,0-3-416,-1 1-95,-2-13-2164,3 14 2395,0 0 36,0-1 38,0 1 62,0 1 74,0-1 87,1 1 176,-1 1 37,1 0 41,0 0 43,-1 0 45,1 0 49,0 0 50,-1 1 54,0-5-1093,0 3 268,1 2 67,0 0-50,0 0-91,-2-3-1033,0 1 1249,-1-1 38,-2-2-85,-1-2 70,-3-3-28,-5-6-179</inkml:trace>
  <inkml:trace contextRef="#ctx0" brushRef="#br0" timeOffset="4">186 3911 1393,'0'0'472,"-1"0"-279,-4 2-42,-19 7 52,18-7 21,-1-2 61,-19 0 70,21 0-127,4 0 35,1 0 361,0 0 123,0 0 83,0 0-14,0 0-93,0 0-74,0 0 23,0 0 75,0 0 147,0 0 37,7-3-16,-4 2-742,0-1-88,4-3 28,-4 4-37,1-1 44,0 2 25,1-1 50,1 1 58,0-1 68,3 1-106,27 0 629,-21 0-541,-9 0-209,-1 0-34,-1 0-41,-2 0-47,32 0 327,-2 0-77,-2-1-64,0 0-55,22-1-20,69-10-86,-107 10-4,1 1-33,14-2-108,6-1-175,-30 3 80,-1 0 33,3 0-119,-1 1 104,-1-1 84,-1 1 54,4 0 34,-5 0-22,-1 0-25,1 1-57,-1-1-70,2 0-84,0 1-96,2-1-111,0 0-124,-2 0 271,0 0-36,-3 0 174,0 0 40,1 0-91,-1 0 170,0 0 35,1-1 9,0 1 41,3-1-22,-4 1-18,1 0-56,0 0-36,0 0-63,1 0-73,-1 0-84,0 0-8,1 0-72,-1 1-78,1-1-84,0 1-91,1-1-96,-1 1-102,1-1-110,1 1 252,0 1 64,4-1-77,4 2-322</inkml:trace>
  <inkml:trace contextRef="#ctx0" brushRef="#br0" timeOffset="5">1937 2075 3233,'0'0'1553,"0"0"-807,0 0-40,0 0-54,0 0-53,0 0-56,0 0-70,0 0-82,0 0-72,0 0-59,0 0-56,0 0-54,0 0-46,0 0 10,0 0-42,0 0 8,0 0 22,0 0 44,0 0 63,0 0 55,6 2 37,18 6 73,-18-6 47,-6-2 51,0 0 17,7 0-28,18 0 181,1 0-108,1 0-97,2 0-86,5 0-26,0 0-88,6 0-42,14 0-13,77 3-8,-6 2-87,154 2-29,-157-13-9,983-136 73,-666 78 23,-125 27-90,-1 11-40,-1 7-45,2 5-53,-232 11 50,192-11-9,-23 6 12,-38 3 10,-7 2 39,-97 4-6,-59 0 3,-10 0-8,-32 0-32,-8-1-11,0 0-13,0 0-11,0 0 11,0 0 16,0 0 19,-6-3 21,0 1-75,-2-2 95,-2 0 63,-14-4 204,11 4-181,7 3-60,6 1-38,0 0 3,0 0 7,0 0-7,0 0-8,0 0-22,0 0-5,0 0 5,0 0 17,0 0-17,0 0 0,0 0 22,0 0 5,0 0 3,0 0 7,0 0-12,0 0-20,0 0 17,0 0 0,0 0-22,0 0 0,0 0 22,0 0 5,0 0 0,0 0 0,0 0 3,0 0 13,0 0 18,0 0 25,0 0 8,0 0 7,0 0-12,0 0-25,0 0-10,0 0-22,0 0-2,0 0 10,0 0 3,0 0 3,0 0 13,0 0 16,0 0 11,0 0-9,0 0-2,0 0-2,0 0-14,0 0-16,0 0-30,0 0-31,0 0-38,0 0-74,0 0 4,0 0 74,0 0 36,0 0 27,0 0 19,0 0 13,0 0 13,0 0 3,-2 7 3,-8 22 16,7-21 18,3-8-10,3 6 15,1 7-31,12 26 168,-13-30-198,-1-4-47,1 2 47,-1 1 8,1 2-27,11 29 31,-11-29-34,15 28 31,5 6-11,4 9-22,-20-42 0,4 6-1,5 12 33,-10-16-30,4 8-1,12 8 58,-13-17-50,5 5-1,12 12 56,-16-16-55,8 8-1,15 8 59,24 14-17,2-3 146,61 30-201,-74-48 90,2-3-1,0-1 1,13 1-90,149 32 347,-136-39-208,2-6-33,18-5 92,40-6-198,3-10 66,0-8-51,134-41-35,16-18 12,-4-19 52,-103 26 38,-3-8-1,-4-8 1,96-70-82,-227 133-1,-1 0 38,92-71 187,-79 55-157,9-10-77,-24 16 6,-1-1 1,20-28 3,-31 33 17,-1-2-1,-3-1 1,-1-1 0,-1 0 0,-2-2 0,-3 0-1,0-1 1,-3-1 0,2-13-17,-1-21 48,-8 0-34,-5 42-23,-3 0 0,0 0-1,-2 0 1,-2 0 0,-5-18 9,1 17-3,-2 0 0,-1 0 3,-2-1 55,-18-30-55,-7 2 89,-5 2 53,26 39-180,-1 1-1,-1 1 1,-1 0-1,-4-1 39,-8-4-84,-1 2-1,-2 1 0,0 2 1,-20-8 84,-7 2-171,-1 2 1,-29-6 170,-54-8-157,63 22-12,0 4-45,0 4-528,-86 1 742,149 8-66,-71 1-194,42 0 78,-1 3 1,1 1 0,-9 5 181,-152 41-705,118-21 247,0 3 0,-21 15 458,34-10-547,-11 12 547,-19 17-392,22-4 37,3 5-36,30-19-50,0 1-70,2 3-96,27-26 260,1 0-35,-9 9-184,0 1-74,1 0-80,0-1-89,6-4 60,2 0-71,0 1-68,0 1-61,6-8 145,-1 1-34,9-12 339,-20 28-944,12-13 520,9-9 345,0 1 52,-2 6-33,6-15 332,0-1 41,-5 4-5,-1-1 75,-3 2 49,-10 6 49,26-23 18</inkml:trace>
  <inkml:trace contextRef="#ctx0" brushRef="#br0" timeOffset="6">2104 2180 2961,'0'0'1484,"0"0"-102,0 0-732,0 0-33,0 0-44,0 0-50,-1 0-53,-4 6-46,-19 20 318,18-20-107,6-6-56,0 0-32,5 6-14,16 16 6,-16-17-16,3 1-40,-3-4-394,0 2-27,2 1 4,0 0 46,3 0 69,4 3 109,-10-6-227,0 1-19,2 2 3,2-1 33,2-1 52,5 2 84,-10-3-163,2-1-21,2 1 1,0 1 37,3 1 48,5 3 77,-10-4-141,-1 0-21,2 0 3,2 2 36,4 0 47,5 2 74,63 24 260,6 0-39,-27-10-170,0-1-35,43 14 48,-52-18-179,-1 1-40,17 4-55,101 32 125,0 0-68,345 109-16,-344-104 59,-1 2 91,-108-37-74,0-1-52,0-1-42,0 1-33,254 92-300,-230-83 200,2-1 59,2 1 47,-1 2 34,262 95-37,-10 1 3,274 128-14,-122-56-7,-446-182 44,97 41 46,89 21-48,-156-64 3,-67-14 2,-6-1-1,1-1-1,0 0 0,0 0 1,0 0-1,0 0 0,0-1 1,0 1-1,2-1-3,18 1 16,-18 0 0,-6-1 3,0 0 15,0 0 28,0 0 29,0 0 53,0 0 2,0 0-10,2-6-45,5-18-67,-5 18-29,-10 0 18,-21-20 16,22 20 9,1 1 21,-16-12 7,16 13 12,6 4 4,-7-5 6,-22-13-13,22 13 13,7 5-5,0 0-3,0 0 3,-6-6 13,-18-18 10,18 18-4,6 6 2,0 0-22,0 0-18,0 0-13,0 0-6,0 0-12,0 0-15,0 0-2,0 0-5,0 0-22,0 0-5,0 0 0,0 0 0,0 0 0,0 0 0,0 0-3,0 0-10,0 0-6,0 0-10,0 0 2,0 0 30,0 0 29,-7 5-19,-21 13 9,18-5-14,-24 52 8,31-61-2,1 0 1,0 1-1,-1-1 0,2 1 1,-1-1-1,1 1 0,-1 0 0,1-1 1,0 4 1,-2 8 1,1-6 5,0-3-15,1 2 32,-1 1 32,-1 6 44,0 9-59,-5 61 158,7-61-191,0-5-60,0 27-134,2 0 40,7 45-45,6 0 109,6-2 74,5-3 93,30 71-84,-13-58-50,-19-50 41,2-1 1,3-1-1,16 20 9,-3-11 23,4-2 0,1-2 0,3-2 0,18 13-23,-1-7 21,14 5-21,75 45-47,-48-45-40,1-5-58,-19-17 159,1-4 1,2-3 0,1-5 0,1-4 0,1-4-1,1-4 1,0-4 0,1-4 0,42-5-15,-116-3 0,106 0 4,0-5 0,9-7-4,83-26 77,-119 14-78,-1-3 0,16-12 1,37-23 18,-83 27 57,5-6-75,19-18 98,-3-6 49,-8-2 21,-5-4 43,9-19 85,-44 39 188,29-45-484,-39 46 236,-2-3 0,-1-3-236,22-58 274,-17 14-88,-7-4-52,-19 54 203,4-42-337,-10 38 257,-2-36-257,-4 34 183,-6-30-183,-1 25 115,-7-19-115,-1 16 54,-5-10-54,-2 7-1,-4-1 1,-35-62-51,-10 7-42,24 53 66,-5 5-43,-4 3-42,-4 5-39,-4 4-37,-3 5-34,14 13-314,-36-15 536,27 19-645,-27-7 645,19 12-732,-17-1 732,12 8-802,-11 1 802,10 6-850,-8 3 850,-49 1-699,1 7-59,2 6-75,1 8-88,0 5-104,0 7-118,66-11 522,0 2-34,-1 2-38,1 1-38,-31 11-404,-173 67-2310,212-74 2735,1 1 36,6-2 111,0 1 46,1 0 53,0 1 62,-22 11-143,0 2 110,1-1 94,0 2 81,-13 7 33,0 2 70,-164 95-143,82-45-12,109-68 258,-47 27 33,65-30 21,2 2 0,-23 24 0</inkml:trace>
  <inkml:trace contextRef="#ctx0" brushRef="#br0" timeOffset="10">1916 8472 1088,'0'0'366,"0"0"5,0 0-166,0 0-2,0 0-27,0 0-45,0 0-24,0 0 34,0 0-34,0 0 34,0 0 41,0 0 52,0 0 63,0 0 68,0 0 69,0 0 58,0 0 612,0 0 81,0 0-25,0 0-627,0 0-33,0 0-31,0 0-34,0 0-38,0 0-34,0 0 272,0 0-133,0 0-113,0 0-87,0 0-94,0 0-83,0 0-29,0 0-29,0 0-37,0 0 87,0 0 8,8 6 115,-5-4-179,2 2-30,3 1 0,-1-1 51,-1 2 63,1 0 98,1-3 88,-4-2-255,1 0-32,2 2 3,0-1 59,3 0 73,-4-1-48,2 1 33,-4-1-87,1 0-26,2 1 4,1 0 48,3 0 64,4 0 105,12 1-85,29 1 189,-1 1-30,-23-2-177,6 0 43,16-1 58,7 1 11,-12-1-97,-1 1-41,53 2 74,-3 0-64,49 0-11,-2 0 14,-41 0-32,144 6 109,-123-4-164,0 2-41,27 0-1,59 6 20,86 10 67,62 6 149,-97 0-32,0 1-97,52 7-73,157 24-98,-242-31-28,299 43 90,-302-40-61,-101-15-24,0 1-39,0 1-49,-1 1-56,-56-10 6,0 0-105,1 0-107,0-1-109,0 1-113,0-1-114,1 1-118,-1-1-120,-28-5 351,-1 0-42,1 1-43,-1-1-44,0 0-44,1 0-45,-1 0-45,-1 1-45,-28-6 655,0-1-36,11 3-410,6 1-259,43 9-2042,-59-10 2412,-1-1 35,-3 0-285,-3-2 352,0 0 151,3 0 80,2 0 104,3 0 67,1 1 50,2-1 37,10 2 22</inkml:trace>
  <inkml:trace contextRef="#ctx0" brushRef="#br0" timeOffset="11">8849 8616 10853,'-2'0'914,"-5"0"-358,-4 0-108,-36 0 728,28 0-828,4 0-131,2 0-88,2 0-111,7 0-57,1 0-36,-11 2 91,-24 9-26,-12 8-4,35-13 13,9-4 3,0 1 0,0 0 0,1 0 1,-1 0-1,1 1 0,0 0 0,-1 0-2,-4 2 6,-6 5 2,-7 10 42,14-13-31,0-2-23,2 2 31,-1 2 35,-3 5 50,7-9-65,0-1-28,-2 2-1,0 2 51,-1 3 58,-3 7 89,-14 27 10,3-1 141,1 0 0,-1 12-367,4 0 313,4 0-34,2 0-34,3 0-35,2 1-34,2 0-35,2 1-34,1 1-36,1-20-3,0 41 65,2-27-80,1-9-53,3 1-53,3 24 30,4-1 1,3 0 0,3-1-1,3-2 1,3 0 0,2-1-1,4-1 1,7 8 22,0-12-23,2-1 0,3-1 0,2-3 1,46 43 22,-47-57-7,1-2 0,2-2 0,36 21 7,17 4 176,3-5 1,12 1-177,-21-17 144,35 9-144,15-6 35,3-9-55,3-12-63,3-11-71,-17-10-2,2-7 54,26-9 30,82-25 13,-3-17-20,-84 10-26,-28 3-38,-3-4-65,-26 6 104,-2-3 72,-2-4 64,-2-4 51,52-41 133,-79 45 0,-3-4 0,6-10-216,-32 25 176,-2-2 0,12-18-176,-17 15 138,-2-1 0,11-22-138,-17 21 88,-2-2 1,-1 0-1,2-15-88,-8 14 69,-2 0 0,-2-1 0,-2-1 0,-2 0 0,0-35-69,-6 32-115,-2 1 0,-3 0 0,-7-40 115,1 35-191,-16-47 191,7 44-104,-7-11 104,-30-55-32,25 67-11,-2 2-1,-5-2 44,-4 1-174,-38-43 174,27 43-282,-34-28 282,12 20-186,-4 3-35,-3 4-35,-3 3-40,-2 4-40,-2 4-44,-2 3-45,0 3-49,-2 5-50,-1 3-53,14 7 117,-116-22-553,133 36 674,1 1-34,-8 2-94,0 1-70,1 2-87,1 1-101,30 4 225,1 0-71,12 0 163,0 1-35,-1-1-35,0-1-38,-22-1-517,-36-1-838,57 3 1284,0 2 44,1 0 57,1 2 58,0 0 55,0 1 53,-9 1-34,-1-1 93,-1-1 88,-2-1 68,-9-1 45,-25-1 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2:3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 19753,'-24'-5'123,"19"4"-105,5 1-95,0 0-14,0 0 27,0 0 30,0 0 8,0 0-28,0 0-96,0 0-114,0 0 82,0 0-41,0 0-46,0 0-55,0 1-192,0 0 51,1-1 49,-1 1 45,1 0 42,-1-1 39,2 2-190,0-1 119,0 1 84,0 0 33,3 1-245,-4-3 275,0 1 15,-1-1-40,1 0-50,-1 0-60,0 1-353,1 0 39,0-1 38,0 1 36,-1-1 36,1 1 34,0 0-420,1-1 124,-1 1 114,0 0 106,0-1 96,1 1 15,-1-1 110,0 1 94,0-1 79,0 0 74,0 0 40,3 0-135,-3 0 86,0 0-100,-1 0 68,0 0-40,1 0-45,-1 0-50,2 1-336,0-1 116,-2 1 6,0-1-133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2:3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1785 526 7475,'0'0'710,"0"0"-270,0 0 46,0 0-78,0 0-135,0 0 89,0 0 270,0 0-259,0 0 57,0 0 68,0 0 53,0 0 655,0 0-454,0 0-280,0 0 47,0 0-75,0 0-63,0 0-71,0 0-73,0 0-55,0 0 101,0 0-43,0 0 38,3-4 71,1-3-32,1 1-37,0-1-37,-1 0-32,4-4 68,0-1-71,1 0-61,-1 0-49,8-11-13,21-30-35,1-6 187,-19 23-67,-1-1 0,9-30-170,-25 61 32,-2 6 18,0 0-10,0 0 3,0 0-19,0 0-29,-1 7 42,-11 43 34,4-4 134,3 0 0,0 14-205,3 7 103,2-56-82,1 32 1,3 77-204,1-69 174,2 29-72,-7-76 62,0-4 18,0 0 0,0 0 1,-1 0-1,1 0 0,0 0 0,0 0 1,0 0-1,0 0 0,0 1 1,-1-1-1,1 0 0,0 0 0,0 0 1,0 0-1,0 0 0,0 0 1,0 0-1,0 0 0,-1 1 0,1-1 1,0 0-1,0 0 0,0 0 0,0 0 1,0 0-1,0 1 0,0-1 1,0 0-1,0 0 0,0 0 0,0 0 1,0 0-1,0 1 0,0-1 1,0 0-1,0 0 0,0 0 0,0 0 1,0 0-1,0 1 0,0-1 1,0 0-1,0 0 0,0 0 0,0 0 1,1 0-1,-1 1 0,0-1 0,0 0 1,0 0-1,0 0 0,0 11 2,-1-11 2,0 1 0,1 0 0,-1-1-1,0 1 1,0-1 0,0 1 0,0-1 0,0 0 0,0 1 0,0-1-1,0 0 1,0 0 0,0 1 0,0-1 0,0 0 0,0 0 0,0 0-1,0 0 1,0 0 0,0-1-4,-2 1 24,-1-3 0,-11-11 16,11 11-5,4 3-3,0 0 3,-2-4 7,2 4 22,0-1-33,-1 0-43,-3-3-146,3 2 160,0 0 73,1 0 62,-1 0 86,1 1 99,0-1 117,4-1-359,4-3-63,6 1 79,43 0 29,-48 4-153,7 0 48,3 0-27,-6 0-84,-3 0-74,0 1-107,-2-1-56,-1 2-106,0-1-121,-4 0 228,0 1-37,-1-1-16,-1 0-42,0 0-43,0 0-44,0 0-45,1-1-45,0 1-47,0-1-47,2 0-241,2-1-121,0 1-104,1 0-84,0 0 17,0-1-42,17-3-2988,-15 2 2474,-6 2 1326,-1-1 37,4-1-322,-1-2-18,3-3-236</inkml:trace>
  <inkml:trace contextRef="#ctx0" brushRef="#br0" timeOffset="1796.613">2640 907 7876,'0'0'955,"0"0"-350,0 0-164,0 0 171,0 0 75,0-1-87,5-3 342,2-5-316,0 1-36,1-1-37,-1 1-35,9-9 418,0 0-127,1 0-115,0 0-107,-1 0-98,2-1-87,-1 1-78,0-1-69,1 0-60,-1 1-50,3-5-23,0 0-42,37-43 76,-38 38-69,-2-1-44,4-22-44,-16 34-15,-1 1 0,0 0-1,-2-1 1,0 0 0,0 0 0,-1-15 16,-4-6 18,-5 0 54,3 24 7,-3 4-40,4 5-10,-5-5 89,-1 5-82,7 3-6,-1-1 77,0 2-16,-12 0-41,12 0-34,4 0-29,0 0-14,-1 3 6,-3 13-8,8 9-6,10 4-16,10 2-18,-15-23 7,0 0 33,12 7 51,-2-2 64,29 15 198,-22-13-175,-2 0-99,-8-5-85,-2 0-83,-2 1-16,-2 0 102,8 20 69,-16-28-10,0 1 10,0 1 1,-1-1-1,0 0 0,0 1 0,0-1 0,0 0 1,-1 1-1,1-1 0,-1 1 0,0-1 0,-1 2 3,1 1-1,1 8 4,-6 10 23,3-18-23,-15 46 40,15-48-25,-5 13-25,5-14-58,7-3 36,0-1 29,1 0 1,-1 0-1,0-1 1,0 0-1,1 0 0,-1 0 1,0-1-1,0 0 0,0 0 1,0 0-1,0 0 0,-1-1 1,1 0-1,-1 0 0,1 0 0,12-9-9,0-1-67,0 1-59,0-1-53,3-3-100,0 0-56,9-10-255,-1 0-67,25-30-723,-21 16 538,-20 23 540,0-1 33,-1 1 41,0-2 46,2-7-145,-7 9 145,-2 3 74,-2 0 55,0 2 64,-1 0 58,0 0 68,-1 0 76,0 7-23,0 4 35,0 1 302,-4-3 58,-11-12-21,12 11-56,-4 5-133,1 2-58,-1 0-52,1 2-48,0-1-45,1 1-40,-2 2 19,5-6-115,-21 22 62,4 3 45,12-15-45,1 1 0,0 0 0,0 0 0,1 0 0,1 1 0,0 2-89,-7 41 315,8-18-153,2-8-73,3-1-57,-1-23-32,-1-1 0,0-1-1,1 0 0,0 0 1,-1 0-1,2 1 0,-1-1 1,0 0-1,1 0 1,2 3 0,16 30-51,-14-31 44,0-2-2,-5-3 8,0 0 0,0 0 0,0 0 0,0 0 0,0 0 0,0 0 0,0 0 1,0-1-1,1 1 0,-1 0 0,0-1 0,1 1 0,-1-1 0,0 1 0,1-1 0,-1 0 0,0 1 0,1-1 1,2 1 1,1 0 6,-1 0 0,0 0 0,1-1 1,-1 1-1,1-1 0,-1 0 0,1 0 0,-1-1 1,1 1-1,-1-1 0,0 0 0,4-1-7,-5 1 5,9-3 16,32-21 0,-35 18 0,-3 1-12,13-9-54,-3 0-81,-2 0-70,-2 0-58,6-13-310,14-44-942,-21 43 1050,3-1 86,-7 14 229,2-1 35,0-1 38,1 0 45,-7 12-4,-3 6-13,0 0 40,0 0 43,0 0 53,0 0 27,0 0 116,3 6 234,-2-5-359,0 1-62,4 4 9,-4-3-7,1 0 41,-1 0 26,-1 1 46,1 1 55,-1 0 63,0 6-70,1 0-50,0 2-45,0 1-36,1 12-6,9 51-84,-7-49 70,-3-24-13,0 0-25,3 11 1,-3-12-13,-1-3-20,10 6 25,2-1 18,-7-9-15,1-2 138,0 0-43,0 0-42,0-1-40,0 1-39,-1-1-36,1 0-35,-1 0-33,3-4-112,-1-1-65,0 1-58,0-1-53,0-1-47,0 1-40,7-13-583,-1 1 11,19-31-1500,-21 38 1798,0 0 36,-2 4 669,-1 2 50,-4 5 41,-4 6 32,0 0 91,0 0 76,0 0 67,0 0 68,2 4 531,0 6-335,-1-1-65,0 2-58,-2 0-53,0 2 20,-1 1-54,-2 4 16,-2 8 114,-3 15 202,5-15-160,2-7-536,0 17 90,2-31-55,2-1 4,2 10-25,-1-8 22,12-6 53,0-4-37,-1-3-36,0-4-32,12-14-113,-6 0-108,-11 15 52,11-15-396,-2-3-360,-3 4 205,2 1 318,3-2 138,7-7 78,-8 11 244,-15 17 40,-4 4 91,0 0 78,0 0-88,0 0 36,0 0 310,0 0 75,0 0 35,1 0-364,0 1-56,0 1-49,0-1-42,1 3 2,2 5-49,-4-9 49,1 4 24,0-1-34,0 3 14,-2-1-77,-2 2-20,2-6 27,-2 18 7,1-2 67,2 32 415,3-30-380,0-10-124,-1 0-47,1 0-56,1 1-65,-3-7 54,-1-2-9,1-1-128,2 4-85,5 5-48,0 0-78,-5-6 175,-2-2-40,-1-1-48,0 0-58,0 0-64,1 1-65,0 0-64,1 0-63,-1 0 838,-1-1-38,0 0-34,1 0-35,0 1-32,0 0-122,0 0-112,0-1-103,1 1-93,-1 0-84,0 0-60,1 0-62,-1-1-52,1 1-43,1 1-757,2 0-1016,-2-1 1439,-1 0 30,0 0 78,1 0 88,-2 0 467,0-1 36,0 0 41,0 1 43,0-1 47,0 0 51,0 0-96,0 0 37,0 1-110,0-1 65,-1 0 20</inkml:trace>
  <inkml:trace contextRef="#ctx0" brushRef="#br0" timeOffset="2815.343">4774 203 9252,'0'0'996,"0"0"-369,0 0-145,0 0-52,0 0-60,0 0-54,0-1 83,-2-2-60,-7-11 670,7 11 63,-2 0 97,4 3-1133,-1-1 33,-1-1 96,-1 0 64,0 0 55,0 0 45,-5-1 349,7 3-562,-1 0 1,1-1-1,-1 1 1,1 0-1,-1 0 1,1 0-1,-1 0 1,1 0-1,-1 1 1,1-1-1,-1 0 1,1 1-1,-1-1 1,1 1-1,0 0-116,-5 1 143,0 1 65,-21 11 656,17-8-541,5-4-199,1 0-38,1 0-46,1-1-53,-18 12 548,1 2-91,1 1-84,1 2-75,5-4-115,1 1-34,-9 14 49,3 1-93,3-1-64,8-15 4,-3 25 187,8-15-158,1 3-162,1-13 57,1-7 44,1-2-7,-1-1-1,-2-4 8,1 0 1,-1 0-1,1 0 0,-1 0 0,1 0 0,-1 1 0,1-1 0,-1 0 0,1 0 0,-1 0 1,1 0-1,-1 1 0,1-1 0,-1 0 0,1 1 0,-1-1 0,1 0 0,-1 1 0,1-1 0,-1 0 1,0 1-1,1-1 0,-1 1 0,0-1 0,1 1 0,-1-1 0,0 1 0,0-1 0,1 1 0,-1-1 1,0 1-1,1 0 0,-1 0 0,1-1 0,-1 1 0,1 0 1,-1-1-1,1 1 0,-1-1 0,1 1 0,0-1 0,-1 1 1,1-1-1,0 1 0,0-1 0,-1 0 0,1 1 0,0-1 1,0 0-1,-1 0 0,1 1 0,0-1 0,0 0 1,0 0-1,0 0 0,-1 0 0,1 0 0,0 0 0,0 0 0,35-4-30,-16-2-47,-4 0-40,1-1-61,-7 2 25,1 0-33,-4 3-2,-2-1 38,3-2-56,0-1 74,-1-3 31,-3 5 38,-1 0-42,2-1-33,1-1-64,2-4-236,3-6-378,-6 10 492,-1-1 47,-1 1 79,0 1 106,-1 3 95,-1 0 35,29-52-1792,-23 35 1214,0 1 40,-1 2 124,-1 1 41,0 0 49,-1 0 56,2-5 13,-3 10 158,1 0 37,-2 2 41,1-9-38,-2 7 78,-1 2 68,-1 1 103,1 2 0,0 0 69,0 6-101,-3 2 38,-7 7 407,0 2-66,1 1-60,0 2-56,0 0-51,1 2-47,1 0-40,0 1-38,-3 10 106,3 1-62,0 5 9,3 13 124,5-38-214,8 26-222,-3-28-67,-5-7 37,-1 0 0,0 0 0,1 0 0,-1 1 0,0-1 0,1 0 0,-1 0 0,0 1 0,0-1 0,1 0 0,-1 0 0,0 1 0,0-1 0,0 0 0,1 1 0,-1-1 0,0 1 0,0-1 0,0 0 0,0 1 0,0-1 0,0 0 0,0 1 0,0-1 0,0 1 0,0-1 0,0 0 0,0 1 0,0-1 0,0 1 0,0-1 4,4 4-144,-2-1 128,6 6 3,7-2 37,4-5 2,9-6-10,-14-2 11,20-12 173,-26 13-197,-4 2-70,6-4-135,0 0-59,-1-1-47,0 0-40,2-3-152,18-21-1003,-18 18 892,-2 2 124,0 0 81,-1 0-77,1 0 55,-1 0 51,1-1 47,-1 1 44,-1-1 40,9-12-141,-3 4 140,-1 1 70,-8 14 150,-4 6 38,0 0-3,0 0-30,0 0 33,0 0 47,0 0 41,0 0 44,0 0 51,0 0 58,0 0 40,-2 6 343,1-1-492,-2 2 70,1 0 42,-4 12 397,3-9-303,1-6-211,1 0-37,0-1-46,0-1-54,-1 5 295,0-2-73,0-1-62,1-1-50,0 0-19,-1 4 0,1-3 6,0-1-12,0 1 34,0 1 41,-1 1 48,-1 8 43,0 11 71,2-13-155,1 1 56,0 2 79,0-11-169,2 0-49,4 6 20,-4-7-45,-1 0-7,0-2-26,-1-1-26,0 0 0,0 0 0,1 0 0,-1-1-1,0 1 1,0 0 0,1 0 0,-1 0 0,0 0 0,0 0-1,0 0 1,1 0 0,-1 0 0,0 0 0,0 0-1,1 0 1,-1 0 0,0 0 0,0 0 0,0 0 0,1 0-1,-1 0 1,0 1 0,0-1 0,1 0 0,-1 0-1,0 0 1,0 0 0,0 0 0,0 0 0,1 1 0,-1-1-1,0 0 1,0 0 0,0 0 0,0 1 0,0-1 0,1 0-1,-1 0 1,0 0 0,0 1 0,0-1 0,0 0-1,0 0 1,0 0 0,0 1 0,0-1-1,5 5 10,25-2 67,-4-5-75,-17-1-14,0-1-38,0 0-36,0-1-35,0 0-35,-1-1-35,9-8-287,0-1-126,-1-1-120,0-1-112,-1 1-107,-6 6 294,1 0 59,-1 0 67,0 1 68,-1 1 71,1 0 70,-1 0 73,0 1 74,1-1 75,0 0 75,0-1 74,-5 6-49,-4 3 8,0 0 34,0 0 37,0 0 56,0 0 58,0 0 59,0 0 54,0 0 39,0 1-114,0 0-36,1 2 107,0-2-149,0 1-50,1 0 6,2 2-36,-4-2-25,1 0 40,-1 0 26,0 1 50,-1 0 57,0 0 67,0 2-155,-1 1 51,-5 20 563,4-16-486,1-6-169,1 0-34,1-1-41,-1-1-47,-4 20 400,3-2-76,3 6 38,3-5-87,-2-16-122,-2-5 93,0 0-174,3 3-23,12 11-8,-11-11-1,1-3 6,7 0 120,0-3-103,0 0-96,-1-2-89,1-1-81,-1-1-75,1-1-69,-1 0-60,5-7-367,0 0-109,2-4-286,5-6-708,-20 20 1508,1 1 65,-2 0 60,1 2 54,-1-1 18,0 1 56,-1-1 12,1 1 64,1-3-32,-1 3 23,0-1-42,0 0-25,1 0-49,1-1-55,0-1-66,7-9 59,1 0 129,-2 3 73,-3 3 66,-4 4 90,-3 4-1,0 0 38,0 0 39,0 0 56,0 0 72,0 0 65,0 0-86,1 0-44,-1-1-39,1 1-36,0 0 75,0 0-109,0-1-87,1 1-46,2-1-112,-2 1 101,0 0 92,-1 0 5,0 0 41,0 0 69,0 0 66,-1 0 73,1 1 82,-1 0 90,1-1 97,-1 1 105,0 0 115,0 5-606,0 1 89,-1 4 147,0 6 322,0-3-191,1-5-228,0-1-94,-1 0-40,1-2-76,0 0-42,0 0-45,0-1-52,0-1 159,2 1-13,-1-4-153,1 4 40,1 0 0,0 0 0,0-1 0,0 1 0,1-1 0,2 3-47,3 0 25,0-3-37,3 0 30,0-2-96,-2 0-91,-1-2-89,-1-1-84,-1 0-82,-1 0-76,0-1-73,-1 1 68,-1 0-43,0 1-39,0-1-39,-3 1 146,0 0-41,0 0-38,0 0-34,1-1-688,1-2-106,-1 1 480,2-1-98,1 1-84,0-1-73,1-1-234,0 1-61,1-2-350,2-3-959,-7 7 2432,-1-1 45,0 0 39,0 0 35,1 0-5,-1-1 35,0 0-2,0-2-53,0 4 207</inkml:trace>
  <inkml:trace contextRef="#ctx0" brushRef="#br0" timeOffset="3371.322">6095 5 12054,'-5'-1'798,"0"0"-58,-1 0-56,1 0-52,-1 1-47,1-1-44,-1 1-40,0 0-36,-6 1 293,1 1-81,-5 1 175,-19 11 1033,31-13-1782,1 1 19,-2 0 34,-3 3 160,-14 13 499,16-10-598,2 1-38,2-6-149,-6 15 75,6-15-86,1 1 1,0-1-1,1 0 0,-1 1 0,1-1 1,-1 1-1,1-1 0,0 0 0,0 1 1,0-1-1,1 4-19,2 5 29,8 22 106,-6-21-107,4 7 63,1-7-72,-3-4-1,14 19 49,-14-18-43,26 22-16,-29-29-9,3 1 1,-1 0-1,-1 1 1,1 0-1,-1 0 0,0 0 1,0 0-1,0 1 1,0 0-1,0 2 1,-4-7-10,0 2-32,1 1-33,0 1-34,-1 0-34,-1 1-35,-2 1-35,-2-1-36,-3 0-36,4-3 183,-1 0-123,0 1-125,0 0-127,2-1 118,-1 0-48,0 0-50,0 0-49,0-1-50,-1 1-49,1 0-52,0 0-49,-1-1-52,1 1-50,-1-1-52,0 0-51,1 0-52,-1-1-53,0 0-51,0 0-53,-5 0-744,3 0 673,1-1 302,0 1 52,0-1 61,0 1 71,2 0 248,0 0 38,-4 1-322,0 1-16,-4 1-233</inkml:trace>
  <inkml:trace contextRef="#ctx0" brushRef="#br0" timeOffset="-1968.352">107 506 13798,'-6'2'218,"1"-2"13,0 2 55,0-1 50,-1 2 45,1 1 40,0 2 35,-4 11 540,1 5-308,-1 2-51,1 0-51,1 0-52,0 2-51,0-1-52,2 1-50,1 0-51,1 1-51,1-1-51,1 0-49,3 0-51,0 0-50,3 0-50,2-1-49,2-1-50,-8-21 73,0-1 0,0 0 0,0 1 0,0-1 0,0 0 0,1 0-1,-1 0 1,1 0 0,0 0 0,-1 0 0,1 0 0,1 0-2,2 3 6,7 8 43,-1-7-33,-6-3-1,6 0 54,-6-3-58,1 0 8,0 1 0,0-2 1,1 1-1,-1-1 0,0 0 0,0 0 1,0-1-1,0 0 0,0 0 0,3-2-19,5-4 35,0-2 0,0 0-1,-1 0 1,0-1 0,-1-1 0,-1 0-1,0-1 1,8-12-35,-4 4 42,-2-1 0,-1 0 0,0-1 0,-2-1 0,4-12-41,10-46 56,-6-2-44,-4 1-53,-4 3-63,-8 67-84,-1-1 59,3-19-94,-2 21 101,-1-1-71,0 0-91,0 6 78,-1 1-41,1-1-46,-1 0-48,0 1-55,1-1-58,-1 1-63,0 0-68,0 2-193,0 3 345,0 1-32,0 0-36,0 0-36,0 0-637,0 0 536,0 0-49,0 0-66,0 0-86,0 0 97,0 0-54,0 0-478,0 0-64,1 1-1363,0 0 1846,1 2 49,0 0 58,2 2 51,0 1-90,4 5-339</inkml:trace>
  <inkml:trace contextRef="#ctx0" brushRef="#br0" timeOffset="-1470.023">570 816 19657,'0'0'660,"0"0"-256,0 0 31,0 0-80,0 0-124,0 0 61,0 0 151,0 0 10,0 0 28,0 0-54,0 0-269,0 0-39,0 0 14,0 0-103,0 0-46,0 0-18,0 0-23,0 0-78,0 0-93,0 0-114,0 0 118,0 0-42,0 0-46,0 0-51,2 1-56,0 1-61,-2-2 36,0 0 73,0 0 68,0 0 63,0 0 91,0 1 35,1-1-15,-1 0 114,0 1 97,1-1 74,-1 1 56,2 1 781,-1-1-768,0 0 41,-1-1-183,1 1-42,0 0-55,-1-1-79,1 1-90,0-1-101,-1 1-38,1-1-84,-1 1-89,1-1-98,-1 1-102,1-1-110,0 0-115,-1 1-122,0-1 474,1 0-33,-1 0-34,0 0-35,1 0-34,-1 0-36,0 0-38,0 1-36,1-1-39,-1 0-40,0 0-39,0 0-40,1 0-43,-1 0-41,0 0-44,0 0-43,0 0 778,0 0 40,0 0-221,0 0 30,0 0-101</inkml:trace>
  <inkml:trace contextRef="#ctx0" brushRef="#br0" timeOffset="-1136.1407">1218 259 11013,'0'0'1814,"-1"0"-956,-3-3-59,3 2-744,0 0 38,-3-2 161,0-1 110,-2 0 102,0 0 97,-2 0 90,0 2 84,0 0 79,-1 3 71,-9 3-129,0 2-95,0 3-86,1 1-78,-1 2-70,2 2-60,0 1-52,0 1-43,-12 17 163,-27 47 435,40-53-497,-5 12-116,1 3-101,2 1-80,4 0-59,11-32-26,0 0-1,0 0 0,1 0 0,0 0 0,1 0 0,1 0 0,-1 0 0,2 0 0,-1 0 1,2 0 7,-1-3-2,0-1 0,1 1 0,0-1 1,1 0-1,2 4 2,9 10-60,-11-17 61,-1 0 0,1-1 0,1 1-1,-1-1 1,0 0 0,1 0 0,0 0 0,0 0 0,0-1 0,3 1-1,18 4-48,-2-5-88,-12-2 21,0 0-37,9-3-199,-11 2 123,1-2-37,-1 1-43,0-1-43,0 0-48,-1 0-49,1-1-54,-1 0-56,0 0-58,0 0-62,-1 0-65,0 0-68,0 0-70,-1-1-74,-3 3 408,1 0-40,4-3-693,1 1-114,0 0-83,22-11-3437,-25 11 3892,-1 0 32,1 0-26,-1-1 71,1-1-121,3-4-458,-10 10 1513</inkml:trace>
  <inkml:trace contextRef="#ctx0" brushRef="#br0" timeOffset="-891.692">1426 754 16696,'0'0'928,"0"0"-357,0 0-151,0 0-66,0 0-80,0 0-70,0 0-31,0 0-8,0 0-14,0 0-57,0 0 0,0 0-19,0 0-6,0 0 3,0 0-56,1 0-90,0 1-11,0 1-47,-1-2-125,0 0 45,0 0 42,1 0 39,-1 0 36,0 0 34,0 0 27,1 1 97,0-1 74,-1 1 37,3 0 403,-2 0-361,0 0-108,-1-1-34,1 1-41,0 0-49,0-1-78,-1 1-94,1 0-108,0 0-120,-1-1 138,1 1-40,-1-1-43,0 0-44,1 1-47,-1-1-49,0 1-51,1-1-53,-1 0-54,0 1-58,0-1-59,0 1-60,0-1-64,1 0-65,-1 1-68,0-1-69,0 0-1210,0-1 864,1 0 344,0 0 598,-1 0 36,1 0 24,0-1 39,2-2-311,0-1 24,3-3-218</inkml:trace>
  <inkml:trace contextRef="#ctx0" brushRef="#br0" timeOffset="9431.9149">169 2296 11589,'-6'2'206,"1"1"-44,-2 1 38,-10 4 176,11-6-217,0 1 52,-1-1 103,-2 1 108,5-2-164,-1 0 37,0 1 38,-1-1 42,6-1-191,-1 1-72,0-1-58,0 0-46,-4 3-165,3-3 141,1 1 30,0-1 33,-1 1 43,1-1 50,0 0 21,-1 1 46,1-1 49,0 0 55,0 0 59,-1 0 64,1-1 69,0 1 74,1-1-434,0-2-64,0-11 6,4 3 40,47-60 195,44-38 247,-26 31-184,-27 30-354,29-36-48,-25 26-76,8-15 95,-11 3-33,-6-3 36,-27 47 47,0 0-1,5-26-49,-11 38 16,0-15-6,-6-18 25,0 25 11,2 17-25,-4 5-2,-12 0 8,16 0-26,-1 0 0,1 0 0,0 0 0,-1 0 0,1 0 0,0 1 0,-1-1 0,1 0 0,0 0 0,-1 0 0,1 0 0,0 0 0,-1 0 0,1 1 0,0-1 0,0 0 0,-1 0 0,1 0 0,0 1 0,0-1 0,-1 0 0,1 0 0,0 1 0,0-1 0,0 0 0,-1 1 0,1-1 0,0 0 0,0 0 1,0 1-1,0-1-1,-32 47 442,3 4 72,6-6 334,2 0-1,-10 35-847,16-35 396,2 0-34,3 1-47,2 0-59,3-16-123,2 0-36,2 0-37,0 0-43,1-18-1,1 1 1,0-1 0,1 0-1,1 1 1,3 9-17,-3-12-1,0-1 1,1 0 0,1 1-1,-1-2 1,1 1 0,1-1-1,2 3 1,-4-5-4,0-1 0,1 0 0,0 0 0,0-1 0,1 1 0,-1-1 0,1 0 0,0-1-1,0 1 1,0-1 0,0 0 0,1-1 0,-1 0 0,1 0 0,0 0 0,-1-1 0,1 1 0,0-2 0,0 1 0,0-1 0,0 0 0,0 0-1,3-2 5,12-1-86,-10 0 6,-1 0-33,4-2-99,0-1-87,-2 1-26,-1-1-81,0-1-87,0 0-99,-3 1 18,1 0-79,-1 0-85,-1-1-90,1 0-95,-1 0-100,-1 0-106,1-1-110,-3 3 348,1-1-81,0 1-65,1 0-50,20-19-3706,-23 18 3806,1 0 42,-1-1 44,0 0 75,-1-3-90,2-5-376</inkml:trace>
  <inkml:trace contextRef="#ctx0" brushRef="#br0" timeOffset="9678.3547">519 1813 15431,'-27'15'424,"22"-12"-280,4-3-50,1 0-17,0 0-64,0 0 75,0 0 123,0 0 75,5 0 26,13-2-89,0-3-86,7-8-57,1-2-105,20-12-105,-42 25-117,0 0 50,-1 1 43,1-1 37,3-1-45,10-4-38,-11 4 54,-1 1-36,-1 0-81,1 1-102,0-1-120,-2 1 157,-1 0-46,1 0-50,0 0-52,0-1-57,0 1-59,0 0-62,0 0-67,1 0-68,-1 0-73,1 0-76,-1-1-78,1 1-83,0 0-85,-1-1-88,1 1-93,2-1 747,0 0 116,3-1 12,7-2-120</inkml:trace>
  <inkml:trace contextRef="#ctx0" brushRef="#br0" timeOffset="9876.777">796 1889 9588,'-4'18'1557,"-1"-1"-106,3-8-714,-1 1-36,1-1-37,0 0-38,0 0-39,0 0-41,0 0-43,1 0-45,0 0-44,0 0-48,1 0-48,-1 0-50,2 0-52,0 0-52,0 0-55,1 0-56,-1-4 134,3-2 21,12 12 5,-8-11 25,28-8 193,0-9-81,-1-7-86,-2-4-89,-2-5-94,-2-1-98,-4-2-102,-3 2-107,1-12 232,-9-6 45,-13 43-39,0-1 0,0 1-1,-1-1 1,1 0 0,-1 1 0,-1-1-1,1 0 1,-1 1 0,0-1 0,0 0-1,-1 1 1,1 0 0,-1-1-1,-3-4-11,-4-3 70,-1 5-60,5 4-2,5 3-6,-1 1-1,1-1 0,-1 1 0,1 0 1,0-1-1,-1 1 0,1 0 0,-1-1 0,1 1 1,-1 0-1,1-1 0,-1 1 0,1 0 0,-1 0 1,1 0-1,-1 0 0,1-1 0,-1 1 1,1 0-1,-1 0 0,0 0 0,0 0-1,-7 0 5,-1 1-1,1-1 1,-1 1-1,1 1 1,-1-1-1,1 1 1,-1 1-1,1 0 1,0 0-1,0 0 1,1 1-1,-1 1 1,-5 3-5,13-8-3,-12 8-52,-1 0 43,-46 37 138,39-27-168,11-9-28,1 0-41,1 1-50,0 0-56,1 0-63,2 0-72,3-6-389,0 0 98,0 0 82,0 0 69,1 0 62,0 0 39,2 9-789,-1-8 638,1 0-91,-2-3 275,1 0-36,0 0-48,0 0-47,0 0-52,0 0-57,0 0-62,0 0-68,0-1-73,0 1-79,0 0-664,1-1 93,-1 0 770,0 0 35,1 1 39,0-1 43,2 2-98,0 1 65,2 0 54,-1 1 39,9 6-522</inkml:trace>
  <inkml:trace contextRef="#ctx0" brushRef="#br0" timeOffset="11243.4949">1658 1675 5587,'-1'-4'1624,"1"2"-1601,-1 1 62,1 0 58,0-1 54,-1 1 49,0 0 46,1 0 41,-1-1 37,0 0 449,0 0 97,-1 0 45,-2-3 1365,2 2-969,1 2-719,0-1-51,-1 1-62,1 0-74,0 0-79,0 0-100,-1 0-113,1 0-124,0 0-68,1 1-36,-1-1-36,1 1-40,-1 0-39,1-1-42,-1 1-43,0-1-45,-3-2 1042,-1 5-21,-16 7 232,0 1-104,1 2-96,0 2-90,1 0-85,0 2-79,0 1-71,1 1-67,4-3-112,1 0-36,-13 17 105,8-8-145,1 1-48,-14 24 8,27-42-113,-5 15 7,9-22-13,-5 17-3,2-3 35,1 0 53,4 3 105,-2-14-146,2 7 90,0-6-101,2 0-41,2 0-70,22 1 89,-20-6 38,0 0-37,10-5-88,-5 0-55,0-1-48,13-10-283,8-11-264,-20 16 444,-1-1 22,-1 1 85,2-2 85,-1-1-74,-1 0-63,0-1-53,9-16-381,19-47-1070,-30 54 1263,-1 1 80,-4 9 206,0 1 45,0-1 50,-1 1 57,-2 8 49,-2 6 2,0 0 14,0 0 29,0 0 48,0 0 107,-4 6 111,-8 20 83,-18 56 974,20-45-862,6-20-334,0 0-37,1 0-43,1 0-50,1 9 35,6 1-62,-3-21-32,1 0 0,-1 1 0,1-1 0,0 0 0,1 0 0,-1 0 0,5 4-2,-4-6 29,1-4 0,-2 0-25,1 0 0,-1 0 0,0-1 0,1 1 0,-1-1-1,0 0 1,1 0 0,-1 0 0,0-1 0,0 1 0,0-1-1,0 1 1,0-1 0,0 0 0,0 0 0,2-3-4,5-3-25,1 0-47,-1-1-42,1 0-37,5-6-171,0-2-64,33-41-1034,-30 30 889,-9 13 310,-1 0 46,-1 0 55,1-1 63,1-3-49,7-14 87,-14 27 29,-1 2 6,2-3-72,-1 3 70,-2 2 61,0 1 50,-2 4 154,-3 8 238,-3 6 49,2-3-294,2-4-159,2-4-108,-1-1-39,0 5 104,1 1-1,0-1 1,0 1 0,1 0 0,0 7-70,3-1 35,3-2-35,-4-11 14,2-3 4,10 5 12,-5-6-1,31-12-11,-32 7-1,-3 0-12,12-6-38,-1 0-58,-1-1-74,2-4-152,-11 10 107,1 0-169,0-1 0,0 0 1,-1-1-1,0 1 1,0-1-1,2-4 379,3-8-696,-1-1 87,-7 15 469,6-12-31,-6 14 118,-3 4 40,0 0 26,0 0 27,0 0 61,0 0 92,-4 4 81,-7 10 108,2 1-69,3 1-63,1 0-60,2 1-54,1-1-48,1 1-44,1 1-38,0-17-5,0 0 1,0 1-1,0-1 0,0 1 0,0-1 1,1 0-1,-1 1 0,0-1 1,1 1-1,-1-1 0,1 0 1,0 0-1,-1 1 0,1-1 0,0 0 1,0 0-2,1 3 3,-2-3-3,1 0-1,-1 0 1,1-1-1,-1 1 1,1 0 0,-1 0-1,1 0 1,0-1-1,-1 1 1,1 0 0,0-1-1,-1 1 1,1-1-1,0 1 1,0-1 0,0 1-1,0-1 1,0 1-1,-1-1 1,1 0 0,0 1-1,0-1 1,1 0 0,-1 0 1,3 2 12,1-2 6,40-7-2,-24 0-89,-9 2-31,0 0-63,0-2-75,0 0-88,-3 1-23,1-1-78,-1 0-86,0-1-93,0 0-102,-1-1-109,1 0-116,-2-1-124,-6 10 1197,-1 0-34,0-1 12,1 0-106,0 0-80,0 0-67,1-1-55,1-1-300,3-4-440,-3 3 566,-1 1 59,1-1 98,-1 2 146,-1 0 53,1 0 60,-1-1 68,0 1 90,0 0 94,0-1 102,0 1 110,0 0 118,-1 1-268,1 0 33,-1 0 34,0 0 34,0 0 37,0 1 37,-4 3 164,0 1-548,-1 1 62,-15 18 656,12-11-557,5-6-197,0 1-40,0 0-48,2-1-55,-5 20 92,6-26-67,0 1 0,-1 0-1,1-1 1,0 1 0,0-1 0,0 1 0,0 0 0,-1-1 0,1 1 0,0 0 0,0-1 0,1 1 0,-1 0 0,0-1 0,0 1-1,0 0 1,0-1 0,0 1 0,1-1 0,-1 1 0,0 0 0,1-1 0,2 7-4,4 10-28,0-7-13,4-5 46,-9-5-5,2 2-1,7 0 47,0-1-26,1-6 30,45-24-2,-32 10-72,-8 2-50,1-4-63,-17 20 198,1-2-22,1-1-64,5-5-118,7-10-199,-8 10 224,-1 1 50,1 0 78,-3 2 88,0 1 103,-2 1 121,-1 3-108,-1 0 37,-1 29 540,-3 2-64,0 2-73,-1 0-82,1-9-228,0-1-46,1 1-49,1-1-53,-2 25 307,1 0-90,0 1-83,1 0-73,-1 18-9,0 1-102,-3 0-80,-2-1-57,2-26-39,-2 0-1,-2 0 1,-8 19 34,-13 14-7,24-60 4,-1-1-1,0 0 1,-1-1-1,0 0 1,-1 0-1,-3 2 4,0-5 16,-17-1-11,1-10-18,18-4-56,-9-20-29,14 17 34,1-1-1,0 0 0,0 0 0,1-1 0,1 1 1,-1-4 64,-1-13-64,2-1 69,2 4-35,1-1-1,2 1 0,2-14 31,5-8-89,-2 21 1,0 0-38,2 1-45,1 0-54,4-5-143,1 0-112,-7 15 193,1 1-33,0 0-36,0-1-37,1 2-40,0-1-41,0 0-43,1 1-46,0 0-46,0 0-50,1 0-51,0 1-53,-4 3 91,0-1-78,1 0-69,-1 1-60,1-3-216,1 1-61,2-3-291,7-4-806,-3 6 592,-4 4 656,-6 4 516,0 0 44,0-1 51,0 1 58,-1 0 96,0 0 43,0-1 39,0 1 34,0-2 12,0 0 34,11-11-40</inkml:trace>
  <inkml:trace contextRef="#ctx0" brushRef="#br0" timeOffset="12448.29">3324 1714 5603,'0'-7'486,"0"0"37,1-7 616,0-3 351,1-8 876,0-1 17,-1 9-905,-1 3-365,0 7-609,0 0-40,0 1-112,0 1-34,0-1-37,0 1-38,-1 0-42,1-1-44,-1 1-47,0 0-48,0 0 285,0 1-74,0 1-65,0 0-55,-1 0-31,1 1-49,-3-3 10,2 3-16,0 0 93,-3-6 337,-2 2-89,0 1-80,0 2-72,0 0-62,1 1-54,0 1-46,2 1-37,2-1-28,-15-1 190,1 5-62,0 2-47,0 3-34,4 0-2,1 0 0,0 0 1,-6 7-75,15-13 18,-19 17 95,0 2 0,-3 6-113,-5 10 66,6 2-37,22-35-46,-1 1 1,1-1 0,-1 1-1,1 0 1,0-1-1,1 1 1,-1 0 0,1 0-1,0 3 17,0-6-2,1 1-2,0 0-1,0 1 1,0-1-1,0 0 1,1 0-1,-1 0 1,1 0 0,0 0-1,-1 0 1,1-1-1,1 1 1,-1-1-1,2 2 5,-3-3-3,6 5-10,17 1 10,-18-7 4,1 0 0,-1-1 0,0 1 1,0-1-1,0 0 0,0-1 0,-1 1 1,1-1-1,0-1 0,0 1-1,39-22-48,-19 5-38,-1-1-62,-2 0-77,-3 2-94,10-17-341,-25 28 552,0 2 36,-2 1 48,-1 1 40,8-8-140,-5 5 53,-1-1 26,3-8 30,3-7-29,-8 18 28,-2 4-43,0 0-10,-1 5 29,-12 31 51,5-7 44,1 1 1,-1 6-56,5-8 2,2-1-41,0-26 37,1 0 0,0 0 0,0 0 0,0 0 0,0 0 0,0 0 0,0 0 0,0 0 0,0-1 0,1 1 0,-1 0 0,0 0 0,1 0 0,-1 0 0,0 0 0,1 0 0,-1 0 0,1-1 0,-1 1 0,1 0 0,0 0 0,-1-1 0,2 2 2,-2-2-3,1 0 0,-1 1 0,1-1 0,-1 1 0,1-1 1,-1 1-1,0 0 0,1-1 0,-1 1 0,0-1 0,1 1 0,-1 0 0,0-1 1,0 1-1,1 0 0,-1-1 0,0 1 0,0 0 0,0-1 0,0 1 3,5 3-40,12 12 13,-11-12-17,-2-4-50,19 0-1243,-17-1 978,0 1-71,1 0-65,-1-1-152,-2 1 277,0-1-34,-1 1-39,1-1-42,0 0-44,-1 1-47,1-1 57,-1 0-37,0 1-39,1-1-41,-1 0-42,0 0-45,1 0-46,0 0-48,-1 0-50,1 0-51,0-1-54,0 1-56,0 0-56,0-1-60,1 1-60,-1-1-63,-1 1 984,1 0 44,-1-1 39,2 1 34,1-2 6,0 1 33,13-5-136</inkml:trace>
  <inkml:trace contextRef="#ctx0" brushRef="#br0" timeOffset="12675.013">3893 1423 15863,'-3'-2'-14,"0"-1"53,0 0 48,-1 0 43,-1-1 139,-1 0 71,-1-1 59,0 1 42,4 3-233,1 0 1,-1 0 0,0 0 0,0 0 0,0 0-1,0 0 1,0 1 0,1 0 0,-3-1-209,-5 2 553,0 3-98,-23 15 476,0 4-119,16-10-454,1 1-34,0 1-35,0 1-36,2 1-38,1 1-39,1 0-39,1 1-43,2 1-42,1 0-44,3 1-46,2 0-46,3 4 28,6-1-5,3-6-114,3-3-110,3-5-106,3-3-104,1-3-99,2-3-97,1-3-93,-12 1 313,-2 0 46,20-2-912,-17 1 735,-3 0 121,-1 0-62,2 0-154,-5 0 303,1 0-33,-1 1-37,1-2-40,0 1-42,0 0-46,1-1-199,0 0-32,25-8-3182,-20 7 2634,-1 0 95,-5 2 687,0 0 41,0 0 44,0 0 51,2-2-236,-1-1 113,2-1-4,2-5-168</inkml:trace>
  <inkml:trace contextRef="#ctx0" brushRef="#br0" timeOffset="12939.3887">4246 1075 11573,'0'0'1491,"0"0"-572,0 0-235,0 0-104,0 0-120,0 0-107,0 0-38,0 0 16,0 0-45,-3-1 79,2 0-301,0 1 1,0 0-1,0 0 0,0 0 0,0 0 1,0 0-1,0 0 0,0 0 0,0 0 0,0 0 1,0 0-1,0 0 0,0 0 0,0 1 0,1-1 1,-1 0-1,0 1 0,0-1 0,0 1 0,0-1 1,0 1-1,1-1 0,-1 1 0,0-1 0,1 1 1,-1 0-1,0-1 0,1 1 0,-1 0 0,1 0 1,-1 0-65,-8 15 936,5-6-517,0-1-45,-1 4 31,-1-2-117,-3 7 166,0 1-67,0 0-62,1 0-57,0 0-53,0 0-47,1 0-43,0 0-36,-4 16-10,1 1-76,-17 79-180,18-66 191,9-44 79,-1 0-50,0 0-46,1 0-44,-1 0-38,1 0-35,-1 5-212,0 3-189,1-3 16,0 10-732,-1-14 887,1-2 34,0-2-279,1 1 61,-1-1 56,0-1 52,0 1 49,0 0 45,0-1 42,1 0 36,-1 0-6,0 1 42,1 0-121,0-1 110,1 1-246,-2-1 257,1 0-60,0-1-83,-1 1-103,1 1-567,-1-1-83,0 0-295,0-1-762,0 0 401,0 0 925,0 0 37,0 0-195,0 0 103,0 0 118,0 0 100,0 0-40,0 0-253</inkml:trace>
  <inkml:trace contextRef="#ctx0" brushRef="#br0" timeOffset="13272.729">4167 1405 15591,'0'0'374,"0"0"-182,0 0-77,0 0-44,0 0-33,0 0 18,3-1 61,5 0-42,4 0 80,7 0 71,-2-2-103,-10 1-181,0 1 40,5-1 53,20-2 133,-22 4-156,0-1-48,0 1-49,-1 0-61,1-1-74,0 1-84,-3 0 24,0-1-54,0 1-58,0 0-65,0 0-66,0-1-73,0 1-76,0 0-80,-5 0 356,0 0 88,0 0 76,0 0 66,0 1 38,0-1 62,0 1 41,1 0 32,-1 0-50,0 0-83,2-1-57,-4 1 72,0-1 78,0 5 74,0 7 241,-2 1 33,-6 12 401,-5 6 255,-12 16 603,4-7-309,8-12-478,4-5-190,1 1-71,8-24-520,-7 24 187,6-22-176,1 0-1,-1 0 0,1 0 0,0 0 0,0 0 1,0 0-1,0 0 0,0 0 0,0 0 0,0 0 1,1 0-1,-1 0 0,1 0 0,0 0 0,-1 0 0,1 0 1,0 0-17,12 16 40,-2-10 38,2-7-61,-12-1-6,4 1 4,0 0-1,0-1 0,0 1 1,0-1-1,0 0 0,0-1 0,1 1-14,35-10 54,-19 1-28,-1 0 1,11-8-27,-28 15 4,17-10-12,-11 5 25,-1 1 0,0-2 0,0 1 0,2-5-17,4-5-48,-2-2-88,-8 9 24,-1-1-34,0 1-38,-2-2-42,0 2-16,-1 0-61,0 0-55,-1 1-47,0-7-366,-1 1-88,-11-32-2186,4 29 1814,3 8 661,-1 1 53,0 0 65,-1 0 75,2 4 214,-2 3 57,-4-2 61,8 3 32,0 0 1,-1-1-1,1 2 0,0-1 0,-1 0 1,1 1-1,0-1 0,-3 1 13,-3 1-6,1 0 1,-1 0-1,1 1 0,0 0 1,0 1-1,0 0 0,0 0 6,5-2-158,-1 0 53,1 1 47,0-1 39,-4 2 84,-8 6 275,11-5-300,0-1-84,0 0-89,1 1-108,2-2 73,-1 0-35,0 1-152,0 0-84,0 1-91,0-1-99,0 1-107,0 0-113,0 1-121,2-3 437,-1 0-33,0 1 94,-1 1 61,0 2-23,-1 4-151</inkml:trace>
  <inkml:trace contextRef="#ctx0" brushRef="#br0" timeOffset="13635.937">4924 1215 12710,'-8'12'571,"0"0"-41,2 0-36,-1 1-34,-4 14 374,2 2-92,0 6 66,-7 46 984,11-53-1116,0-2 68,3-17-606,0 0-44,-3 9 2,-2 10-27,4-9 59,1-11-28,2 0 38,-1 0 46,1-1 51,0-16-234,1-1-1,1 1 1,-1-1 0,2 1-1,-1-1 1,1 1 0,1 0-1,-1 0 1,2 0-1,-1 1 1,1-1 0,0 1-1,1 0 1,5-5-1,-2 3-14,1-1-1,0 2 1,0-1 0,8-4 14,15-8-74,2 5-41,-30 15 217,1 0-48,-1 0-49,1-1-47,-1 1-47,1 0-47,0 0-46,0 0-46,0 1-44,0-1-45,0 0-44,0 0-43,0 1-43,0-1-43,1 1-41,-1-1-41,0 1-42,0 0-39,0 0-40,0 0-39,0 0-39,0 1-37,0-1-38,0 1-37,0 0-37,0 0-35,-1 0-36,1 0-34,-1 0-35,0 1-34,5 1-1192,-7-2 1519,-1 1 102,-1-1-32,-1 0-239</inkml:trace>
  <inkml:trace contextRef="#ctx0" brushRef="#br0" timeOffset="13952.024">5822 871 17448,'-4'5'280,"-29"38"-177,18-17 3,1 1 45,0 1 52,2 2 59,0-1 64,1-1 71,-1 4 155,-1 2-97,1 1-112,1 1-113,1 1-114,3 0-113,1 0-116,2 0-114,3 0-116,1-32 518,0-1-101,-1 1-96,1-1-91,0 1-85,0 0-81,0 0-76,0 0-71,0-1 67,-1-1-34,1 5-487,0-1-112,0 1-97,0-1 1,0 0-57,0 4-869,1 13-2806,0-18 3402,0 0 67,0-3 471,-1-1 106,1-1-50,-1-1-297</inkml:trace>
  <inkml:trace contextRef="#ctx0" brushRef="#br0" timeOffset="14199.07">5716 1791 22442,'0'0'350,"0"0"-161,0 0-36,0 0-79,0 0-50,0 0-37,0 0-43,0 0-16,0 0-35,0 0-41,0 0-46,0 0-52,-1 0-71,0-1-89,-1 0-108,1 1 223,1 0 35,0 0-157,0 0 121,-1-1 108,1 1 93,-1 0 79,1 0 67,-1-1 51,1 1 105,-2-1 361,1 0-409,0 1-52,0-1-92,1 1-58,-1 0-42,1-1-45,-1 1-51,1 0-55,-1 0-60,1-1-63,-1 1-70,1 0 15,-1 0-54,1 0-56,-1-1-59,1 1-61,-1 0-65,0 0-67,1 0-70,-1 0-72,1 0-75,-1 0-78,1 0-80,-1 0-83,1 0-85,-1 0-89,0 0-91,1 0 426,0 0 95,0 0-105,0 0-436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2:24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3120 541 19817,'0'0'1573,"0"0"-611,0 0-257,0 0-395,0 0-34,0 0-37,0 0-33,0 0 116,0 0-61,0 0-27,0 0-29,0 0-77,0 0-67,0 0-12,0 0-1,0 0 29,0 0 30,0 0-3,0 0-35,0 0-29,0 0-48,0 0-20,0 0-27,0 0-84,0 0-103,0 0 75,0 0-36,0 0-43,0 0-48,0 0-55,0 1-66,1 0-76,0 2-89,-1-3 119,0 0 90,0 1 82,0-1 75,0 0 68,0 1 62,1-1 53,-1 0 46,0 1 67,0 0 54,2 1 474,-2-1-377,1 0-132,-1 0-39,0-1-49,0 1-40,1 0-46,-1-1-52,0 1-58,0 0-63,0 0-70,1-1-74,-1 1 3,0 0-59,0-1-63,0 1-65,0 0-70,0 0-73,0-1-76,0 1-79,0 0-83,0 0-85,0 0-90,0 0-93,-1-1-96,1 1-99,0 0-102,0 0-106,-1 1 456,0 1 43,0 2-255,-1 2-638</inkml:trace>
  <inkml:trace contextRef="#ctx0" brushRef="#br0" timeOffset="261.83">3087 748 19897,'0'0'1113,"0"0"-626,0 0-57,0 0-48,0 0-35,0 0 304,0 0-22,0 0-68,0 0-335,0 0-50,0 0-57,0 0-59,0 0-66,0 0-36,0 0-35,0 0-44,0 0-47,0 0-52,0 0-58,0 0-66,0 0-92,0 0 175,0 0-34,0 0-37,0 0-41,0 0-45,0 0-44,0 0-44,0 0-43,0 0-45,0 0-42,0 0-43,0 0-42,0 0-517,0 0-85,0 0-344,0 0-919,0 0 22,0-1 944,0-1 365,0 0 115,0-2 135,0-1 114,0-2-67,0-5-355</inkml:trace>
  <inkml:trace contextRef="#ctx0" brushRef="#br0" timeOffset="2520.1619">3713 699 12646,'-1'0'810,"-2"0"-345,0 0-368,0 0 38,-1 0 229,1-1 38,0-3 625,3 2-689,1-1-45,1 0-65,0-1-82,-1 1-104,2 0-51,-1-1-56,0 1-62,29-33 537,-15 19-244,-9 9-125,2-2 8,8-8 53,41-50 5,-19 17-94,-35 46-13,-2 1 21,8-13 1,-7 13 7,-3 4 0,0 0-10,0 0-8,0 0-22,0 0 3,0 0 43,0 0 77,-2 6 125,-3 10 49,-18 58 983,15-41-782,4-5-149,1 0-89,3 1-110,1-15-119,1 0-36,3-6-10,12 8-4,-7-12 6,-6-5 34,1 1-35,5-1-114,1-2-78,13-4-394,-17 4 449,-2 0 36,5-3-341,1 0-101,-2 1-49,-1 0-121,-3 3 317,-1-1-36,0 1-40,0-1-41,0 0-45,0 0-46,0 0-49,0 0-52,0-1-52,0 1-56,-1-1-59,1 0-59,5-7-1108,-5 6 1147,0-1 38,1 1 47,0 0 57,1-1-54,0 1 74,2-2-77,4-2-329,-10 8 1003</inkml:trace>
  <inkml:trace contextRef="#ctx0" brushRef="#br0" timeOffset="2783.32">4048 81 10069,'-7'9'-340,"3"-3"81,1-3 7,1 0-45,1-1-392,0 0 77,0-1 73,0 1 66,1-1 62,-1 1 56,1-1 51,0 0 45,0 2-108,0-1 98,0 0 47,1 2-210,-1-3 227,1 0-119,-1 0 116,0-1-37,0 2-416,0-1 40,0 0-86,0-1-311</inkml:trace>
  <inkml:trace contextRef="#ctx0" brushRef="#br0" timeOffset="3052.135">4238 352 10149,'2'1'1026,"2"0"-374,5 2 9,1-1-55,0-1-52,0-1-50,1 0-48,-1 0-44,0-1-42,1-1-41,-1-1-38,1 1-35,10-5 161,0-2-113,0-2-92,-1 0-78,-1-1-50,38-33 49,-36 24-36,-10 8 1,0 1 43,11-19-220,-18 23 35,0 1 0,-1-1 0,0 0 0,0 0-1,-1 0 1,0 0 0,0-1 0,0 0 44,0-15-39,-1-1 83,-5 16-15,4 8-27,-14-24 17,-1 10 32,-4 8 58,14 7-39,-13 0 122,5 3 32,1 1 76,7 0-99,-1 1 40,-19 20 479,2 2-79,3 3-75,1 1-68,2 2-64,2 1-60,2 2-53,1 0-48,-5 24 74,4 2-91,-1 12-39,-3 34-1,8-47-109,1-9-104,0 0 35,-15 118 182,14-97-150,1 1-63,-1 1-97,-4 9 61,4-50-36,4-16-11,-1 0-37,-1 0-46,0-2-53,-1-1-127,-2-3-96,-2 1-182,-4 1-422,14-13 680,1 0 43,0 0 40,-1-1 36,0 1-142,-1 0 110,1-1 101,0 0 50,-3-1-135,4 0 99,0 1-16,0 0-71,-1 0-292,1-1-51,-1 0-52,0-1-53,1 0 541,1 1-51,-1-1-47,0 1-44,0-1-41,0 1-38,-1-3-470,0 1-90,0-1-81,0 0-187,-2-7-1672,2 7 1886,1 2 266,0-1 40,0 0 50,0 0 59,0 0 57,1 1 81,-1-1 89,0 1 100,1 0 109,-1-1 119,1 2 56,0 0 33,0 0 35,0 0 35,-1-6-762,1 2 114,1-2 9,1-1-125</inkml:trace>
  <inkml:trace contextRef="#ctx0" brushRef="#br0" timeOffset="3209.9">4180 830 7427,'9'-10'904,"-1"1"-70,0-1-66,1 1-63,-1 0-59,0 0-55,1 0-52,-1 0-47,2-2 40,1 1-57,-1 0-51,1 0-43,2-2 26,0 0-43,4-1 31,10-7 153,-14 12-478,-1 0 42,48-25 590,-41 24-563,0-1-103,-8 5-79,0-1-57,0 1-66,1-1-73,-1 0-80,0 0-90,0 0-97,0 0-105,-6 3 172,1 0-50,-1 1-48,0-1-42,3-1-360,0 1-68,1 0-55,-1-1-39,19-7-2767,-13 4 1800,4-6-896,-18 13 2919</inkml:trace>
  <inkml:trace contextRef="#ctx0" brushRef="#br0" timeOffset="-1976.991">194 470 4162,'4'-4'1032,"-3"3"-1291,-1 0 90,1 0 85,0 0 78,0 0 73,0-1 64,1 1 60,-1-1 53,0 1 40,0-1 38,2-2 416,-1 2-208,5-8 1677,-5 7-1664,0 0-53,-1 1-61,1-1-88,-1 1-107,0 1-161,-1 0-34,2-3 1420,-2 4-763,0 0-50,0 0-69,0 0-58,0 0-44,0 0-53,1 0-81,-1-1-87,1 1-77,-1-1-64,1 0-47,0-1-55,1-3-120,-1 3 103,0 1 49,0-1 44,-1 1 114,1 0 120,-1 0 53,1 1 113,-1 0-197,0 0 33,0 0 34,0 0 37,-1 12 108,0 0-69,-2 0-60,0 1-55,-1 0-49,0 0-41,-6 13 128,2-4-120,-3 11 64,4-6-137,-5 19 47,0 0-69,0 9-32,-3 28 7,13-72-95,-3 29 3,4-36-25,1-1 0,0 0-1,0 1 1,0-1 0,1 0-1,-1 1 1,1-1 0,0 0-1,0 1 1,0 1 1,8 12-16,-8-17 17,0 1-1,-1 0 1,1 0-1,0 0 1,-1-1 0,1 1-1,0 0 1,0-1-1,0 1 1,0-1 0,-1 1-1,1-1 1,0 0-1,0 1 1,0-1 0,0 0-1,0 1 1,0-1-1,0 0 1,0 0 0,0 0-1,0 0 1,0 0-1,0 0 0,0 0 2,1 1 7,0-1 0,1 0 0,-1 1 0,0-1 0,1 0 0,-1 0 0,1 0 0,-1 0 0,0-1 0,1 1 0,-1-1 0,0 1 0,1-1 0,-1 0 0,1 0-9,13-8 49,-13 7-46,22-15 66,1-9-41,-12 11 3,33-41 20,-3-4-109,-24 28-18,-2-1-35,0-1-38,-2-2-42,-9 20 162,-5 12-9,-2 4-31,0 0-46,0 0 3,0 0 22,0 5 36,-2 51-2,-9 44 56,11-93-7,0 1-1,0 0 1,0-1 0,1 1-1,1-1 1,-1 1-1,1-1 1,0 0 0,1 1 7,-1-4-48,3-1 29,17 9 30,-20-11-9,-1-1 1,0 1-1,0 0 1,0-1-1,1 1 1,-1-1 0,0 0-1,1 1 1,-1-1-1,0 0 1,1 0 0,-1 1-1,0-1 1,1 0-1,-1-1 1,0 1-1,1 0 1,-1 0 0,0-1-1,2 1-2,0-1 13,15-2 60,-3-5-46,-8 3-10,8-3 14,-1-1-1,0 0 1,-1-1-1,0-1 1,-1 0 0,0 0-1,0-1 1,0-2-31,8-11 75,-2-1 0,0 0-1,9-21-74,-15 25 62,-1-1-1,3-15-61,-4 11 36,-2-1-1,-2 0 1,0 0-1,-2-1 1,-1 1-1,-1-23-35,-8-23 107,1 49-31,-8-4-110,-7 10 11,1 11 119,0 6-153,16 2 34,-5 5-110,5-2 133,0 1-105,0 1-89,-1 0-72,1 0-52,0 0-41,-6 12-918,6-11 770,1-1 76,1-3 261,0 0 38,-1 3-1110,0 0 105,1-1 96,-1 0 90,1 0 84,-1 0 76,1 0 71,0-1 63,0 1 68,0-1 49,0 0 41,1 0 36,-2 3-477,1 8-1079,1-8 1228,0-2 119,0 0-79,0 1-96,1 0-116,-1 0 77,0 0 98,0 1-62,0 1-321</inkml:trace>
  <inkml:trace contextRef="#ctx0" brushRef="#br0" timeOffset="-1209.7929">1007 578 11125,'0'0'689,"0"0"-265,0 1-48,-4 0 128,-11 4 296,11-4 22,4-1-8,0 0-51,0 0-433,0 0-49,0 0-58,0 0-57,0 0-49,0 0-39,0 0 13,0 0-17,0 0 100,5-4 95,3-3-99,12-10 229,-12 10-262,-2 2-63,-2 2-99,6-6 172,-4 3-89,1 0-32,-3 4 13,2-1 44,4-2 74,-5 2-157,1 0 100,1 0 44,0 0 38,19-8 502,-16 7-440,-2 1-84,-5 1-128,0 2-39,0-1 141,-3 1-52,2 2 5,4-1-105,1 0 12,-2 0 83,-3 2 71,-1 1 103,1 16 305,-2 1-95,-2-1-86,-1 1-75,-1-1-66,-1 2-54,0 0-47,-1 0-35,-5 24 28,5-16-145,1 5-28,6-25 37,0-9-14,0 6-39,2 0-6,9 4 18,-8-8-76,1-1 44,7-3-62,-10 0 49,3 1-168,-1 0 55,-1-1 46,1 0 40,-1 0 17,0 0 35,3-3-59,-4 2 38,1 1-71,5-2-267,0-1 46,7-4-275,-1-1 113,15-14-622,-20 16 766,-1 0-52,2-2-221,-5 5 285,0-1-43,7-4-575,-1-1-44,7-7-783,22-27-2532,-28 30 3079,-1 0 54,0 2 192,-1-1 70,0 0 83,0 1 96,0-1 69,-5 6 413,0 0 35,1 1 39,-1 0 41,0-1 41,0 1 44,0 0 47,0 0 46,0 0 50,1 0 52,-1 0 53,0 0 56,0 1 57,0-1 59,0 1-65,-4 5-74,-1-1 38,0 0 132,0 0-37,0-1 199,1 1-120,0-1-99,0 0-97,0 0-50,4-4 296,-4 5-230,0 1 102,1-3 603,-2 2 553,0 1 1,0 0-529,0 0 154,0 0-94,0 1-93,-3 1-85,-3 3-188,2 0-47,-1 1-44,0-1-41,0 1-39,1 0-36,-5 6 322,5-4-351,-1 0-36,-5 8 266,-1 4 14,-5 12 224,14-26-712,-5 8 173,0 1-63,2 0-59,0 0-54,1 0-51,1 0-46,1 0-44,1 1-38,1-12-1,3 0 13,9 11-3,-12-15 27,1 0-1,-1 1 1,0-1-1,0 0 1,0 0-1,1 0 1,-1 1-1,0-1 0,0 0 1,1 0-1,-1 0 1,0 1-1,0-1 1,1 0-1,-1 0 1,0 0-1,1 0 1,-1 0-1,0 0 1,1 1-1,-1-1 1,0 0-1,0 0 0,1 0 1,-1 0-1,0 0 1,1 0-1,-1 0 1,0 0-1,1-1 1,11 0 16,-1-1-1,1 0 0,-1-1 1,1 0-1,-1-1 0,0 0 1,0 0-1,-1-2 0,1 1 1,-1-1-1,-1-1 1,1 0-1,-1 0 0,3-4-15,-2 3 26,-1-1 1,0 0-1,-1-1 0,0 0 0,-1 0 0,4-7-26,-7 10 24,-1 0 0,0 1 0,0-1 0,0 0 0,-1 0 0,0-1 0,0 1-1,-1 0 1,0-1 0,0-6-24,-1 4 29,0-27 88,-1 36-114,1-1 1,0 0-1,-1 0 1,1 1-1,-1-1 1,1 0 0,-1 1-1,0-1 1,1 1-1,-1-1 1,0 0 0,0 1-1,0 0 1,0-1-1,-1 1 1,1 0-1,0 0 1,-1-1 0,1 1-4,-22-7-30,-2 7-54,-2 7-46,-1 4-38,-15 12-156,-12 13-227,43-27 400,8-5 287,1 0-126,-1 0-119,1 0-110,1 0-103,-1 0-94,1 0-87,0 0-77,-1 1-208,1 0-87,1 0-72,-1 0-59,0 0-258,-2 9-2411,3-8 2137,0 0 62,0-3 783,0 0 38,1 0 43,-1 0 49,0 0 54,1 0 60,-1 0-333,0 0 78,0-2-64,1 1-300</inkml:trace>
  <inkml:trace contextRef="#ctx0" brushRef="#br0" timeOffset="-793.0468">1845 513 10149,'-1'3'1059,"0"3"-614,0 0 41,-2 6 585,0 0 71,-5 15 1622,5-18-1955,1-1-45,-1 1-55,1-1-80,0 0-97,-1 0-113,2-3-214,1-5-77,0 0-56,0 0-32,0 0-45,0 0-17,0 0-20,0 0-6,0 0 2,4 1 12,-3 0 33,0-1 0,0 1 0,1-1 0,-1 1 0,0-1 0,1 0 0,-1 0 0,0 0 0,1 0 0,-1 0 0,1 0 0,-1 0 0,0 0 0,1 0 0,-1-1 0,0 1 0,1 0 0,-1-1 0,0 1 0,0-1 0,1 0 0,-1 1 0,1-2 1,27-24 22,-14 11-24,11-10 15,1 0 0,1 2 0,2 2 0,0 0 0,1 2-1,7-2-12,-29 18-8,18-1 11,-26 4 4,0 0 0,0 0 0,0 0 0,0 0 0,1 1 0,-1-1 1,0 0-1,0 0 0,0 1 0,0-1 0,0 1 0,0-1 0,0 1 0,0-1 0,0 1 0,0 0 0,-1-1 0,1 1 0,0 0 0,0 0 0,0-1 0,-1 1 0,1 0 1,0 0-1,-1 0 0,1 0 0,-1 0 0,1 0 0,-1 0 0,0 0 0,1 0 0,-1 0 0,0 0 0,0 1 0,0-1 0,0 0 0,0 0 0,0 0 0,0 0 0,0 0 1,0 0-8,-4 27 114,-3 0-34,2-11-46,4-7-25,-1 0-3,0 1 1,-1 0-1,0-1 0,-4 9-6,5 0-45,2-16 32,0 1-29,0-4-42,0 0-59,0 0-63,0 0-61,0 0-61,1 1-65,0 2-68,-1-2 477,1 0-71,-1-1-69,1 1-65,-1 0-61,1 0-57,-1 0-54,1 0-49,0 1-383,0 0-112,1-1-97,-1 1-77,2 0-421,4 4-2923,-3-5 2583,-1 1 304,-1-2 822,0 1 44,0-1 38,0 0 58,0 0 65,0 0 70,1 0 78,-1 0 83,0-1 90,1 1 97,-1-1-172,1 0 83,3 0 30,0-1 98,-1 0 46</inkml:trace>
  <inkml:trace contextRef="#ctx0" brushRef="#br0" timeOffset="-299.7199">2498 388 11861,'0'0'1287,"0"0"-898,0 0-34,0 0 31,-1 0-54,-3 1 217,-16 7 464,0 5-72,-2 5-72,1 2-70,0 2-72,2 1-69,1-1-69,1-2-70,2 2-244,6-8-120,2 0-68,-1 3-55,7-14-32,-5 10-21,3-7-1,1 0 1,0 1 0,0 0-1,0-1 1,1 1 0,0 0 0,0 0-1,1 6 22,3-5-63,5 1 39,-7-8 13,2 2-40,1-2 5,-2 1 38,-1-1 6,0-1 0,0 1 0,0-1 0,0 1 0,0-1 0,0 1 0,0-1 0,0 1 0,0-1 0,0 0 0,0 0 0,0 1 0,0-1 0,0 0 0,1 0 0,-1 0 0,0 0 0,0 0 0,0-1 0,1 1 2,2 0-7,0-1 0,-1 1 0,1-1 0,-1 0 0,1 0 0,-1 0 0,1-1 0,-1 1 0,1-1-1,-1 0 1,0 0 0,2-1 7,3-3-40,7-2-217,-1-1 1,-1 0-1,10-9 257,11-15-572,-15 9 164,0-2-54,1-4-66,2-5-78,-5 10 142,1-4-45,-14 24 522,-4 5 56,0 0 81,0 0-15,0 0 42,-1 0 45,1 1-45,-1 1-40,0 0-34,0 4 41,0 3-50,1-6-29,0-1 57,-12 45 763,2 1-105,0 0-97,2 0-88,1 1-80,0 0-71,1 0-62,0 0-55,0 1-43,0-1-38,-3 10 12,-5 30 83,-18 55 234,3-49-89,27-89-448,-4 10 77,0-1-1,0-1 1,-5 7-115,-4 1 149,-3-2 38,15-18-185,-5 7 59,-5 1 61,-3-1 52,-1-5 40,14-4-201,1 0-5,0 0 0,0 0 0,0 0 0,0 0 0,0-1 1,0 1-1,0-1 0,0 1 0,0-1 0,0 0 0,-1 0-8,-5-6-25,1-4-54,3-1-57,-1 0 0,2 0 0,0 0 0,0-1 0,1 0 1,0-8 135,1-11-299,3-1-35,3 7 20,1-1-40,1 0-49,2 1-55,4-7-204,2 1-114,-7 16 342,0 0-34,1 0-36,-1 0-37,1 1-39,0 0-41,1-1-43,-1 1-44,0 1-47,1-1-48,-1 1-50,0-1-52,-3 7 278,0-1-45,1 0-40,0 1-33,9-12-1145,10-9-1057,-13 15 1567,-1-1 57,-3 5 432,0-1 56,1-2-113,6-7-410,-15 19 1295</inkml:trace>
  <inkml:trace contextRef="#ctx0" brushRef="#br0" timeOffset="1544.477">77 1290 9044,'7'0'1014,"22"-1"-360,1 0-76,0-1-67,1-1-59,7-1 25,-1-1-59,9-2 28,23-3 161,-3-1-25,-23 5-155,38-5 36,0-1-36,20-2 49,-1 0-59,0 1-58,1-1-61,-1 1-61,1 0-62,-1 1-63,1 1-64,145-13 54,329-9 14,-484 27-90,43 0 47,-123 6-24,-4-2-22,-3 1-1,0 0 45,-4 1 18,0 0 89,0 0 62,0 0 345,0 0 18,0 0-338,0 0-53,0 0-73,0 0-62,0 0-39,0 0-62,0 0-32,0 0-17,0 0-54,0 0-72,0 0-85,0 0-102,0 0 149,0 0-34,0 0-38,0 0-52,0 0-70,0 0-85,0 0-102,0 0-122,0 0 319,0 0-37,0 0-41,0 0-41,0 0-413,0 0-93,0 0-300,0 0-786,0 0-18,0 0 778,0 0 305,0 0 96,0 0 114,0 0 98,0 0-57,0 0-303</inkml:trace>
  <inkml:trace contextRef="#ctx0" brushRef="#br0" timeOffset="11052.579">128 1815 6803,'-1'-4'1505,"1"4"-1803,0-1 48,0 1 44,0-1 44,-1 1 41,1-1 41,0 1 38,0-1 37,0 0 35,-1 1 33,1-1 157,0-1 114,-1 1 100,1 0-32,-1 0 47,1 1 40,-1-1 35,0-1 740,-3-3 1820,3 4-2069,0-1-203,0 2-448,0-1-35,0 0-17,1 1-47,-1-1-53,0 0-56,0 1-61,0-1-66,0 0-70,0 1-74,-2-1 197,1 5-47,-7 17 15,0 1 36,-7 23 179,1 8 133,-13 78 642,21-84-734,2-11-129,2-1-66,0 0-79,0-1-96,2-15 60,0 1-1,1-1 1,1 0 0,0 1-1,2-1 1,0 0 0,2 0-1,2 8 5,-6-26 0,-1 1 0,0-1 0,1 0 0,0 0 0,-1 1 0,1-1 0,0 0 0,-1 0 0,1 0 0,0 0 0,0 0 0,0 0 0,0 0 0,0 0 0,0 0 0,0 0 0,1-1-1,-1 1 1,1 0 0,1 1 1,-2-1 1,0 0 0,0 0 0,0-1 0,0 1-1,1 0 1,-1 0 0,0-1 0,0 1 0,0-1 0,1 1-1,-1-1 1,0 0 0,1 1 0,-1-1 0,0 0 0,1 0-1,-1 0 1,0 0 0,1 0 0,0 0-2,1-1 6,9 0 29,13-9 150,-1-3-104,0-2-95,0-2-88,-1-2-81,-1-1-74,0-2-65,-2-2-58,11-15-331,-3-2-100,2-9-249,5-25-598,-30 64 1389,-1 0-43,5-12-419,1-4-285,4-16-641,-7 17 674,-3 9 367,-1 3 138,0 0 43,-2 3 112,1 0 41,-2-1 47,1 1 51,-1 8 213,0 2 92,0 1 72,0 0 54,0 0 337,0 0 22,0 0-30,0 0-45,-1 1-214,0 0-68,1 0-57,-1 1-50,0 0-31,0 1-39,-1 4 51,1-5-47,1-2 101,-5 14 413,1 0-75,0 1-68,1 1-59,0 3 9,1 0-60,-1 3 6,1 12 96,-2 7 131,1 6-93,1 1-106,1-1-113,1-2-120,0-30-120,1-10-12,-1-1 1,1 1-1,0 0 1,1-1-1,-1 1 0,1-1 1,0 0-1,1 4-6,1-1 8,-3-4 0,3-1-14,-2-2 13,-1 1-1,1-1 0,0 0 0,-1 1 0,1 0 1,-1-1-1,1 1 0,-1 0 0,1 0 1,-1 0-1,1 0 0,-1 0-6,3-4 67,35-34-66,-6-6-36,21-55-78,-37 64 44,19-27 69,-32 55-6,0 3 12,12-11-17,-12 11-13,-4 3-32,0 0-5,0 0 10,0 0 24,3 5 97,4 10 88,-1 3 101,-4-7-78,0 2 40,-1 0 47,-1 2 50,0-8-255,0 2 49,1 11 192,-2 37 532,-1-42-647,0-1-76,2-11-25,0 1-16,3 10-34,-3-14-38,0 0 1,0 0-1,0 0 0,0 0 1,0 1-1,0-1 1,0 0-1,0 0 1,0 0-1,0 0 1,0 0-1,1 1 0,-1-1 1,0 0-1,0 0 1,0 0-1,0 0 1,0 0-1,0 0 1,0 1-1,0-1 0,0 0 1,0 0-1,1 0 1,-1 0-1,0 0 1,0 0-1,0 0 1,0 0-1,0 0 0,0 0 1,1 0-1,-1 0 1,0 0-1,0 1 1,0-1-1,0 0 1,0 0-1,1 0 0,-1 0 1,0 0-1,0 0 1,0-1-1,0 1 1,0 0-1,1 0 1,-1 0-1,0 0 0,23-5 102,-3-7-51,13-23-24,-27 29-23,21-29-180,10-18-236,-8 13 107,-10 15 181,-3 6 103,2 1 96,-18 17-79,20-15 1,-17 15-41,1 1-46,-3 0 96,1 1 1,-1-1-1,0 1 1,0 0 0,1-1-1,-1 1 1,0 0-1,0 0 1,0 0-1,0 0 1,0 0 0,0 0-1,1 0-6,-2 0 21,3 2 149,-1-1-82,-2 7-26,0-6-23,-1 0 43,1 1 61,1 0 79,1 6 3,-1-1-33,1 8 105,-1 2-63,-2 12-35,1 3-57,0-25-207,5 9 108,-2-12-83,-1-1-81,0-1-113,-2-2 64,1 0-41,-1 1-43,0-1-50,0-2-29,1 1-63,0-1-73,2 2-86,-3-2 163,1 1 116,-1-1 97,1 1 79,0 0 61,3 2 141,-3-2-117,0 0-64,0 0-32,1 0-54,-1 0-64,0-1-73,0 1-131,0 0-113,0-1 227,-1 0-34,1 1-34,0-1-37,-1 0-37,1 0-40,0 1-40,-1-1-43,1 0-43,0 0-47,-1 0-46,1 0-49,-1 0-1016,1 0 91,1-1 639,2 1 77,1-1 86,1 0 72,3-1-93,6 0-378</inkml:trace>
  <inkml:trace contextRef="#ctx0" brushRef="#br0" timeOffset="12116.8676">1510 2058 10181,'1'-3'256,"0"1"75,0-1 63,0 0 51,0-2 326,1-5 1140,-2 7-1275,1 0-30,-1-1-110,0 3-296,0-1-42,1 1-46,-1 0-50,0-1-55,0 1-59,0 0-63,0 0-69,0-4 1204,0 2-55,0 1-866,0 0 41,-1-3 243,0 0 83,-1-7 698,1 8-857,1 1-55,-1 0-67,0 0-95,1 1-111,-1 1-37,1 1-35,-1-5 589,1 5-27,-4-4-44,-12-11-33,12 11-61,-1 4-91,2 0-198,-10-2 22,-1 7 51,-29 24-43,18-6-51,7-5-7,-26 26 23,32-30-34,1-1 0,0 1-1,1 1 1,-2 4-3,-7 15-50,17-25 35,2-2 0,-4 6-36,5-5 24,0-4 6,-1 0-40,5-2-37,0 3 66,-2 0 21,1-3-25,0-1-28,2-1-42,16-5-328,0-3 39,18-13-291,-3-7 115,-3-6 88,2-11-17,-16 15-41,-1-1 0,7-18 541,-23 44-110,-3 5 76,0 0 42,0 0 10,0 0 17,0 0 29,0 0 45,0 0 97,-1 7 73,-1 0-81,-2 1-37,-3 5 1,1-2-10,2-4 0,-5 13 143,2-5-93,1 4-45,4-7-101,0 0-1,1 1 0,1-1 0,0 3-55,1 0 15,7 24-48,-7-35-2,4-1 16,19 9 22,-13-11-7,15-7 68,-17 1-72,2-2-49,0-2-71,3-4-208,0-1 34,14-15-216,-3-1 87,29-46-488,-39 51 608,-1 0-37,3-6-135,-2 0-96,0 0-117,-8 15 296,0 0-38,0 0-40,0-1-45,-1 1-46,1 0-50,-1 0-52,0-1-55,0 1-58,-1 0-61,0 1 487,8-19-671,-9 24 767,0 0 73,-2 4 125,1 0 34,-1 1 41,0-1 43,0 1 49,0-1 54,1 1 57,-1 0 63,0-1 88,0 0 81,1 1 85,-1-1 91,-1 2 144,0 3 472,-1 1-5,0 0-457,0 0 108,0 0-487,0 0-35,0 0 258,0 0-111,-1 1-72,-3 2-52,-11 15 253,7-6-105,1 1 1,0 0 0,-3 7-534,0 4 535,0 0-57,2 0-82,0-2-104,3-9-172,-5 15 204,1 0-85,0 0-72,2-1-60,-4 23-23,7-21-71,0-1 0,2 1 1,1 6-14,3-1-51,3-26 41,-5-7 7,1-1 1,-1 0 0,1 1 0,-1-1 0,0 1 0,0-1-1,1 0 1,-1 1 0,0-1 0,0 1 0,1-1 0,-1 1-1,0-1 1,0 1 0,0-1 0,0 1 0,0-1 0,0 1-1,0 0 1,0-1 0,0 1 0,0-1 0,0 1-1,0-1 1,0 1 0,0-1 2,5 4-43,16 10 9,-13-11 4,20-5-38,-8-3-62,-5-2-51,-2-1-39,2-1-98,-9 6 80,0-1 48,-1 1 40,-1-1 34,4-3-29,8-10-76,-10 9 79,2 0-89,31-36-839,-17 14-128,-2 0-1,14-28 1199,-10 14-912,-2-2-75,-1 0-104,-11 23 498,0 0-37,-1 3 37,0 0-34,0 0-36,0 1-40,-8 16 72,1 0 109,-1 0 104,1-1 98,0 1 94,-1-1 89,1 0 84,0 0 78,0 0 101,0-1 98,0 1 89,-1-1 79,1 2-50,-1 0 36,2-4 472,-1 1 102,0 1 72,3-7 2536,-5 10-2455,-1 2-107,0 1-447,0 0-68,0 1-77,-1 1-88,0 1-96,-1 0-108,0 1-116,2-2-45,-1 0-34,-7 15 609,2-1-89,3-1-70,-1 0-52,-3 13 188,1-8-121,1 0-46,1 0-44,-1 0-41,1 0-37,1 1-35,-4 21 88,4-16-160,1-1-33,-1 27-5,2-6-73,6 62-77,-3-100 60,0 0-91,2 16-478,-2-21 490,0-2 36,0 3-317,-1-5-93,0 1-97,1 3-95,1 2 181,0 1-71,0-1-58,-1-3 117,0-2-43,-1 0-50,0-1-56,0 0-66,0 0-88,0 0-113,0 0 405,0 0-37,0 0-407,0 0-81,0 0-284,0 0-733,0 0 17,0-1 730,0 0 269,1-1 63,0-1 176,0 0 48,0-1-100,1-3-357,-1 4 756</inkml:trace>
  <inkml:trace contextRef="#ctx0" brushRef="#br0" timeOffset="12363.105">1891 1775 17992,'0'0'394,"-3"0"-161,-3 0-185,2 1 60,2-1 48,1 1 39,2 1 173,5 0 233,0 0-262,1-1-54,-2 0-140,0-1-45,0 0-59,-1 0-43,1 0-48,-1 0-53,9-2 17,0 0 83,34-6 184,-37 6-176,1 0-35,3-1-91,1 0-116,-7 2 65,-1-1-39,0 1-43,1 0-47,-1 0-50,0-1-54,0 1-58,0 0-60,0 0-65,0 0-68,0 1-71,0-1-75,-2 0 245,0 1-40,4-2-695,2-1-387,6-2-964,-5 2 701,-3 0 707,-2 2 266,0-1 72,1 1 66,0 0 115,2 1-30,5 0-248,-15 0 986</inkml:trace>
  <inkml:trace contextRef="#ctx0" brushRef="#br0" timeOffset="12716.683">2710 1777 8788,'-8'-3'1171,"-1"0"-69,1 0-67,-1 1-65,1-1-63,0 1-61,0 1-60,0-1-57,0 2-57,-1-1-54,1 1-52,0 1-51,-1 1-49,1 0-46,-1 0-47,0 2-42,-31 16 568,12-3-339,6-1-132,-1 0-48,6-2-109,0 0-46,1-1-55,2 1-59,3-3 1,-15 21-18,20-21-86,5-5-6,-2-1-24,3-1 1,-1 12 3,2-9-28,8-1 13,2-2 25,-6-2 1,9 1-22,-3-8 29,-9 5-3,19-7 20,1-2-50,-2-2-47,0-1-47,-1-1-46,-1-1-43,-1 0-43,0 0-41,-9 7 126,3-2-44,-1 0 48,-3 4 56,-1 0-5,0 0-27,2-1-58,0-1-20,1-1-59,3-2-68,2-2-74,-9 8 340,-5 3 69,0 1 101,0 0-77,0 0-51,0 0-119,0 0 114,0 0 8,0 9 180,-2 0 45,-6 26 538,4-21-459,0-1-88,2-8-139,0-1-41,2-3-5,-3 18 105,4 6-86,-1-14-6,4-3-28,-2-5-39,10 10 152,-8-10-95,0 0-35,2 0-58,-1-1-72,1-1-86,1 0-102,-5-1 298,0 0-34,1 0-195,1-1-126,1 1-116,-1-1-107,1 0-99,0 1-88,0-1-79,-1 0 39,1 1-49,-1-1-42,1 0-37,5 0-1501,4 0-1372,-12 1 2664,-1 0 436,0 0 161,0 0 40,-1-1 132,1 1 39,1 0 44,-1-1 49,1 1 53,0-1 49,1 0 44,0 1 37,0-2 20,1 1 37,8-2 8</inkml:trace>
  <inkml:trace contextRef="#ctx0" brushRef="#br0" timeOffset="13552.594">3134 1665 10485,'-5'2'1027,"-16"9"480,0 3-71,1 1-83,-1 3-96,1 1-107,0 1-120,10-10-563,1 1-35,-1-1-36,0 0-37,-2 3 46,0 0-67,1-1-73,-1 0-74,-4 4 198,1 0-36,0 1-40,1 1-44,2-1-51,0 2-53,1-1-60,2 1-63,4-4-13,4-2-36,1-7 4,0 5 3,5 7-27,2-9-7,15 8 34,-11-13-11,17-6-11,-14 1 23,-1-1 1,0-1 0,12-4-2,-2-1-26,-4 0-23,-1-2-34,1 0-44,0-1-51,23-18-234,-11 5-23,-1-1 0,1-4 435,-1-1-366,1-4-108,-16 16 196,0 0-34,9-13-294,-12 16 259,-1-1-35,0 0-34,0 0-39,0 0-41,-1 0-43,0-1-45,0 1-47,0-1-52,0 1-51,-1-1-56,0 0-57,0 1-61,-1-1-61,4-7-74,-5 7 382,0 3 148,-1-1 46,-1 2 121,0 1 46,-1-1 52,1 1 58,-1 2 82,-1-1 49,1 1 52,-1 0 56,0 0 61,0 1 63,0 0 68,0-1 70,-3 8 243,1 0-112,-1-1-98,0 1-86,0 0-40,0 0-81,-1 0-44,0-1-16,1 0 41,0 1 48,0 1 57,0 0 100,0 0 40,0 0 97,1 0 111,0 0 122,-2 1 214,-3 0-80,-4 0-363,1 1 109,-16 9 1577,19-7-1727,-1 1-44,1 0-52,-1 1-75,0 0-89,1 1-105,-16 21 772,1 1-117,2 2-105,0 0-95,2 0-83,1 2-73,1 0-61,1 0-52,-7 23 83,-14 77 289,24-92-393,2-1 49,4-22-253,-1 4 61,1 1-1,0 16-79,3 19 6,-1-55-8,1-1 0,0 0 0,1 0 0,-1 0 0,0 0 0,0 1 0,0-1 0,1 0 0,-1 0 0,1 0 0,-1 0 0,1 0 0,-1 0 0,1 0 0,-1 0 0,1 0 0,0 0 0,0 0-1,0 0 1,0 0 2,1 1-7,0 2-11,-2-4-1,5-1-5,17-7-8,8-15-104,-13 5-95,0-1-103,-3 3-8,0 0-40,27-38-973,-25 31 814,1-1 73,-9 12 279,0 1 36,3-5 10,0 0 101,0 0 115,-6 8 12,1 0 34,2-1-77,8-4-55,-12 10-6,-4 3 51,3 5 32,6 15-21,-8-8 168,-3-1-179,0 0 44,-3 14 181,1-2 54,-6 34 507,7-40-595,1 0-36,0 7-9,2-12-139,-1-1-39,5 16 35,-3-21-33,-1-4-2,1-1-1,-1 0 1,0 1-1,0-1 1,1 1-1,-1-1 1,1 0-1,-1 1 1,1-1-1,-1 0 1,1 0-1,0 1 1,0-1-1,0 0 1,0 0-1,0 0 1,0 0-1,0 0 1,2 2-9,4 4-13,12 3-7,-13-9 23,-1-1-1,0 0 1,0 0 0,1 0 0,-1-1 0,0 1-1,0-1 1,1-1 0,-1 1 0,0-1-1,0 0 1,-1 0 0,1 0 0,0 0-1,2-2 7,10-6 156,1-1-126,-1 1-116,0-2-107,-1 0-98,0 0-88,0-1-80,-1 0-70,-1 0 0,-1 1-43,12-15-674,-10 9 379,4-4-915,-2-2 0,3-6 1782,-8 9-899,0-1 59,-5 8 513,-4 8 210,0-1 40,-1 1 47,0 1 54,0 1 62,-1 0 67,0 0 162,-1 4 85,0 0 60,0 0 53,0 0 645,-5 2 59,-5 3-327,-1 2-86,0 2-82,0 0-77,1 2-72,-1 1-67,1 1-63,1 1-58,0 0-53,0 0-49,1 1-42,1-1-39,-5 15 105,3-3-96,8-20-203,0 0 1,0 0-1,0 0 0,1 0 1,-1 0-1,2 1-8,-1-3-2,0-1 0,1 1-1,0-1 1,0 1 0,0-1 0,0 1 0,0-1-1,1 0 1,0 2 2,14 15-73,8-4-63,-19-13-31,-3-3 38,2 0-36,14 1-406,-10-1 339,-1 1-48,-2-1 53,1 0-44,-2 0 7,1-1-41,-1 1-45,1-1-52,-1 0 26,-1 0-42,1 0-45,0 0-47,0 0-50,0-1-53,0 0-55,0 0-60,25-11-4528,-22 11 4159,0 0 36,2-1-347,-4 1 746,-1 1 34,1-1 36,0 0 41,-1 1 44,0-1 47,5-3-412,-1 0 105,2-2-49,5-3-293</inkml:trace>
  <inkml:trace contextRef="#ctx0" brushRef="#br0" timeOffset="14396.251">4527 1853 7283,'-3'0'379,"2"0"-419,0 0 36,-1 0 92,0 0 113,0 0 96,-1 0 67,1 0 54,-7 0 1109,5 0-908,1 0-84,1 0-319,1 0-45,-1 0-32,1 0-83,0 0-94,1 0-103,-4 0 944,4 0-305,0 0-49,0 0 159,-4-5 320,3 4-948,0 0 43,-1-1 40,1 0 36,-2-3 199,-1-1 111,0 0 79,0-1 62,-10-16 1413,8 14-1181,3 4-426,0 0-41,1 1-49,-1 0-55,1 0-46,0 1-105,0 0-118,2 2-20,-1 0-35,-7-10 405,0 1-70,-3 0-19,-4-2 45,11 9-157,-7-4 118,0 3-48,-3 2-15,-8 4 8,-13 8 72,15 1 12,-4 5 117,1 2-68,0 4-70,-1 5-70,3 3-77,10-4-53,10-23-22,0 1 1,1-1-1,0 0 0,-1 0 0,1 0 0,0 0 1,1 0-1,-1 1 0,0-1 0,1 0 1,0 0-1,0 0 0,0 0 0,0 0 1,0 0-1,1 1 5,1 0-24,1-2 5,18 9 6,-19-10 11,0-1 0,1 1 0,-1-1 0,0 0 0,0 0 0,0 0 0,0 0 0,0-1-1,1 1 1,-1-1 0,0 0 0,0 0 0,0 0 0,0 0 0,-1 0 0,1-1 0,0 1 0,0-1 0,-1 0 0,1 0 0,-1 0 2,60-41-16,-38 23 40,-2-1-42,-1-2-41,-2 0-43,0-1-44,-2-1-44,-1 2-46,0 0-45,22-43-51,-24 35 112,0-1 1,-2 0 0,-2-1-1,1-8 220,0-12-215,-3 0 60,-6 15 192,-2 28 29,-1 0 55,-2 16 33,-5 4-65,2-3 7,-12 30 428,4 2-67,2 2-77,1-1-85,1-3-99,-11 46 33,7 4-55,13-69-153,0-1 1,1 0-1,1 1 0,1-1-21,7 25 0,6-3-35,-6-24-61,1-2 41,9 5 28,-15-15 28,1-1 1,-1 1-1,1-1 1,0 0-1,0 0 1,0 0-1,0-1 0,0 1 1,5-1-2,8 1-44,0-2-54,1-2-79,0-1-95,1-2-116,-11 2 144,1 0-35,-1 0-39,0 0-42,0-1-43,0 1-46,-1-1-48,0 0-51,0 0-54,0 0-55,-3 2 132,0-2-52,0 1-49,0 0-42,-1-1-40,1 0-34,4-4-828,3-2-644,8-4-1206,-12 9 2076,1 0 116,-1-1 92,-4 4 612,0-1 34,0 0 38,0 0 42,-1-1 41,0 1 41,4-5-220,0-1 33,2-6-97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3:06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10107 424 12070,'-13'3'838,"0"1"-85,1 1-82,0 1-77,1 1-73,0 0-69,1 2-64,1 0-61,0 1-56,1 0-53,0 1-47,1 1-43,1 0-40,0 0-35,-3 13-35,2 10-129,7-27 63,-1-1 1,1 0-1,1 1 0,-1-1 1,1 1-1,0-1 0,1 0 1,0 0-1,2 7 48,9 11-61,-3-12 77,0-1 43,3-1 51,1-1 57,-4-5-158,0 0 0,1 0 0,-1-1-1,1 0 1,0-1 0,0 0 0,0-1 0,0 0 0,0 0 0,1-2-1,-1 1 1,1-1 0,-1-1 0,0 0 0,7-2-9,-7 1 22,1-1 1,-1 0-1,0-1 1,0 0-1,4-3-22,-13 6 13,0-1-1,0 1 1,0 0-1,0-1 1,0 1-1,-1-1 1,1 0-1,0 1 1,-1-1-1,0 0 1,1 0-1,-1 0 0,0 0 1,0 0-1,0 0 1,0 0-13,4-15 73,-5 14-65,4-28 74,-8-3-43,-15-32-4,11 42-2,-12-34-2,1 2 31,6 3 85,12 27 101,1 3-77,1 8-96,-1 14-76,0 0 0,0 0 1,0 0-1,0 0 0,1 0 0,-1 0 1,0 0-1,1-1 0,-1 1 1,0 0-1,1 0 0,0 0 1,-1 1-1,1-1 0,-1 0 1,1 0-1,0 0 0,0 0 1,0 0-1,-1 1 0,2-1 1,-1-1-4,1 0 0,0 0 0,0 0 1,0 0-1,0 0 0,0 0 0,0 1 1,0-1-1,0 0 0,1 1 0,0-1 4,33-10-9,-34 12 8,24-3-7,11 6 24,-10 6 25,17 17 174,-33-18-36,-3-1-69,-2 0-40,-1 3-21,0-1 45,8 12 188,-3 0-40,-3 1-38,-3 1-33,0 22 83,-4-1-95,0-25-113,-8 37 61,5-37-92,2-13-1,0-3 2,-6 12 0,5-11 2,2-4 12,0 0 7,0 0 22,0 0-1,0 0-39,0-4-78,4-27-148,6-3-118,-3 17 116,0-1-34,1 0-35,0 1-37,3-7-202,-1 2-83,13-31-657,-14 36 888,0 0 50,-1 3 101,0 1 54,-1 0 61,1 1 70,-5 7 15,-3 5-9,0 0 27,0 0 99,3 5 109,0-2-131,2 3-55,-2 0 46,-1 2 76,-1-4-30,-1 1 34,3 32 214,7 1-92,7 0-87,7-5-80,-12-21-48,-1-7-37,-6-3-3,11 6 48,1-6-45,-9-2-3,1 0 1,0 1 0,0-2 0,0 1 0,0-1 0,0 0 0,0-1 0,0 0 0,6-2-16,64-29 42,-63 26-44,6-4 197,-1-1-75,0-1-71,-2 0-66,-1-2-63,-1 0-58,-1-2-55,-2 0-51,3-4-109,-3-2-60,-1 0-54,-1-2-46,-1-6-153,-2 0-44,-2-9-185,-3-22-489,-4 52 1208,0 0 112,-1 0 93,0 0 74,0-2 93,-5-16 509,3 18-460,1 7 66,0 0-75,0 0-64,0 1-54,-2-1-5,-3 1-35,5 2-25,2 0 42,-9-2 402,3 4-354,0 0 76,-1 1 46,-9 6 415,7-4-318,5-2-220,0 0-42,0 0-48,1 0-60,-14 14 595,1 2-72,2 0-67,1 0-61,1 2-57,1 0-52,1 1-49,1 0-42,-4 13 33,3 2-79,-1 7-50,-3 21-44,11-47-30,0 0 0,1 0 0,1 1 0,0 9-17,2-20 4,0 0 0,0 0 1,1 0-1,0 0 0,0 0 0,3 6-4,-2-8-6,-1 0-1,2-1 1,-1 1 0,1-1 0,3 5 6,-4-4-8,-2-4 8,1 0-1,-1 0 1,0 0-1,0 0 0,1 0 1,-1-1-1,1 1 1,-1 0-1,1-1 1,0 1-1,0-1 0,-1 0 1,1 0-1,0 1 1,1-1 0,1 3 0,-2-3 0,-1 0 0,0 1 0,1-1-1,-1 0 1,1 0 0,0 0 0,-1 0 0,1-1-1,0 1 1,-1 0 0,1-1 0,0 1 0,0-1 0,-1 0-1,1 1 1,0-1 0,0 0 0,8 1-3,-1 0 1,0-1-1,1 0 0,-1 0 0,0-1 0,7-2 3,10-4-91,-13 2 1,0-1-37,2-2-79,0-2-68,-1 0-58,0-1-48,12-12-468,13-20-654,-25 23 883,0-1 41,-1 0 81,-1-2 104,-7 12 248,0 0 40,0-1 43,-1 1 48,0 0 49,-1 0 55,-1 4 37,-1 2-41,-2-4 53,0 5-16,1 0 129,0 4 56,0 0 431,0 0-21,0 0-409,0 0-39,-3 1 176,-17 8 216,2 7-75,0 6-75,3 2-77,1 3-78,2 1-80,4-2-80,2-3-82,-3 44-2,8-56-117,1 0 0,0-1-1,1 1 1,2 9 4,-2-13-5,0-5 3,-1 1 0,1-1 0,-1 0 0,1 0 0,0 0 0,0 0 0,0 0 0,0 0 0,0 0 0,0 0 0,0 0 0,1 0 1,-1-1-1,1 1 0,1 1 2,15 14-24,-15-15 19,1 0 1,-1 0 0,1-1-1,0 1 1,0-1 0,-1 0-1,1 0 1,0 0 0,0 0 0,0-1-1,0 0 1,0 1 0,1-2 4,19-1-55,-4-3-49,-1-2-80,-2 0-105,-9 3 98,0 0-35,13-8-322,-2-4-110,-4 0 2,13-30-956,-19 29 1058,-2-1 37,-1 1 52,0-1 68,-2 7 177,-1 0 42,0 0 46,0 1 50,0 0-22,-1-1 54,0 0 49,0 0 43,0-9 149,-2 4 102,0 12-23,0 3 47,0 1 406,0 0-378,0 0-42,0 0-56,0 0-61,0 0-78,0 0 10,0 0 93,0 0 4,1 1-45,-1 3 58,0 0-114,-1 6 30,1-8-72,0 0 42,0 16 388,0 0-73,-1 0-67,-1 0-58,0 3-6,0 1-61,-1 4-16,-2 13 30,-4 28 141,-2 43 254,1-3 850,-7 12-1496,8-79 677,-9 30-677,-1-17 284,-4-3-50,19-42-207,0-1 1,0 0-1,-1-1 0,0 1 0,0-1 0,-1 0 0,1 0 0,-4 2-27,6-6 12,-1 1-1,1-1 0,-1 1 0,0-1 0,0 0 0,0 0 0,0-1 0,0 1 1,-1-1-1,1 0 0,0 0 0,-1 0 0,1-1 0,-1 0 0,1 0-11,-5-3-8,-1-9-18,2-2-34,-2-17-156,6-4-120,5-2-110,5-1-99,4 1-90,2 3-79,2 5-69,-1 5-96,0 1-117,-6 12 451,0 0-33,1 0-35,-1 0-35,1 0-38,0 0-39,0 1-40,1 0-40,-1 0-44,1 0-43,1 1-46,-1 0-47,18-14-1615,-16 13 1548,0 0 34,3-3-251,-1 1 277,0-1 85,2-2-99,7-8-411,-22 22 1404</inkml:trace>
  <inkml:trace contextRef="#ctx0" brushRef="#br0" timeOffset="-4422.78">5820 504 8948,'4'-20'834,"-1"-1"-99,-1 2-134,2 0-70,1 0-60,3 1-55,-3 7 103,1-2 116,1 1 58,2-1 59,2-1 62,-8 11-711,0-1 79,2 0 66,0-1 55,7-5 403,11-5 568,-12 10-763,0 2-57,1 2-100,-6 1-231,0 1 48,17 2 516,-13-1-438,-2-1-94,-5 0-131,-1-1-43,8 7 363,4 9-134,-10-9-82,0 0-1,0 0 1,-1 0-1,0 0 1,0 0 0,-1 1-1,2 6-127,-1 1 158,-1 2-42,-2 39 129,-7 0-64,-4-3-53,-6-1-38,2-17-31,-1 0 0,-1-1 0,-2-1 0,-17 21-59,30-45 54,0 0-17,-8 3-14,-1 0 60,-34 23 40,44-33-93,1 0-6,-12 3 16,12-4-16,4-1-54,-3-7-67,-9-3 39,9 6-30,3-1 22,0-13 20,0 17 45,0 0 0,0 0 0,-1 0 0,1 0 0,1 0 0,-1 0 0,0 1 0,0-1 0,0 0 0,0 0 0,1 0 0,-1 0 0,0 1 0,1-1-1,-1 0 1,0 0 0,1 1 0,-1-1 0,1 0 0,0 0 1,3-10-19,0 8-14,9-3 21,-8 5 4,-1 0 0,1 0 0,0 1 0,-1-1 0,1 1 0,0 0 0,-1 0 0,1 0 0,-1 1-1,4 0 9,-5 0 1,2-1-5,-1 0 0,1 0 1,0 1-1,0 0 0,-1 0 1,1 0-1,0 1 0,-1 0 0,2 0 4,17 7-14,-13-7 118,0 1-124,-3-1-62,0 0-55,0 0-53,0 0-52,0-1-51,0 1-50,-1 0-50,1 0-47,0 0-48,-1 0-46,1 0-44,-1 0-45,1 0-43,-1 0-41,0 0-41,-1 1-41,0-2 47,-1 1-49,5 0-904,-4-1 626,14 2-3295,-12-2 2993,-1 0 85,-2-1 684,-1 1 33,0 0 37,1-1 40,-1 1 43,1 0 41,3 2-308,2 0-3,4 3-205,-12-6 907</inkml:trace>
  <inkml:trace contextRef="#ctx0" brushRef="#br0" timeOffset="-2794.465">6362 1309 11461,'0'0'1015,"0"0"-388,0 0-161,0 0-69,0 0-81,0 0-72,0 0 13,0 0-86,0 0 14,0 0-74,1 0-9,2-2-2,7-6 460,0 0-63,0-1-60,0-1-55,0 0-50,0 0-47,0 0-42,0-1-38,10-10 106,0 0-102,47-42-67,75-76 276,-79 63-253,-46 52-131,-1 0-1,3-11-33,-10 19 9,-1-1 0,-1 1-1,-1-2 1,-1 1 0,0-1 0,-1 1 0,-1-1 0,-1 0-1,0-1 1,-1 1 0,-1 0 0,-1 0 0,-1-6-9,1 20 10,0-1 1,-1 1-1,1 0 0,-1-1 1,0 1-1,0 0 1,0 0-1,0 0 1,-1 0-1,1 0 0,-1 1 1,0-1-1,-1 1 1,1 0-1,0 0 0,-1 0 1,0 0-1,1 1 1,-1-1-1,0 1 1,0 0-1,-1 0 0,1 0 1,0 1-1,-1 0 1,1 0-1,-1 0 1,1 0-1,-1 0 0,1 1 1,-1 0-1,-1 0-10,-10 3 86,5 5-64,9-5-4,-8 3 35,-13 16 6,10 0-37,10-15-25,0 0 0,0 1 0,1 0 1,0-1-1,1 3 3,0 18-38,1-19 24,0-7 10,0 0 1,0 1-1,0-1 0,0 0 0,0 1 1,1-1-1,-1 0 0,1 0 0,0 1 1,-1-1-1,1 0 0,0 0 0,0 0 1,1 1 3,17 35-12,-8-20-10,5 1 16,34 37-10,-31-38 20,-2 3 8,-14-17-12,30 43 0,-30-42 5,-1 3 18,4-3 34,-6-5-51,1 0 0,-1 0-1,1 1 1,-1-1 0,1 0 0,-1 1-1,1-1 1,-1 1 0,1-1 0,-1 1-1,0-1 1,1 1 0,-1-1 0,0 1-1,1-1 1,-1 1 0,0-1 0,0 1-1,1-1 1,-1 1 0,0 0 0,0-1 0,0 1-1,0-1 1,0 1-6,4 3 77,12 11 118,-3-9-163,0-8-77,-12 2 34,7-1-149,-2-1 79,-1-1 56,2-3 28,-4 4-47,15-8 150,-1 0-48,0-1-46,-1 1-41,0-1-38,-1-1-34,14-11-192,-11 7 48,-1 0-33,10-13-243,-11 10-122,0-1 0,7-13 643,-9 10-360,-1-2 40,-2 2 79,0 0 51,-2-1 62,0 0 71,-7 19 159,-1 0-80,-1-3-162,0 5 164,-1 1 75,1-1 93,-1 0 116,1 2-105,0-1 38,-1 1-75,-2-1-70,-2 0-46,-4-1 1,9 3 2,-1 0-45,1 0-1,0 0 1,0 0-1,0 0 1,-1 0 0,1 0-1,0 0 1,0 0-1,0-1 1,-1 1-1,1 0 1,0 0 0,0 0-1,0 0 1,-1 0-1,1 0 1,0 1-1,0-1 1,0 0 0,-1 0-1,1 0 1,0 0-1,0 0 1,0 0-1,-1 0 1,1 0 0,0 0-1,0 0 1,0 1-1,0-1 1,-1 0-1,1 0 1,0 0 0,0 0-1,0 1 1,0-1-1,0 0 1,-1 0-1,1 0 1,0 0 0,0 1-1,0-1 1,0 0-8,-22 28 644,2 2-50,1 2-66,2 1-78,2 2-91,3 1-107,2 0-118,6-17-117,1 0-34,-3 57 6,6-75 10,0 1 0,0-1 0,0 0 0,0 0 0,0 1 0,0-1 0,1 0 0,-1 0 0,0 0 0,1 1 0,-1-1 0,1 0 0,-1 0 0,1 0 0,-1 0 0,1 0 0,0 0 0,0 0 0,0 0 0,0 1 1,1 0-4,5 6-22,14 7-1,-16-14 25,0 1-1,0-2 1,1 1 0,-1 0-1,0-1 1,0 0 0,0 0 0,0-1-1,0 1 1,1-1 0,-1 0-1,0 0 1,0-1 0,-1 0-1,3 0 3,9-5 7,-1-1-36,12-9-119,-3-3-103,-3-2-80,2-7-140,-11 9 74,-1 0 0,-1 0 0,1-3 397,8-22-486,-7 14 246,-3 7 145,-5 12 96,0 0 37,-3 8 18,-1 4 14,0 0 23,0 0 11,0 0-13,0 0 37,0 0-23,0 0 41,0 0 264,0 3-217,0 0-36,0 2 60,-2-1-81,0 1-67,-2 0-4,2 1 50,-1 0 57,1 2 94,-1 1-165,-7 29 136,8-21-122,1 2 41,1-2-98,5 37 201,-3-41-243,0-9-13,-2-3-4,1 1 0,-1-1 1,1 0-1,0 1 0,0-1 0,-1 1 1,1-1-1,0 0 0,0 0 1,0 0-1,0 1 0,1-1 0,0 0 1,-1 0-1,1 3 12,-2-4-14,1 0 3,0 0-1,0 1 1,0-1 0,-1 0-1,1 0 1,0 0-1,0 1 1,-1-1 0,1 0-1,0 1 1,-1-1-1,1 1 1,0-1-1,-1 1 1,1-1 0,-1 1-1,1-1 1,0 1 0,0 0-1,-1 0 0,1 0 0,0-1 1,0 1-1,0 0 0,0-1 0,0 1 0,0-1 1,0 1-1,0-1 0,0 1 0,0-1 0,0 0 0,0 1 1,0-1-1,1 0 1,2 0 0,0 0 0,-1-1 0,1 0-1,0 0 1,0 0 0,0 0 0,-1 0 0,1-1 0,-1 1 0,2-2 0,20-12 18,-15 7 62,0-2-50,-1-1-42,1 0-36,11-19-175,10-19-223,-18 28 271,0 1 59,-5 8 87,0 1 48,-5 7-46,-3 4-13,0 0-32,0 0-5,0 0 16,0 0 31,0 0 38,2 6 19,7 14 32,-5-8-10,-6-3-29,-1-1 7,2 2 21,1 36 88,0-42-102,1 0-4,5 14-12,-4-13 1,-2-5-18,1 0 0,-1 0 0,1 0 1,-1 0-1,1 0 0,-1 0 0,1 0 0,-1 0 0,1 0 0,-1 1 0,1-1 0,-1 0 1,1 0-1,-1 0 0,1 1 0,-1-1 0,0 0 0,1 1 0,-1-1 0,1 0 0,-1 1 1,0-1-1,1 1 0,-1-1 0,0 0 0,0 1 0,1-1-1,-1 1 1,0 0-1,1-1 1,-1 1 0,1-1-1,-1 1 1,1-1 0,-1 1-1,1-1 1,0 1 0,-1-1-1,1 1 1,-1-1 0,1 0-1,0 1 1,-1-1 0,1 0-1,0 0 1,0 0 0,-1 1-1,1-1 1,0 0 0,-1 0-1,1 0 1,0 0 0,0 0-1,-1 0 1,1 0-1,20-2 27,11-5-11,-15 2-17,13-5 2,26-29-44,-51 36 5,0 0 25,2-2 2,0-1-53,0-1-58,2-3-89,-5 6 139,-1 0 28,2-1-6,1-1-53,0-1-67,3-5-108,-5 7 218,21-28-250,-15 18 244,0-2 56,-2 3 21,-6 11 26,-2 3 6,0 0 29,0 0 8,0 0 19,0 0 90,0 0 104,0 0 105,-1 5 24,-1 4-274,-2 25 386,4-16-421,2 16-61,2-26-53,0-4 3,-3-2-6,1 1 0,-1 0 0,1 0 0,0-1 0,0 1 0,0-1 0,0 1 0,0-1 0,1 0 0,-1 0 0,1 1 4,12 5-72,-12-6 28,5 2-412,0-1 84,17 3-626,-16-5 485,-5 0 226,0-1-43,-1 1-53,0-1-59,0 1-339,-2-1 343,0 0-34,1 0-34,0-1-37,0 1-38,1-1-38,-1 0 172,2 0-40,-1 0-36,1 1-34,4-2-644,2 0-93,0 1-57,18-5-2564,-17 3 2282,-8 2 1267,1 0 43,2-2-218,0-1 37,4-3-91</inkml:trace>
  <inkml:trace contextRef="#ctx0" brushRef="#br0" timeOffset="-2005.505">8563 465 14503,'-42'2'1501,"26"0"-926,8-1-313,1 0-56,1 0-68,2 0-80,-12 3 744,1 1-79,0 1-78,0 1-74,1 0-71,1 1-66,0 0-64,0 0-60,-4 3 58,1-2-124,6-3-62,3-2-80,2 0-53,0 1-49,2-1 6,0-2 26,-12 10 55,8 0-79,-1 3 25,5-10-29,2-4-4,-1 1 1,1-1 0,0 1-1,0-1 1,1 1 0,-1 0 0,0-1-1,0 1 1,1 0 0,-1 0-1,1-1 1,-1 1 0,1 0-1,0 1 0,-2 20-24,6 4-10,3-8-6,-5-15 13,3 1-13,15 13 5,-6-7-1,-1-9 29,-9-1 0,0 0-4,0 0 0,0 0 0,0 0 0,1-1 0,-1 1 0,0-1 0,0 0 0,0-1 0,0 1 0,3-1 11,2 0-68,2 1-45,-3-1-105,0 1 0,0-1 0,-1 0 0,1-1 0,0 0 0,-1 0 1,6-2 217,17-11-810,-3-5-33,-3-4-36,-4-3-35,-3-3-39,-4-3-38,-8 20 725,2-16-243,-2-5 225,-4 20 299,-1 4 44,0 6 32,0 3 34,0 1 233,0 0 98,-4-2 38,-12-5-41,16 7-443,0 0 0,-1 0-1,1 0 1,0 0 0,0 0 0,0 0-1,0 0 1,-1 0 0,1-1 0,0 1-1,0 0 1,0 0 0,-1 0 0,1 0 0,0 0-1,0 0 1,0 0 0,-1 0 0,1 0-1,0 0 1,0 0 0,0 0 0,0 1-1,-1-1 1,1 0 0,0 0 0,0 0-1,0 0 1,-1 0 0,1 0 0,0 0-1,0 0 1,0 0 0,0 1 0,0-1 0,-1 0-1,1 0 1,0 0 0,0 0 0,0 1-1,0-1 1,0 0 0,0 0 0,0 0-10,-4 4 125,0 2 47,-12 14 512,10-11-437,1-2-92,3-5-129,1 0-43,-9 13 292,2 1-53,1-1-46,1 0-39,-1 2-14,3 0-36,-6 33 78,9-39-139,1 8-42,0-17 15,0-1-1,0 0 1,0 1-1,0-1 0,0 0 1,1 1-1,-1-1 0,0 0 1,1 0-1,-1 1 1,1-1-1,0 0 0,-1 0 1,1 0-1,0 0 0,0 0 1,0 0-1,0 0 0,0 0 1,0 1 1,1 0-8,7 10-43,1-6 39,-6-4 3,-3-1 8,0 0 0,0 0 0,0 0 0,0 0 0,0-1 0,0 1 0,0 0 0,0-1 0,0 1 0,0-1 0,1 0 0,-1 1 0,0-1 0,0 0 0,1 1 0,-1-1 0,0 0-1,0 0 1,1 0 0,-1 0 0,1 0 1,5-1-10,31 0 14,-30-1-2,-2-1-2,11-2-50,-3-1-59,15-13-335,-24 16 337,4-3-277,-1 0 34,5-5-269,-2-1 86,9-17-636,-13 18 777,0-1-39,-1 1 32,4-9 190,-4 8 156,1-2 61,-3 4 105,-2 6 45,-2 4 52,0 0 51,0 0 44,0 0 386,0 0-19,0 0-378,0 0-46,0 0-56,0 0-48,0 0 75,0 0-88,0 0 39,0 0 46,0 0 43,0 0 363,-2 4 39,-1 4-433,-7 18 506,8-10-463,1-6-157,1 2-37,1 0-43,2 3-51,-1-7 46,6 11-26,-7-17-4,0-1 0,-1 1-1,1-1 1,0 1 0,0-1 0,0 0 0,0 1-1,0-1 1,0 0 0,0 0 0,0 0 0,0 0 0,1 0-1,-1 0 1,0 0 0,1 0 0,-1 0 0,1 0 1,2 1-3,-2-1 3,1 1 1,-1-1-1,1 0 0,-1 0 0,1 0 1,-1 0-1,1-1 0,0 1 1,-1-1-1,1 1 0,0-1 1,-1 0-1,1 0 0,0 0 0,0 0 1,-1-1-1,2 0 0,-3 1 0,19-2-25,-2-3-44,11-8-166,-23 10 105,-1 2-64,-1-1 40,3 0-51,-1 0 88,1-1 58,-5 1 9,1-1-56,2 0-88,-1-1-66,3-1-105,-4 2 310,0 0-42,6-5-197,2-2-150,15-18-713,-17 18 821,-2 1 143,-1 1 74,-2 0 92,0 0 107,-2 4-34,-2 4 39,0 0 59,0 0 59,0 0 42,0 0 76,0 0 121,-1 7 62,-3 1-87,0 1-82,0-1-77,0 0-21,3-4-64,0 0-61,0-2-111,-1 12 75,1-13-62,1 1 0,0-1 1,0 1-1,-1 0 0,1-1 1,1 1-1,-1-1 1,0 1-1,0-1 0,0 1 1,1 0-1,-1-1 0,1 1 1,-1-1-1,1 0 1,0 1-1,0-1 0,0 1 1,-1-1-1,1 0 1,0 0-1,0 1 0,1-1-14,16 7 47,7-6-6,-14-1-60,1-1-49,-3-1-38,0 1-57,-1 0-69,-1-1-78,-5 1 361,0 0-67,0 0-63,-1-1-59,1 1-58,0 0-52,0-1-51,0 1-46,0-1-127,1 1-56,-1-1-52,0 0-45,1 0-178,0 1-48,1-2-494,0 1-53,4-2-1420,-2 2 1025,-4 0 1088,0 1 33,0-1 39,0 1 45,-1-1 135,1 1 39,0 0 41,-1 0 45,1-1 47,-1 1 51,0 0 55,1 0 57,-1 0-216,0 0 50,0 0 43,-1 0 39,1 0 2,-1 0 38,0 0-192</inkml:trace>
  <inkml:trace contextRef="#ctx0" brushRef="#br0" timeOffset="-1832.176">9111 226 18953,'-1'-1'864,"-1"1"-615,0 0-34,-4-1-2,0 0-54,-5 0 40,6 0-92,4 1-67,1 0-88,0 0-45,0 0-1,0 0 33,0 0-9,0 0-82,0 0-98,0 0 79,0 1-34,0 0-40,1 2-44,-1 2-49,1 1-54,0-1-63,0 0-70,-1-2-78,0-1-87,0-2-99,0 0-109,0 1-117,1-1-107,1 2-97,1 0-83,-2 0 776,0-1 115,0 0 163,0 0 42,0 0-115,2 3-164,-2-3 290,0 1-44,1-1-5,-1 0-51,1 0-61,-1 1-70,1-1 12,0 0-62,0 0-65,0 0-72,0 1-76,1-1-83,-1 0-87,1 1-94,-1-1 762,1 0 39,2 1-57,2 2 90,5 2 86</inkml:trace>
  <inkml:trace contextRef="#ctx0" brushRef="#br0" timeOffset="-1580.917">9442 395 13910,'-10'1'605,"-14"2"875,13 1-797,0 0 27,5-1-305,-1 0 40,6-3-450,0 1 43,-1 0 38,0 0 32,-3 1 138,1 1 60,-14 6 857,10-5-717,5-2-260,0-1-37,0 1-45,1-1-53,-2 2 170,3-3-66,1 0-49,-3 4-39,-12 12-11,11-7-64,5 18-18,8 1 2,-4-16 22,1 0 1,1-1 0,0 1 0,0-1 0,1-1-1,2 2 2,12 18 24,-18-25-70,3 5 63,5 13 151,-10-14-188,-2 0-105,-2-5 11,1 1-41,-2 0-45,0-1-51,2-2 262,-1 0-37,1-1-35,-1 1-36,0 0-34,0-1-33,-2 2-259,0 1-120,-1-1-113,0 0-104,-1 0-97,-1 1-288,0 0-114,-1-1-100,1 0-88,-3 1-384,1-1-82,-2 1-457,-5 0-1253,12-3 3238,1 0 49,-1-1 45,1 0 37,-2 1-7,1-1 37,-10 0-314</inkml:trace>
  <inkml:trace contextRef="#ctx0" brushRef="#br0" timeOffset="-5669.33">4188 535 12454,'0'0'875,"0"0"-344,0 0-71,-4-3 139,4 3-417,0 0-44,0 0-38,0-1-39,-1 0-33,0 0-105,-3-3-219,3 2 259,-1 1 67,1 0 69,0 0 84,0 0 99,0 0-11,0 1 63,0-1 70,0 1 75,0-1 81,0 1 85,0 0 93,0 0 97,-1 5-514,-5 11 32,0 0-32,-5 18 228,1 1-110,1 2-98,0 8-40,4 1-96,2 9-53,8 26-31,-1-60 9,13 27 112,-7-32-123,-4-7-144,8 5-97,7 3-25,5-3 103,-19-11 53,0-1-1,0 0 0,1 0 1,-1 0-1,0-1 0,1 0 1,-1 0-1,1-1 0,-1 0 1,1 0-1,-1 0 0,1-1 1,2 0-9,26-10 206,-1-6-87,-3-5-70,-1-5-55,1-8-50,-20 20 9,0 0 1,-1 0-1,-1-1 0,5-13 47,-5 8 14,-2 0 0,-1-1-1,0 0 1,-2 0 0,2-21-14,-3 2 28,-1 0 0,-4-33-28,1 50-12,-2-34-72,-1 14-54,3 39 25,1 5-49,0 0-73,0 0-80,0 0-79,0 0-60,0 0-552,0 0-50,0 0-38,0 1 395,1 3 176,-1-2 192,1 1 62,0-1 52,-1 0 44,1 3-70,2 6-158,-2-8 229,0 1-64,0-1 55,0-1-36,-1 0-41,1 1-47,0-1 13,-1 0-39,1 1-42,0-1-43,-1 0-47,1 1-51,0-1-52,0 1-56,0 0-59,-1 0-61,1-1-64,0 1-68,0 0-70,0 0-72,0 1-77,0-1-79,1 4 357,1 2 90,1 3-12,2 8-286</inkml:trace>
  <inkml:trace contextRef="#ctx0" brushRef="#br0" timeOffset="-5421.502">4666 919 18408,'-1'0'-412,"1"1"84,-1-1 79,1 0 74,-1 0 68,0 0 64,1 0 57,-1 0 53,1 0 75,-1 1 58,0-1 49,1 0 40,-2 0 303,0 1 873,1-1-1145,1 0-36,-1 0-48,0 0-58,1 0-68,-1 0-77,1 0-89,-1 1-99,1-1-9,-1 0-50,1 0-56,0 0-57,-1 0-60,1 0-65,-1 0-66,1 0-70,0 0 43,0 0-53,-1 0-54,1 0-56,0 1-58,-1-1-59,1 0-61,0 0-63,0 0-65,-1 0-67,1 0-68,0 0-70,0 0-71,-1 0-74,1 0-76,0 0-76,1 0 1174,1 0 41,1-1-199,2-1 39,4 0-75</inkml:trace>
  <inkml:trace contextRef="#ctx0" brushRef="#br0" timeOffset="-5137.8729">5248 380 13670,'-5'-3'1580,"-3"-1"-713,-1 0-39,0 1-42,-1 1-45,1 0-46,-1 2-49,1 0-51,-1 2-54,0 0-56,0 1-58,0 0-60,0 1-63,0 1-65,0 0-67,0 1-70,0 0-72,-13 11 318,1 1-59,1 3-54,1 1-48,1 1-45,2 2-37,-13 28 9,4 14-93,21-50-32,1-1-1,1 1 0,1-1 0,0 1 0,1 15 12,5 16 5,-2-36-77,2-1 34,-2-6 34,0-1 1,0 1-1,1-1 1,0 0 0,0 1-1,0-1 1,0 0-1,1-1 1,0 2 3,8 5-64,2-1-76,-3-3-56,2 0-91,0-1-108,-7-3 152,1 0-33,-1 0-35,1-1-37,-1 1-41,1-1-40,0 0-45,-1 0-45,1-1-49,-1 1-49,-1-1 191,-1 1-68,1-1-69,1 1-71,0 0-138,0 0-88,0 0-90,0-1-94,1 1-94,-1-1-97,0-1-100,0 0-102,1-1-144,-1-1 100,-2 2 727,0-1 54,0 1 64,0 0 71,-1 0 186,0 1 41,4-1-228,2 0 30,4 1-105</inkml:trace>
  <inkml:trace contextRef="#ctx0" brushRef="#br0" timeOffset="-4976.346">5378 802 18969,'0'0'477,"0"0"-197,0 0-5,0 0-93,0 0-105,0 0-29,0 0 24,0 0 139,0 0 53,0 0-13,0 0-67,0 0-142,0 0-52,0 0-9,0 0-12,0 0-34,0 0-106,0 1 37,0 1-36,0 1-42,0 1-51,0 0-62,0-1-70,0-1-82,0-1-97,0-1-111,0 1 296,0-1-34,0 0-35,0 0-35,0 0-35,0 0-35,0 0-35,0 0-33,0 0-35,0 0-34,0 0-485,0 0-61,0 0-2616,0 0 2923,0 0 37,1 0 54,-1 0 72,1 1 305,0-1 45,0 1 48,0-1 54,1 1 57,0 1 53,0-1 47,0 0 41,1 1 21,1 0 40,0 1 27,2 0 25</inkml:trace>
  <inkml:trace contextRef="#ctx0" brushRef="#br0" timeOffset="-12908.974">220 569 6339,'0'0'1156,"0"0"-431,0 0 92,0 0-90,0 0-73,0 0-62,0 0-52,0 0-42,0 0 409,0 0-74,0 0-78,0 0-427,0 0-45,0 0 167,0 0-217,0 0 33,0 0 46,0 0 43,-1 4 464,0 3-400,0 1-38,-1 9 279,2 2-120,0 0-102,1 6-5,-2-2-97,-5 34 454,-3 0-111,-3 0-125,5-28-327,1-1-35,-2 5-16,1 0-53,0 0-53,1 0-58,2-10-39,-10 60 123,14-82-277,0 0 33,0 0-57,-1 1 107,1 0 91,0 0 87,0 1 71,-1-1 43,1 3 314,-1-2-250,1-1-156,0 0-55,0-1-54,0 1-43,0-1-48,-1 0-51,1 1-59,0-1-62,0 0-69,0 0-73,0 0-79,0 0-85,0 0-88,0 0-96,-1-1-99,1 1-105,0 0-111,0-1-115,1-2 972,-1 0-62,1-1-55,0 0-53,-1 0-48,1-1-43,0 1-38,0-1-35,1-2-447,0-1-63,3-14-2590,-4 13 2136,0 4 663,-1 0 54,0 3 74,0-1 32,0 1-146,1-1 241,-1 1 342,1 0 32,-1-1-40,1-1 66,0 0 54,0 0 43,1-2 25,0-1 3</inkml:trace>
  <inkml:trace contextRef="#ctx0" brushRef="#br0" timeOffset="-12374.145">252 540 6147,'0'0'382,"0"0"-191,0 0-82,0 0-50,0 0-32,-1-1-8,-2 0 21,2 1 1268,0-1-60,0 1-57,0-1-58,1 1-55,-1-1-54,1 0-54,-1 1-51,1-1-51,0 0-49,0 0-48,1 0-47,-1 1-46,0-1-44,1 0-43,0 0-42,-1 0-40,1 0-39,0 0-39,0 0-36,0 0-36,1 0-34,0-1 228,1 0-123,1-1-111,-1 1-102,1 0-91,-1 0-85,0 0-47,1 0-42,-1 0-37,3-1-126,0 0-65,15-7-779,-13 6 682,-4 2 233,1 0 48,-1 0 54,-1 0 64,2 0 117,-3 1-20,0 0 37,0 0 40,0 0 42,0 0 44,-1 1 47,68-31-241,-15 10 44,1 3 0,3 2-136,-5 3 53,0 2-32,-38 9-83,1 0-99,-1 2-41,18-1-326,-33 2 195,-1 2-94,1 1 160,-2 1-49,1-1-46,-1 0-45,0 0-43,-1 0-40,1 0-41,-1 0-37,-1 0-36,1-1-34,-5 4-735,0-3-116,-1 0-103,7-4 567,0 1-81,1 0-294,-2 2-765,-3 3 45,1-2 792,1 0 304,-1-1 97,0-1 109,0-1 94,-1 0-54,-4-1-288</inkml:trace>
  <inkml:trace contextRef="#ctx0" brushRef="#br0" timeOffset="-12113.474">186 913 10613,'0'0'892,"0"0"-635,0 0-35,0 0-2,0 0-57,0 0-45,0 0-35,0 0 4,0 0-16,0 0-4,0 0 7,0 0 82,0 0 99,0 0 33,0 0 214,0 0 343,4-3 87,5-3-557,-1-1-65,-4 4 216,2 0-49,20-10 492,5-1-98,-15 7-486,1 0-41,0 0-45,0 0-51,6-1-7,-1 0-112,-11 4-110,-1 1-34,0 0-34,-1 0-35,1 1 65,-3 1 8,19-3-19,-11 3 28,-11 2-34,7-1-61,-10 0-183,0 0 38,-1 0 35,1 0 33,0 0-83,1 1 105,-1-1 89,0 0 61,2 1 96,1 0 160,-2-1-171,0 1-49,0-1-78,-1 1-60,1-1-74,-1 1-88,1-1-98,-1 1-110,1-1-124,-1 0 249,-1 0-35,1 0-36,0 1-39,0-1-40,-1 0-41,1 0-43,0 0-44,-1 0-46,1 1-47,0-1-49,-1 0-51,1 0-51,0 0-54,-1 0-54,1 0-57,-1 0-58,1 0-59,0 0-61,-1 0-62,0 0 931,0 0 34,0 0-223,0 0 12,0 0-130</inkml:trace>
  <inkml:trace contextRef="#ctx0" brushRef="#br0" timeOffset="-11859.105">702 800 14567,'0'0'372,"0"0"-160,0 0-16,0 0-69,0 0 30,0 0-20,0 0 97,0 0 123,0 0 94,0 1 61,0 2 57,-2 5 154,0-1-86,0 1-80,0 0-73,0 0-68,-1-1-61,0 2-55,1-1-49,-3 6 89,0 1-97,0 1-65,-4 21 175,6-12-49,2-20-282,-1 16 41,1 14-44,1-19-40,0-12 56,1 1-72,0-1-65,1-1-52,2 4-264,8 4-765,-10-9 875,1 0 74,-2-1 142,-1-1 42,2 2-389,-1-1-56,0-1-64,-1 0-74,1 0-233,0 0 93,0 0 88,0 1 80,-1-1 76,1 0 69,0 0 65,0 0 58,0 0 34,0 0 54,-1 0 45,1 0 40,1 0-99,3 0-169,-4 0 193,1-1-19,-1 1-90,1-1-110,-1 1 182,-1 0-36,2-1-198,-1 0-85,0 1-92,0-1-99,1 0-107,-1 0-114,1 0-122,-2 1 517,1-1-33,2-1 39,0 0 57,0 0 48,1-1 38,1-1-78,3-1-225</inkml:trace>
  <inkml:trace contextRef="#ctx0" brushRef="#br0" timeOffset="-11610.992">875 630 19113,'0'0'696,"-4"-1"-64,3 1-1018,1 0 60,0 0 59,0 0 54,0 0 51,0-1 50,-1 1 44,1 0 42,0 0 68,-1 0 95,1 0 78,-1 0 65,0-1 251,-1 1 848,1-1-946,0 1-65,1 0-234,-1 0-39,1 0-46,-1 0-52,1-1-58,-1 1-65,1 0-68,-1 0-75,1 0-80,0 0-86,-1 0-30,1 0-77,0 0-81,-1-1-84,1 1-89,0 0-92,0 0-96,-1 0-101,1 0-104,0 0-108,0 0-112,0 0-116,0 0-119,0 0-125,0 0-127,0 0 898,0 0-32,1 1 688,1 1 36,1 2-217,2 1 40,4 3-123</inkml:trace>
  <inkml:trace contextRef="#ctx0" brushRef="#br0" timeOffset="-11112">930 790 9540,'-7'10'383,"2"0"57,0 1 51,0 1 47,1-1 40,1 1 37,-2 13 702,2-2 25,0 29 1879,2-35-2106,1-12-816,0-1-64,0-1-57,0 0-49,0-1-28,-1 0-46,0 2-33,0-1 16,1-1 76,-1 3 358,1-5-286,0 1-49,0 0-41,0 0-35,0 2-15,0 6-41,1-7 47,-1 0 58,1-1 124,-1-1-65,1 0 40,21-34-171,-4-1-69,12-20-55,-2 15 58,-11 19-52,-16 19 74,1 0 0,-1 1-1,1-1 1,0 0 0,0 0 0,0 1 0,0-1 0,0 1-1,0-1 1,0 1 0,0 0 0,1 0 0,1 0 6,-2 5 19,1 0-6,-2-1 0,1 1 1,0 0-1,-1 1 1,1-1-1,-1 0 0,0 3-13,0 5 13,-1 3 38,0-1-46,0-7 23,0 5 38,1 1 56,1 6-68,2 5-50,1 2-48,-3-21 49,1-1-13,17 15 5,-17-16 2,-2-2 1,1 0-1,-1 0 0,0-1 1,0 1-1,1 0 0,-1-1 1,0 1-1,1-1 0,-1 1 1,1-1-1,-1 1 0,0-1 0,1 0 1,-1 0-1,1 0 0,-1 0 1,1 0-1,0 0 1,39-1-9,-30-3 4,-2 0 0,10-2 214,-1-1-123,0-2-115,0 0-107,-1-2-99,-1 0-92,0-2-85,-1 0-76,-3 2 47,-1 0-41,11-13-587,-10 10 371,-1-1-35,4-7-418,-1-1-39,-3 4 657,-5 6 237,-2 2 113,-1 0 80,-1 1 93,0 0 80,-2-1 92,1 0 104,-2 10-61,1 1-42,-4-2 55,0-1-95,-6-1 20,10 4-21,-4-2 534,-5 4 48,-1 2-86,-5 5 182,-1 3-103,-15 17 604,22-18-835,0 0 44,3-4-392,-5 6 16,6-5-38,-1 5 52,4-9-105,-9 18-4,7-9 4,0 4 79,3-7-20,1 0 34,1 1 46,1 1-102,1-3-74,1 1-37,6 7-108,-7-14 105,-1 0-1,0-1 0,1 1 1,-1-1-1,1 1 0,0-1 1,0 0-1,-1 0 0,1 0 1,2 0 34,8 2-62,1-2 60,-5-2-121,-1 1 11,-1-1-15,1 1-43,-2-1-12,0 1-43,-1 0-51,0 0-56,-3 0-34,0-1-59,2-1-74,1 0-89,-1 1 115,-2-1 241,3 1-71,5-2-326,-7 2 374,1-1-46,-1 0 6,1 1-48,-1-1-58,1 0-63,-1 0 21,0 0-53,0 0-60,0 0-64,1-1-68,-1 1-73,0-1-77,1 0-82,2-1-634,1-1-70,-2 2 584,-1 0 217,1 0 51,2 1-172,0 0 90,2 0-86,5 1-372</inkml:trace>
  <inkml:trace contextRef="#ctx0" brushRef="#br0" timeOffset="-10864.27">1779 702 19321,'0'0'411,"0"0"-271,0 0-51,0 0-33,-3 3-59,-6 11 9,7-10-12,2-4 6,0 0-37,0 0-51,0 0-7,0 0-33,0 2-34,0 1-34,0-3 456,0 1-60,0 0-60,0 0-58,0 0-58,0 0-57,0 1-56,0-1-55,0 0-53,0 1-55,0 0-51,0-1-52,0 1-50,0 0-49,0-1-50,0 1-47,0 0-47,0 0-46,0 0-45,0 0-44,0 0-44,0 0-42,0 0-41,0 0-40,0 0-41,0 0-38,0 0-38,0 0-37,0 0-35,0 0-36,0 0-34,0 0-34,0-2 873,0 0 34,0 0-203,0 0 16,0 0-109</inkml:trace>
  <inkml:trace contextRef="#ctx0" brushRef="#br0" timeOffset="-10596.833">1783 940 16295,'0'1'1218,"-2"2"-469,-2 3-84,-1 4 228,3-6 513,2-4-22,0 0-52,0 0-710,0 0-46,0 0-59,0 0-66,0 0-70,0 0-66,0 0-61,0 0-60,0 0-56,0 0-43,0 0 17,0 0-86,0 0-39,0 0-16,0 0-27,0 0-241,0 0 106,0 0 33,0 0-121,0 0 95,0 0-33,0 0-38,0 0-38,0 0-36,0 0-38,0 0-130,0 0 210,0 0-36,0 0-176,0 0-96,0 0 168,0 0-45,0 0-44,0 0-45,0 0-44,0 0-46,0 0-45,0 0-44,0 0-536,0 0-91,0 0-361,0 0-955,0 0 19,0-2 984,1 0 381,-1 1 695,1-1 34,-1 0 38,1-1 35,1-3-408,0-2-61,3-6-349</inkml:trace>
  <inkml:trace contextRef="#ctx0" brushRef="#br0" timeOffset="-9899.659">0 1500 7619,'7'-3'2063,"-5"3"-1836,-1-1-57,1 0 1,0 0-67,1-2 33,0 2 10,0 0 64,-1 0-63,0 0 35,2 0 212,-1 1-150,-1 0 37,1-1 37,0 1 41,1-1 44,-1 1 47,29-3 644,0 0-101,-1-1-98,1 1-93,1-2-88,-1 1-83,0-1-78,1 1-73,0-1-68,-1 0-65,1-1-58,0 1-54,0-1-49,0 1-44,1-1-40,-1 1-34,14-3-22,-1 0-44,172-26-194,-151 25 205,-1 1 104,-40 5-192,12-2-123,-20 3 50,1 0-37,0 0-41,0 0-45,0 0-46,-1 0-52,1 0-55,0 1-57,0-1-62,-1 1-64,1-1-69,-1 1-72,1 0-75,-1 0-79,-6 0 306,0 0-44,11-1-744,5-1-408,14-3-992,-15 3 1062,-14 1 902,1 0 40,4 0-185,1 0 107,-9 2 481,1-1 46,-1 0 42,1 1 37,1 0-10,1 0 37,26-1-324</inkml:trace>
  <inkml:trace contextRef="#ctx0" brushRef="#br0" timeOffset="-8762.9767">2591 1148 6931,'0'0'1047,"0"0"-376,0 0 114,0 0-60,0 0-55,0 0-51,0 0-47,0 0-61,0 0-151,0 0 131,0 0 307,0 0 0,0 0 15,0 0-443,0 0-38,0 0-41,0 0-43,0 0-46,0 0-39,0 0 109,0 0 49,0 0 63,3-3-3,0-2-267,-1 1-51,2 1 8,0-2 26,4-1 49,17-16-73,0-1 0,-2-1 0,6-8-73,14-28 237,-14 14-558,28-56-302,-53 93 532,-2 3 38,-1-2 23,0 3 9,0 1 0,-1 4 26,0 0-18,-3 4-1,-17 28 82,18-22-59,1-3 0,-2 0-6,1-1 0,1 1 0,-1 0 0,1 0 1,1 0-1,-1 1-3,1 8 34,0-13-20,1 5 125,0-1-69,2-3-50,2 2-27,-3-3 41,2 2 364,-1 0-121,0-1-117,1 0-107,0 0-104,-1-1-95,1 0-90,0 0-82,1-1-165,-1 0-98,1 0-87,0 0-77,0-1-233,1 0-74,1 1-281,2-1-740,-1 0 323,-4-1 622,0 1 230,-1 0 49,0 0-385,-1-1 443,-1 0 162,0 0 35,0 0 132,0 0 34,0-1 38,0 1 44,2-1-97,0-1 95,1 1 77,0-1 59,0 1 43,3-2-42</inkml:trace>
  <inkml:trace contextRef="#ctx0" brushRef="#br0" timeOffset="-8081.282">2852 514 2881,'-1'2'308,"-3"2"-157,-3 5-71,-5 5-45,6-3-19,0 40-12,7-43 0,1 23 4,5 4-42,-5-25 12,1 3-21,12 28-9,-9-34 60,-1-3-4,3 5 82,1-2 84,2 0 73,0-1 66,3-1 136,1-1 65,2-1 169,6-1 419,-1-3-184,1-1-80,0-2-77,0-1-73,1-2-69,-1 0-64,0-2-62,0-1-58,-1-2-53,-1 0-49,0-1-47,-1 0-42,0-2-38,-2 0-34,15-18 79,-6-1-108,-8-2 93,-8-1 110,-8 18-125,-2-1 32,-1 9-132,-1 3-50,-1 1-32,-2 1-25,1 0 25,-1-5 3,-2 1 49,-2-1 93,-12-8 305,18 18-445,-5-4 240,0 2-50,0 1-45,1 1-40,-5 1 46,3 2-103,5-1-70,-4 1 158,2 1-76,-4 6 0,7-7-23,-2 2 95,0 0-36,-1 3 46,1 1-77,0 3-43,3-6-15,-1 0 47,-13 32 480,3 0-92,3 2-80,2-1-69,-2 24 93,0 32 59,5-50-274,0 1-38,0 0-39,-2 45 32,1-14-111,1 0-56,-3 172-152,5-142 139,2-52 46,-1 0 35,1 0 43,0 0 50,0-47-11,-1-1-58,0-1-41,-2 1-51,-6 10-27,2 1-137,4-9 36,-1-2 63,0-1 45,-2-1 42,2-1-26,3-1 6,-1 0 1,1-1-1,0 0 1,-1 1 0,1-1-1,0 0 1,-1 0 0,0 0-1,1 0 1,-1 0 0,0 0-1,1 0 1,-1 0-1,0-1 1,0 1-2,-3 1 0,-6 3-16,0-3-43,-12-1-219,20-2 206,1 1-18,1 0-1,-1 0 0,1-1 0,-1 1 1,1-1-1,-1 1 0,1-1 0,-1 0 1,1 1-1,0-1 0,-1 0 0,1 0 1,0 0-1,0 0 0,-1-1 91,-6-6-542,5 4 283,0 0 42,1 1 52,0 1 62,2 1 72,-5-10-978,1-13 289,1-1-83,1 0-70,2 0-57,3-21-849,2 11-373,1 1 1,3-7 2151,1 2-1454,-4 20 766,0-1 34,0 1 38,0 0 44,1 0 49,0 0 55,2-6-62,0 1 118,-4 12 255,0 0 34,-1 0 37,1 1 37,-1 0-27,1 0 55,0 0 58,1 0 56,-1 0 57,1 0 58,0 1 59,0-1 58,1-3 192,0 1 104,0 0 104,-1 1 105,-5 9-519,0 1-40,0 0-39,0 0-35,1-2 104,0 1-104,0 1-87,-1 0-48,5-3 36,-3 3 3,0-1 72,1 0 115,-2 2-92,0-1 41,1-1 44,0 1 50,4-5 3,2 0 105,1-1 57,18-12 723,-18 14-879,0-1-38,1 0-45,0 0-67,1 0-78,0 0-93,12-6-77,-7 5 102,-15 8-79,1-1-45,3-1-60,3-2-71,-8 4 238,0-1-38,0 1-38,0-1-35,2 0-180,0 0-117,0 0-16,-1 0-61,1 0-51,0 0-42,1-1-215,7-2-1485,-6 3 1324,-2-1 162,1 1 88,-3 1 374,1-1 32,-1 1 38,1-1 39,-1 1 44,0-1 47,-1 1 51,1 0 54,2-1-761,-1 0 66,-1 1-76,0 0-313</inkml:trace>
  <inkml:trace contextRef="#ctx0" brushRef="#br0" timeOffset="2400.752">834 2311 10469,'-1'-1'968,"-3"-2"-357,-11-8 652,-1-1-48,-1-2-53,1 0-58,-8-6 278,1 0-121,11 11-681,0 1-34,1 0-36,-1 0-38,-2 2-107,1 0-49,-1 3-46,0 0-41,0 2-38,1 2-34,-14 2 70,5 3-112,2 2-42,-34 22 46,-1 16 1,41-32-99,0 2 0,1 0 0,0 0-1,-7 15-20,15-24 6,0 1-1,0 1 0,1-1 1,0 1-1,1-1 0,0 1 1,0 0-1,1 0 0,0 1 1,0-1-1,1 0 0,0 1 1,1-1-1,0 0 0,1 1 1,0-1-1,0 1 0,2 4-5,-2-11-35,3 3-114,2 3 95,8 8 17,11 0-25,4-10 49,1-7 41,2-6 33,18-13 88,14-16 126,-46 24-351,7-5-76,1-4-75,-9 4 14,0-5-61,-11 14 234,0-1-4,0 0-1,-1 0 0,1-1 1,2-7 44,-6 12-11,0-1 0,-1 1 0,1-1 0,-1 0 0,0 0 0,-1 0 0,1 1-1,-1-5 12,0-39 8,0 44 3,0 4-22,0 0-5,0 0 6,-10 6 77,-2 9-11,10-12-35,-13 24 180,3 20-24,8 2-17,4-19 11,0-18-61,0-6 3,1 0-40,3 6-27,1-2-84,6 11-138,-8-17 150,2 4-139,-1-3 78,0-2 55,2 0 49,-2-1-36,-3-1 17,1 0 0,-1 0-1,1 0 1,-1 0 0,1 0 0,-1 0-1,1-1 1,0 1 0,-1 0-1,1-1 1,0 0 0,-1 1-1,1-1 1,0 0 0,0 0-1,-1 0 1,1 0 0,0 0 2,4 0-20,9 1-72,0-1-85,-1-2-96,-1-1-105,0 0-117,-7 1 201,0 0-33,0 0-34,1-1-36,-1 1-37,0 0-37,1-1-124,-1 0-55,1 1-56,0-1-59,0 1-61,0 0-63,0 0-64,0 1-67,16-7-3796,-18 5 3289,1-1 106,-3 2 587,1 0 71,0-1 82,0 1 91,2 0-106,0 0 108,2 0-14,3 0-185</inkml:trace>
  <inkml:trace contextRef="#ctx0" brushRef="#br0" timeOffset="2645.828">1249 2155 13878,'0'-1'526,"0"-2"-214,0 2-340,0-1 44,0 1 41,-1 0 37,1-1 198,-1 0 117,1-1 163,-1 1 88,-3-3 1734,2 3-1452,0 1-458,1 0-79,0 0-161,0 0-66,-1 0-73,1 1-81,0-1-91,0 1-98,0-1-106,0 0-114,-4-1 764,0 5-64,2-2-250,-1-1-29,-2 2-9,0 1 64,-1 1 85,3-1-41,0 1 36,-1 0-79,0 1 47,-17 17 449,14-13-371,1-1-83,4-6-115,2 0-39,-6 6 196,2-3-54,1-1-45,1-1-34,-6 8 25,6-6-17,-2 2 37,1 0 5,-1 0-66,-1 3 1,0-1 1,0 1-1,1 1 1,0-1-29,-1 12-1,3 1-41,3-21 25,0 11-34,4 21 104,-1-23-77,1 0-55,3 0-103,-3-5 46,1 0-36,0-1-39,1 0-43,0 0-46,2-1-50,-4-1 188,1-1-109,-1 0-95,1-1-80,1 1-130,-1-1-60,12 3-1604,-10-4 1333,-3 1 419,0-1 52,-1 0 102,0 1 61,0-1 69,0 0 78,3 0-680,-1 0-38,4 0-633,7-4-2052,-12 3 2487,1 0 44,-1-1 115,1 1 64,0 0 78,0-1 91,2 1-138,1 0 115,1 1-24,6 0-224</inkml:trace>
  <inkml:trace contextRef="#ctx0" brushRef="#br0" timeOffset="2984.265">1605 2132 11061,'0'0'729,"0"0"-329,0 0-115,-1-3 11,1 1-348,-1 1 52,1 0 47,-1 0 45,1 0 42,-1 0 39,0-1 273,0-1 188,-1 1 108,1 0 52,-3-2 1129,2 2-1365,1 1-37,-1 0 33,1 0-90,0 0-183,-1 0-76,1 0-85,0 0-93,0 1-104,0-1-113,0 0-123,0 1 107,1 0-33,-5-3 823,0 5 22,-4 1-244,-1 1 21,-16 7 566,18-8-696,1 0-41,0 0-62,2-1-61,0 1 117,0-1-45,1 1-39,1-1-33,-4 4 21,0 2-82,3-3 9,1-1 40,-16 14 182,0 1-74,1 3-63,2 1-54,-4 17-48,19-35-28,0 0 0,-1 0 0,2 0 0,-1 0 0,0 0 0,1 0 0,0 0 0,0 0 0,1 0 0,-1 0 0,1 0 0,0 1 8,5 18-67,0-14-11,-3-6 36,1 3 50,2-2-53,1-1-70,3 1-101,-1-3 150,2 1-112,2-2-102,0 1-91,1-2-80,0 0-71,0-1-58,-2-1-48,24-5-1909,-19 4 1128,-8 1 661,-1 0-40,4 0-338,-1-1-105,-2 0 111,0 0-96,0 0-110,1-1-118,-1-1 84,0 1 79,-3 1 513,1 0 55,-1 0 63,0 0 73,-1 1 214,-1 1 37,6-2-231,2 0 15,6-1-130</inkml:trace>
  <inkml:trace contextRef="#ctx0" brushRef="#br0" timeOffset="4164.196">1903 2077 8244,'-19'5'1534,"15"-4"-80,0 2-54,-5 2-576,1 0-42,0 1-42,1 0-44,-1 1-44,0 0-46,1 0-45,0 0-48,-1 1-48,1-1-48,1 1-50,-1 0-50,0 0-53,1 0-51,0-1-54,0 1-54,3-4 7,1 1-82,-4 14-33,5-14-21,1-5 0,1 3-19,2 5 23,-3-7 18,0-1-1,1 1 0,-1-1 0,0 1 1,0-1-1,1 1 0,-1-1 0,0 1 1,1-1-1,-1 1 0,1-1 1,-1 0-1,0 1 0,1-1 0,-1 1 1,1-1-1,-1 0 0,1 0 0,-1 1 1,1-1-1,0 0 0,-1 0 3,18-1-13,11-7 16,-9-3 7,0 0 0,0 0 0,-2-2 0,1 0 0,-1-2 0,8-9-10,17-20-34,-3-4-62,-9 4 129,-30 38-18,1 2 36,-2 4 8,0-2-4,-3-15-25,2 13 27,1 4-39,-4-1 38,-14 0 12,-1 6 49,-1 4 43,2 3 37,-11 12 178,-8 16 282,23-22-427,0 2-50,1 0-46,2 1-40,-10 21-6,6 0-99,15-37-1,-1 1-1,0-1 1,1 1 0,0-1 0,1 1-1,-1 0 1,1-1 0,0 1 0,0-1 12,0 1-13,0-1-24,3-2 10,-2 0 24,-1-2-2,1 1 1,0 0 0,-1-1-1,1 1 1,0-1 0,0 1-1,-1-1 1,1 0 0,0 0 0,1 0-1,-1 0 1,0 0 0,0 0-1,0-1 1,0 1 0,1-1-1,-1 1 1,0-1 0,0 0 0,1 0-1,-1 0 1,0 0 0,1 0-1,-1-1 5,39-9-52,0-3-69,-14 2-15,0-1-57,-5 1-20,0-1-54,0 0-61,-1-2-66,5-3-203,-13 8 252,-1-1-33,1 1-35,-1-1-37,0 0-37,0 0-40,-1-1-41,0 0-43,0 1-44,0-1-46,0 0-47,-1 0-49,0-1-50,-1 1-52,-3 4 611,-2 3 33,-1-1-15,3-1-89,10-13-192,7-8 129,-14 17 412,2-2 41,-7 7 62,0 2 92,3-1-69,2-2 93,-5 3 20,-4 3 62,0 0 76,0 0 69,0 0 59,0 0 40,0 0 596,2 4 6,1 7-464,0 1-84,-2 0-73,-1 1-68,0 1-57,-1-1-51,-1 1-41,0 0-34,-3 9 129,-10 28 467,10-37-555,0-1 44,1-3 9,-1-1-54,0-1-51,-1-1-48,1-1-43,0-1-41,1-1-38,0-1-33,1 0-29,-5 5 95,3-4-49,1 0-33,-1-2-25,-4 3 23,-1 1 45,-21 12 5,8-8-56,3-4-25,17-5-74,3-1-51,0 0-21,0 0-5,1-4 42,13-20-26,9 0-117,-9 12 77,1 1-32,0 0-36,0 1-36,-2 1-23,-1 0-36,18-13-284,-3 1 43,1-2 25,4-1 109,-13 11 273,2-2 39,3 0 42,4-2 48,20-11 88,-42 25-38,-2 1 13,-4 2 7,0 0 11,0 0 48,0 0 88,0 0 91,0 0 58,0 0 9,0 0-19,0 0-30,-1 1-31,0 2-107,0 2-69,-1 4-6,2-9 1,-6 16 358,-1-1-105,-2 4-25,3 14 7,10 12 67,3-15-167,-1-5-82,0-2-57,-5-20-65,0 0 52,-1 1 29,0 12-32,0-13 41,-2 0 16,-13 15 40,-8-2-48,17-14-86,-1 0 0,1-1 0,-1 0 1,0 0-1,1-1 0,-1 1 0,-5-2-16,-4 1 27,12 0-17,3-1-82,-3 0 95,-3-1 29,5 1-73,0 0-37,1-1-25,1 1-39,0 0-44,1-1-51,3-4 144,2 0-71,0-1-46,11-8-313,-7 7 246,-5 4 156,0 1 54,7-4-249,0 0-36,12-6-430,-7 2 118,1 0-49,17-10-799,19-11-871,-19 11 854,-20 12 922,0 1 34,-1-1 42,1 1 47,-2 1 118,-1 1 42,0-1 45,0 1 49,1-1 53,-1 1 57,0 0 60,0 0 65,3-1 65,-5 3-38,-3 1 0,-2 1 67,-4 1 88,-1 1-56,0 0 36,0 0 35,0 0 34,0 0 357,0 0 108,0 0 78,0 0 59,0 0 207,0 0-383,0 0 90,0 0-92,-1 1-81,-2 5-56,2-3-340,0-1-119,1 0-36,-1 2 14,-1-2 8,1 1 33,-1 1 60,0-1 32,-1 1 64,-1 0 77,0 2 85,1-3-229,0 1-69,0-2-63,1 1 11,0-1 29,0 1 53,-1 1 27,0 0 56,-2 1 66,1 2 74,1-3-224,-1 0-40,0 3 9,2-4-44,-1 1 36,0 0 15,-1 0 39,-1 2 44,0 0 50,1-2-173,0-1-15,-2 3 9,1 1 25,-1 1 51,-2 4 92,-7 15-35,6-7-112,4-1-69,3 1-66,4-6-22,2-4 36,-2-6 5,-1 1-19,5-3 8,24 5-16,-24-7 34,-1 0 1,0 0 0,0 0 0,1-1-1,-1 1 1,0-1 0,2-1 5,8-3-57,-1-1-48,-2 1-30,0-1-55,0 0-62,-1 0-72,-4 2 65,1 0-40,-1 0-40,0 1-44,0-1 106,-1 1-60,0-1-58,1 0-56,-1 1-56,0-1-53,0 0-52,0-1-51,0 2 5,0-1-41,-1 0-40,1 0-38,0 1-37,0-1-37,0 1-35,0-1-34,2 0-259,9-10-2253,-11 8 2007,0 0 230,-1 0 106,-2 2 443,0 0 71,1-1 79,0 1 88,-1 2 174,-1-1 46,1 1 42,0-1 36,1 1 18,0-1 36,7-4 15,-10 7 41</inkml:trace>
  <inkml:trace contextRef="#ctx0" brushRef="#br0" timeOffset="4416.762">3115 1842 17256,'0'0'1332,"0"0"-494,0 0-195,0 0-68,0 0 31,0 0-110,0 0-85,0 0-59,0 0-39,0 0-33,0 0 186,0 0-108,0 0-78,0 0 152,0 0-96,0 0-82,0 0-94,0 0-94,0 0-87,0 0-32,-2-3-49,1 0 158,0 1-93,1 0-83,-1 0-75,1 0-124,0 1-78,0-1-311,1 1-85,3-1-838,-3 2 1132,1-1 50,0 1 123,0 0 55,0 0 63,0 0 73,-1 0-392,0 0-39,0 0-36,0 0-37,-1 0-36,0 0-36,0 0-34,0 0-35,0 0-198,0 0-37,7-3-3891,-4 1 3889,1 0 40,0 0 57,1 0 72,-3 1 330,1-1 43,-1 1 49,1 0 52,-2 0 56,1 1 52,-1-1 45,0 1 41,-1-1 8,1 1 40,-1 0 12,0 0-18</inkml:trace>
  <inkml:trace contextRef="#ctx0" brushRef="#br0" timeOffset="5377.4769">3370 1986 8100,'11'-16'676,"0"-1"0,2 1 0,8-8-676,22-20 1411,-18 18-525,0-1 44,-9 10-504,0 0-44,0 0-41,0-1-38,16-16 183,-1 0-116,-1-1-99,-1-1-80,12-24-7,-31 44-148,-1-2-1,-1 1 0,0-1 0,1-9-35,-5 13 82,-3 4-38,-1 4 1,1 0 168,-5 4 70,-10-9 40,13 11-312,1-1 0,0 1-1,0 0 1,-1 0 0,1 0 0,0-1 0,0 1 0,0 0-1,-1 0 1,1 0 0,0 0 0,-1 0 0,1 0 0,0 0-1,0 0 1,-1 0 0,1 0 0,0 0 0,0 0 0,-1 0-1,1 0 1,0 0 0,-1 0 0,1 0 0,0 0 0,0 0-1,-1 0 1,1 0 0,0 0 0,0 0 0,-1 0 0,1 1-1,0-1-10,-10 4 217,0 0 0,0 1 0,1 1 0,0 0 0,0 0-1,0 0 1,-3 4-217,-36 39 943,20-16-424,2 2-78,3 0-96,4-3-117,-2 6 71,2 2-87,3 2-74,4 1-62,9-28-69,0 1 0,1 0 1,0 5-8,2-10-13,0 0 0,0-1 1,1 1-1,1 0 1,0-1-1,0 1 1,1-1-1,1 4 13,-3-11-3,0-1 0,0 0 0,0 1 0,0-1 0,0 0 0,1 0 0,-1 0 0,1 0 0,-1 0 0,1 0 0,0 0 0,1 1 3,2 2-9,-3-3 7,-1 0 1,1 0 0,-1 0-1,1 0 1,0 0 0,-1-1-1,1 1 1,0 0-1,0-1 1,1 0 0,-1 1-1,0-1 1,0 0 0,3 1 1,3 1-5,16 8-13,-15-9 22,0 0-1,0 0 1,0-1 0,0-1 0,8 1-4,2-2-27,-1 1-37,-1-1-39,-1 1-51,0-1-9,0-1-67,0 0-60,0-2-53,-1 1-46,0-2-39,15-4-517,2 0-229,-28 8 794,1-1 79,-2 1 70,0 0 59,0-1 31,-1 1 55,3-3-11,-2 1-3,-1 2-65,2-1-228,-2-1 99,1 1 85,-2-1 70,0 1 62,0 0 33,0-6-35,-1 8 23,0-1-35,1-3-94,0 1 42,0-2-35,-1 0 101,-1 0 86,1 2-21,-1 2-37,1-4 7,-3 2 50,-1-2 63,-1 0 41,0 1 39,0 0 37,-6-3 290,0 2 122,4 2-187,-1 1 34,-7-1 538,-4 3 322,-12 4 808,32-4-2114,-1 0 1,1 0 0,-1 0 0,1-1-1,-1 1 1,1 0 0,-1 0-1,1 0 1,-1 0 0,1 0-1,-1 0 1,1 0 0,-1 0 0,1 1-1,-1-1 1,1 0 0,-1 0-1,1 0 1,-1 1 0,1-1 0,-1 0-1,1 0 1,-1 1 0,0-1-1,1 0 1,-1 1 0,1-1-2,8 5 16,4-7 26,22-7-11,-1-3 1,15-6-32,9-9-10,0-4-37,-1-2-45,-2-4-52,-3-1-61,-2-2-67,-33 24 126,0-1-110,-1 0-92,-1-1-75,3-7-214,26-49-1337,-28 41 1197,-9 18 471,-1 0 33,0 0 40,0 0 46,0-2 22,-2 2 71,-3 2 72,-1-2 49,0 15-27,0 0 3,0 0-1,1 0 0,-1 0 1,0 0-1,0 0 0,0 0 0,0-1 1,0 1-1,0 0 0,0 0 1,0 0-1,0 0 0,0-1 1,0 1-1,0 0 0,0 0 0,0 0 1,0 0-1,0 0 0,0-1 1,0 1-1,0 0 0,0 0 0,0 0 1,0 0-1,0 0 0,-1-1 1,1 1-1,0 0 0,0 0 1,0 0-1,0 0 0,0 0 0,0 0 1,0 0-1,-1-1 0,1 1 1,0 0-1,0 0 0,0 0 0,0 0 1,0 0-1,0 0 0,-1 0 1,1 0-1,0 0 0,0 0 1,0 0-1,0 0 0,-1 0 0,1 0 1,0 0-1,0 0 0,0 0 1,0 0-1,0 0 0,-1 0-2,-6 1 240,0 0 0,0 0-1,1 1 1,-1 0 0,0 0-1,1 0 1,-1 1 0,1 0-1,0 1 1,0-1 0,0 1 0,0 0-1,1 1 1,-3 2-240,-15 13 773,2 1-77,0 1-103,12-11-342,0-1-36,-4 5 29,-10 10 218,1 2-43,0 0-41,0 2-39,1-1-36,1 2-37,-19 31 170,5 2-120,6 2-103,5 2-89,7 1-74,16-67-52,-2 7-4,1 0 1,0 0-1,0 0 0,1 1 0,0-1 0,0 0 1,1 0-1,0 1 6,0-5-12,0 0 1,0-1 0,1 1-1,-1 0 1,1-1 0,0 1-1,0-1 1,0 0 11,1 0-7,-1 1-1,0-1 1,1-1 0,0 1-1,0 0 1,0-1 0,0 1-1,0-1 1,0 0-1,1 0 1,-1 0 0,1-1-1,-1 1 1,1-1 0,-1 0-1,1 0 1,0 0 0,0 0-1,0-1 1,0 1-1,-1-1 1,1 0 0,0 0-1,0 0 1,3-2 7,23-5-185,1-4-83,0-2-75,-1-3-67,0-2-57,-1 0-50,25-18-629,-46 30 958,20-14-486,0-2 86,0-1 93,-1-1 100,-1 0 108,-1 0 116,-1 0 121,-13 12 73,0 1 34,-7 7 86,-4 3 55,0 1 320,0 0 53,0 0-30,0 0-143,0 0-57,0 0-10,0 6-148,0-3-59,-1-1-47,1-1-36,-1 9 16,2 1 11,1 9 71,-1-16-79,0 1-94,0 0-84,1 0-69,0-1-41,0 0-40,0 1-69,8 10-1106,-8-12 1108,0-1 54,-1-1 146,1 1-317,-1 0-45,0-1-43,0-1-43,-1 1-40,1-1-39,1 0-39,-1 0-35,15 1-4102,-11-1 3656,0 1-37,0 0 69,0-1-23,-2 1 636,-1-1 37,0 0 41,0 0 44,0 1 47,0-1 51,-1 0 8,0 1 53,0-1 47,0 0 43,-1 0 13,1 0 41,-1 0 18,0 0-2</inkml:trace>
  <inkml:trace contextRef="#ctx0" brushRef="#br0" timeOffset="6097.786">4968 2378 10229,'12'-12'560,"0"-1"-57,-1-1-68,1-1-76,-4 5-163,-1 0-43,1 0-45,1 1-48,9-11 308,0 0-40,1 1-39,-1-1-35,20-19 158,0 1-115,-13 13-157,-1 0-34,25-26 24,-3 1-76,57-72 2,-74 83-1,-1-1 41,-10 11-88,30-55-82,-29 48 75,-4 4 57,-2 2 77,-12 27 125,0 1-53,0 0-47,-1 0-41,2-1 1,-1 0-78,-1 1-54,2-2-82,-2 2 94,1 1 45,-1 0 43,0-1 51,0 1 62,0 0-15,0 0 40,0 0 42,0 0 46,0 0 50,0-1 53,0 1 57,0-1 59,0 2-449,-4 2 465,-13 5 33,8 3 50,-20 42 215,4-6-202,-1 1-57,2 2-66,1 1-76,4 2-87,4 0-97,5 1-108,6 1-116,8 7-42,-2-54-8,-1 1 1,1-1 0,1 1 0,-1-1 0,1 0 0,0 0 0,1 0 0,0 0 0,3 4 11,4 2-150,1-6 45,-6-3 10,-2-2-150,0 1 48,-1-2 40,0 0 35,4 1-68,2-3 19,-5 1 53,0 0-72,3 1-506,0-1 64,-1 1 54,0-2 48,4 0-411,8-8-1077,-13 6 1350,-1-1-65,-1 1 254,0 1-37,-1-1-43,1 0-48,0 0-32,-1 0-55,1 0-59,0 0-64,0 0-69,1 0-74,-1 0-78,1 0-84,0 0 112,0-1-181,0 1 82,-2 1 597,0 0 33,0 0 37,-1 0 42,1-1 56,-1 1 39,1-3-209,0-2 29,0-4-95</inkml:trace>
  <inkml:trace contextRef="#ctx0" brushRef="#br0" timeOffset="6648.209">5426 1794 15879,'-5'2'446,"0"-1"-49,-2 1 190,-12 0 675,12-1-826,1-1 59,6 0-398,-2 4-20,1-3-60,1 1-12,-1-1 0,1 0 0,-1 1 0,1-1 0,-1 0 0,0 0 0,1 0 0,-1 0 0,0 1 0,0-1 0,0 0 0,0 0 0,-1 0-5,5 3 46,2 3 3,-4-5-30,1 0 1,-1 0 0,1 0-1,0-1 1,0 1 0,0 0-1,0-1 1,0 1 0,0-1-1,1 0 1,-1 0 0,1 0-20,15 2 70,51-8 68,-35-1 34,1-2 0,-1-2 0,28-12-172,-3-2 139,-1-2-80,-29 13-71,-1-1-32,0 0-37,-1 1-43,-5 2-17,45-25 81,-1-6 53,-54 33 9,0-1 0,0 0-1,-1-1 1,0 0 0,-1 0 0,0-1-1,-1-1 1,7-11-2,-6-1-32,-4-4 5,-5 28 28,-1 0-1,0 0 1,0 0-1,1 0 0,-1 0 1,0 0-1,0 0 0,0 0 1,0 0-1,-1 0 1,1 0-1,0 0 0,0 0 1,-1 0-1,1 0 1,0 0-1,-1 0 0,1 0 1,-1 0-1,1 0 1,-1 0-1,0 0 0,1 0 0,-2-1 2,2 1-1,-1 1 0,1-1 1,-1 0-1,1 0 0,-1 1 0,0-1 0,1 0 0,-1 0 1,0 1-1,1-1 0,-1 1 0,0-1 0,0 1 0,0-1 1,1 1-1,-1-1 0,0 1 0,0 0 0,0-1 0,0 1 1,0 0-1,0 0 0,0 0-1,0 0 2,-8-1 17,-9 6-59,0 2 36,-17 11 90,-5 12 151,11-3 10,1 3 39,-21 35 323,21-20-238,8-8-122,3-2-84,1 4 50,3 0-42,3 0-39,1 0-40,3 1-38,2-1-38,2 1-37,1 0-35,1-36 32,0-4 1,0 0-8,0 0-3,9 5-21,0 5 36,-8-10 12,-1 0 4,0 0 1,0 1 0,0-1-1,0 0 1,0 0-1,0 0 1,1 0-1,-1 0 1,0 0-1,0 1 1,0-1-1,0 0 1,1 0-1,-1 0 1,0 0-1,0 0 1,0 0-1,0 0 1,1 0-1,-1 0 1,0 0-1,0 0 1,0 0-1,1 0 1,-1 0-1,0 0 1,0 0-1,0 0 1,0 0-1,1 0 1,-1 0-1,0 0 1,0 0-1,0 0 1,1 0 0,-1 0-1,0 0 1,0 0-1,0-1 1,0 1-1,0 0 1,1 0-1,-1 0 1,0 0 0,10-7 76,1-1-48,-1 0-45,1 0-39,5-6-95,0 0-68,0 0-52,1-1-39,47-42-1029,-43 41 954,-1 2 86,-4 2 162,-5 5 40,2 4 61,-3 3 100,-3 3 112,-4 3 89,-2 3 68,-10 38 1230,6-35-1241,0 0-59,1-2-78,1 0-98,1 17 288,0-17-299,0-7-75,0-1-34,0 3 57,3-1-27,6 12 9,-7-12-17,3-3-30,0 5 65,-3-2-32,2 0-60,0-1-27,1 0-53,-2-3 110,0 1-110,1 0-91,1 1-77,1-1-182,10 2-1114,-10-1 974,-2-2 172,-2 1 285,-1-1 43,2 0-694,-1 0 368,-1 0-35,0 0-36,0-1-39,1 0-40,0 0-44,2-1-279,1 0-125,2 0-108,-1 0-95,2 0-143,-1 0-71,2-2-366,4-1-1007,-11 3 2448,0 1 37,2-3-271,0-1 2,2-3-174</inkml:trace>
  <inkml:trace contextRef="#ctx0" brushRef="#br0" timeOffset="6925.866">6377 1766 16968,'-3'4'749,"1"1"-569,-1 1 102,0 2 114,-4 12 614,5-13-701,1-3-119,0 0-51,0-1-64,0-1-76,-2 10 634,-1 0-73,0-1-68,0 0-61,0-1-55,0 0-51,0 0-43,0 0-39,-2 3 32,1 0-45,-9 26 331,8-25-466,1-2-18,2 7-16,-1 14 34,3-8-69,1-20-34,0-2-8,0 11 6,0-10 15,0-4-10,5-6 10,1-1-7,2 0-25,8-15-56,-3 3-109,5-7-114,-9 13 112,1-1-34,0 0-38,0 1-44,1-1-48,-1 0-53,1 1-57,1-1-64,-1 2-67,1-1-73,0 1-77,0 1-83,1 0-87,0 1-91,-12 9 876,1 0-48,0-1-43,0 1-41,0 0-38,0-1-34,2-1-426,0 0-79,1 0-69,9-7-2238,-8 6 1872,-3 2 677,-1 1 45,1-1 55,0 0 64,-1 1 13,1-1 119,-2 1 202,0 1 35,0-1 37,0 1 40,9-4-1548,-5 3 828,-1 0 54,-2 1 256,1 0 34,-1-1 37,-1 1 42,1 0 43,-1 0 41,1 0-101,-2 0 78,1 0 42</inkml:trace>
  <inkml:trace contextRef="#ctx0" brushRef="#br0" timeOffset="7263.367">6718 1809 14791,'0'0'1279,"0"0"-533,0 0-354,0 0-52,0 0 222,0 0-183,-4 1 135,-1 1-261,0 1 108,0 0 61,-5 5 633,7-5-764,0 1-37,1-1-46,-1 0-65,1 1-79,0-1-92,-5 7 449,1 0-45,-4 7 139,0-2-100,1 1-91,0-1-81,1 1-70,1-1-61,1 1-50,1 0-40,4-10-24,0-1 1,0 1-1,1-1 0,0 1 1,0 0-1,0-1 1,1 1-1,0-1 1,0 4 1,1 0-5,2 5-49,2-6 47,-3-5-1,4 3-19,16 0 11,-14-6 16,0 0 1,0-1-1,1 0 1,-1-1-1,0 0 1,0-1-1,0 1 1,-1-2-1,1 1 1,-1-1-1,7-4 0,15-10-2,-2 0-1,17-15 3,-17 9-39,-1-2-102,-2-4-78,-4-1-56,-14 20 132,-1-1 0,0 0-1,-1 0 1,-1 0-1,1 0 1,1-13 143,-2-17-318,-7 18 145,1 18 106,1 2 17,-3 2 28,-7-1 25,0 3 34,-32 8 237,21 1-186,-1 1-36,2 3-38,-1 0-41,1 0-43,1 1-46,-9 5-155,13-8 51,11-6 100,1-1-61,0 0-35,0 0-74,1 1-86,-1-1-101,1 0-7,0 1-87,1-1-96,-1 0-102,0 1-112,0 0-118,1 0-127,0-2 512,1-1-33,0 1-127,-1 1-90,1 0-77,0-1-63,0 5-915,0 4-1343,2-7 1890,-1-3 531,0-1 80,0-1-75,0 0-330</inkml:trace>
  <inkml:trace contextRef="#ctx0" brushRef="#br0" timeOffset="7846.284">7291 1756 10837,'1'-1'711,"1"-3"-291,-1 2-155,0-1-74,2-2 11,5-12 94,-5 11-138,0 0 82,-1 1 51,0 0 99,1 0 116,-2 3-203,0-1 35,0 1 38,0 0 40,0 0 43,0 0 45,-1 1 46,1-1 50,0 1 51,0-1 54,-6-1-118,-15-11-64,19 14-508,1 0 1,0-1-1,0 1 1,0 0-1,-1 0 1,1-1-1,0 1 1,0 0-1,-1 0 1,1 0-1,0 0 1,-1 0-1,1-1 1,0 1-1,0 0 1,-1 0-1,1 0 1,0 0-1,-1 0 1,1 0-1,0 0 1,-1 0-1,1 0 1,0 0-1,0 0 1,-1 0-1,1 0 1,0 0-1,-1 1 1,1-1-1,0 0 1,-1 0-16,-17 7 548,0 3-60,0 0-54,0 3-54,1 0-50,0 2-47,1 1-44,0 0-41,1 2-38,0 0-36,-11 19 31,3 1-107,4-1-82,10-5 21,8-27 3,0 0 0,1 0 0,0 0 0,0 0 0,0 0 0,0 0 0,1 0 0,0-1 1,0 1-1,0 0 0,2 3 10,-1-3 0,3-3-8,17 5 2,4-8-7,21-19 2,-44 18 17,2-1-14,35-26 8,-37 26 8,1-1-14,11-10 12,8-10-6,-20 20-6,-3 4 12,4-5-12,10-12 12,-11 13-12,1 0 17,10-13 0,-11 13-17,-2 4 6,-1 0 1,1 0-1,-1-1 0,1 1 0,-1 0 0,0 0 0,1-1 0,-1 1 0,1 0 0,-1-1 0,1 1 0,-1 0 0,0-1 0,1 1 0,-1 0 0,0-1 0,0 1 0,1-1 0,-1 1 0,0-1 0,0 1 0,1-1 1,-1 1-1,0-1 0,0 1 0,0-1 0,0 1 0,0-1 0,0 1 0,0-1 1,1 1-1,-1-1 0,0 1 1,0-1-1,0 1 1,0-1-1,1 1 0,-1-1 1,0 1-1,1-1 0,-1 1 1,0 0-1,1-1 0,-1 1 1,0 0-1,1-1 0,-1 1 1,1 0-1,-1-1 0,0 1 1,1 0-1,-1 0 0,1 0 1,-1-1-1,1 1 0,3-4 13,11-10-13,-11 10-8,-4 4 14,0 0-12,0 0 12,0 0-17,0 0 0,0 0 35,0 0 75,0 0 80,4 19 202,-9 1-109,-2 5-117,4 13-93,3-18-86,0-20 23,0 1 0,0-1 0,0 0 0,0 1 0,0-1 0,0 0 0,0 1 0,0-1 0,0 0 0,0 1 0,1-1 0,-1 0 0,0 0 0,0 1 0,0-1 0,0 0 1,0 0-1,1 1 0,-1-1 0,0 0 0,0 0 0,1 1 0,-1-1 0,0 0 0,0 0 0,1 0 0,-1 0 0,0 1 0,0-1 0,1 0 0,-1 0 1,4 3-36,11 8 83,-6-7-88,-3-2-28,1 0-44,1-1-54,0-1-62,-6 0 107,0 0 47,0 1 35,0-1 43,1 1 30,0-1-65,0 0-71,1 0-99,0-1-63,1 1-105,1-1-123,-3 0 196,1 0-37,0 0 243,0 0-70,1-1-71,0 0-69,1 0-68,0 0-70,0-1-67,0 1-68,2-1-225,1-1-100,-1 1-99,0 0-100,0 0-97,0 0-97,0 1-97,0 0-95,-8 2 1426,12-3-2189,-4 1 790,-2 0 295,0-1 67,0 1 72,-1-2 70,2 0-124,2-3-461</inkml:trace>
  <inkml:trace contextRef="#ctx0" brushRef="#br0" timeOffset="8745.578">7896 1732 14967,'0'0'748,"0"0"-309,0 0-206,0 0-33,0 0 111,0 0 124,-5-5 136,-14-12-37,15 13-263,3 3 189,-4 0 265,-5 0-465,1 1 0,-1 0-1,0 0 1,0 1 0,1 0-1,-1 1 1,1 0 0,-1 0-1,1 1-259,-24 9 739,1 2-59,13-3-295,-1 0-38,1 1-43,1 0-49,0 1-54,0 0-60,2 0-66,0-1-72,-16 16 101,7 0-63,6 3-56,6 4-48,10-20-6,3-6 48,1-4 1,2 7-66,5-3 74,-6-8-2,-1 0 3,0 0-1,0 1 0,0-1 0,0 0 1,1 0-1,-1 0 0,0 0 1,1 0-1,-1-1 0,1 1 0,-1 0 1,1-1-1,1 1 12,23 2-230,-19-3 141,0-1 0,0 0 1,0 0-1,-1-1 0,1 0 0,2-1 89,19-9-556,1-1 0,4-5 556,5-6-503,-8 2 28,-2-1-79,-3-1-104,-14 11 283,-1 1-35,-5 4 162,-1 1 62,1 1 55,-1-1 45,0-1 33,0 1 39,6-14 73,-8 17 20,-2 4 13,0 0 59,0 0 135,0 0 184,0 0 63,0 0-225,0 0-146,0 0 81,0 0 39,-6 4-55,-14 14 243,1 6-57,3 4-52,1 4-49,2 1-44,1 1-41,-7 30 125,14-49-284,-18 67 173,-7 20-42,-21 50-19,35-112-113,-3 0 0,-14 23-67,17-38 59,0 0 0,-11 10-59,-4-1-26,23-26 32,-1-1 0,0 0 0,0 0 0,0-1 0,-1 0 0,0 0-1,0-1 1,-3 0-6,-10 1 11,4-6 1,-7-3-76,14-2-11,1-2-36,3-2-42,4-4-48,3-22 69,7 0 38,9-6 19,21-18 2,-15 31 1,1 1 0,12-9 72,-6 8-91,-2 2-37,-14 15 54,47-47-323,0 0 97,0 0 84,-1 0 67,46-48 3,64-70 38,-98 98 31,-8 10 23,32-33 73,26-29 34,-43 45-97,-56 57 57,-18 24 11,-3 4-5,-1-4-3,-4-10 0,5 14-16,0 0 0,0 0 0,0 0 1,0 0-1,0-1 0,0 1 0,0 0 1,0 0-1,0 0 0,0 0 1,0 0-1,-1 0 0,1-1 0,0 1 1,0 0-1,0 0 0,0 0 0,0 0 1,0 0-1,0 0 0,0 0 1,0 0-1,-1-1 0,1 1 0,0 0 1,0 0-1,0 0 0,0 0 0,0 0 1,-1 0-1,1 0 0,0 0 0,0 0 1,0 0-1,0 0 0,0 0 1,0 0-1,-1 0 0,1 0 0,0 0 1,0 0-1,0 0 0,0 0 0,0 0 1,-1 0-1,1 0 0,0 0 1,0 1-1,0-1 0,0 0 0,0 0 1,0 0-1,0 0 0,-1 0 0,1 0 1,0 0-1,0 0 0,0 1 1,0-1-1,-27 15 40,0 7 33,-25 35 144,18-10 301,-17 32-518,18-20 150,15-23 176,-9 28-326,10-12 125,4-1-74,9-17-78,2-2-62,2-24 77,0 1 1,0-1-1,1 0 0,1 1 0,1 7 12,-2-12-29,-1-4 0,4 3 7,15 11-2,-18-14 24,0 1-1,1-1 0,-1 1 0,0-1 1,1 0-1,-1 0 0,0 1 0,0-1 0,1 0 1,-1 0-1,0-1 0,1 1 0,-1 0 0,0 0 1,1-1-1,-1 1 0,0 0 1,21-10-61,1-6-47,0-1-41,-4 1-37,-6 5 14,-8 6 110,-2 1 36,6-5-9,7-5-57,5-2 57,-16 11 43,-5 5 22,0 0 12,0 0 57,0 0 80,0 0 69,0 8 0,0 3-81,-1 3-59,0 0-65,1 4-50,4 5-45,-3-20 103,1 1-113,0 0-96,0-1-81,1 1-58,-1 0-46,8 6-916,-7-6 749,0-1 69,-1-1 266,-1-1 36,1 0-306,-1 0-45,0 0-44,0 0-45,0-1-45,0 0-45,0-1-43,0 1-46,13-3-3918,-7 2 2706,-3 0 930,1 0 38,-1 0 49,0 1 58,0-1 66,0 0 75,-1 0 85,1-1 94,-1 1 157,-1 0 47,1-1 42,0 0 37,0 0-17,0-1 36,5-5-419</inkml:trace>
  <inkml:trace contextRef="#ctx0" brushRef="#br0" timeOffset="9676.444">9472 1443 11093,'-1'-1'248,"1"1"-73,-2-2-16,1 0-89,-3-2-3,2 2 16,1 1-2,0 0 34,0 0 40,0 0 47,1 0 6,-1 0 41,1 0 44,-1 0 48,1 0 52,0 1 56,0-1 59,0 0 63,-1 1-144,0 1-94,0-1-80,-1 1-69,0 0-43,0 0-54,-5 1 38,5-2-40,2 0 5,0 0 40,-8 8 939,-8 13-168,-1 2-116,5-8-347,1 1-40,-1 0-38,1 0-36,-12 17 226,1 1-118,1 1-102,3 0-86,3 1-70,4 0-54,8-23-69,1 0 0,0-1 0,1 1-1,0 0 1,2 10-51,5 19 75,0-23-86,3-2-45,-2-9 53,21 14-16,-21-19 21,0 0-1,0-1 0,0 0 1,0 0-1,0-1 0,0 0 1,1 0-1,-1 0 1,1-1-1,-1-1 0,0 1 1,1-1-1,-1 0 1,0-1-1,0 1 0,0-1 1,0-1-1,0 0 1,3-1-2,16-8 22,-1-1 1,0-1 0,-1-1 0,10-9-23,2-4 83,-2-2-43,27-33-65,-43 40-57,0 0 0,7-16 82,-9 11-92,-2 0 0,-1-1 1,-1 0-1,0-4 92,-6 13-176,1 0 61,11-47-72,-12 39 73,-3 11 1,0 0-46,-1-1-76,0 0-82,-1 0-95,-1 1-110,0 12-33,0 5-125,0 0-126,0 0-114,-1 0-103,-3 3-97,-4 3 275,3-1 238,1 0 49,0 0-65,1 0 42,0 0-67,0 1-76,1 1-87,-1 0 74,0-1-82,-1 0-62,0 0-45,-8 14-2098,8-10 1792,3-6 791,0 1 35,0 0 37,1 0 38,-1 0 44,0 0 36,0 0 38,0 0 38,-1 2-31,-1 0 81,-2 0 54,-2 3 51</inkml:trace>
  <inkml:trace contextRef="#ctx0" brushRef="#br0" timeOffset="9923.753">9882 1873 19449,'0'0'748,"0"0"-309,0 0-206,0 0-34,0 0 105,0 0 73,1 1-151,2 0 76,-2-1-342,0 0 54,0 1 45,1-1 39,2 1 176,6 1 509,-7-2-585,1 1-56,-1-1-75,0 1-102,-2-1-26,1 0-35,-1 0-35,0 0-39,1 0-185,0 0-33,-2 0-33,0 0-35,0 0-34,0 0-40,0 0-46,0 0-53,0 0-58,1 0-69,0 0-79,2 1-91,1-1-98,1 1-100,0 0-95,0 0-93,-3-1 198,-1 0-43,0 0-2420,-1 0 2311,1 0 460,-1 0 171,1 0 42,-1 0 139,1 0 41,0-1 46,1 1 53,0-1 55,0 1 52,0-1 46,1 0 39,0 0 22,1 0 39,0 0 26,3-1 25</inkml:trace>
  <inkml:trace contextRef="#ctx0" brushRef="#br0" timeOffset="10176.4949">10684 1342 16119,'-1'-8'363,"2"-12"848,0 13-768,0 3-269,0 0-48,-1 0-57,0 0-67,0 1 191,0 0-75,-1 1-47,0-1-37,0 0 24,0 0 62,1 0 65,0 0 103,-6 0 126,-17-8-107,10 9-83,-31 10 351,26-3-224,0 1 1,1 1-1,0 1 0,-16 9-351,-28 23 798,12-2-234,26-18-330,0 1-39,2 0-45,1 0-50,0 1-54,3-1-61,-22 29 20,23-29 51,1 2-1,-7 16-55,15-27 26,1 1-1,1 1 1,0-1-1,1 0 1,-2 12-26,5-15 6,0-1 1,0 1 0,1-1 0,0 1 0,1 5-7,8 22-80,-7-33 77,0 0 0,0 0-1,1 0 1,-1 0 0,1 0-1,0-1 1,0 1 0,0-1-1,3 3 4,-1-3-1,0 1 0,0-1 0,0 0 0,0 0 0,1-1 0,-1 1 0,2-1 1,27 7-38,11-5-97,-21-4 15,-1-1-44,-1-1-50,0-1-58,-2-1-64,-2 0-72,1 0-119,7-2-202,-15 3 388,0 0-68,0-1-95,-5 2 173,0 0-45,0-1-50,0 1-55,1-1-60,-1 0-65,1 0-72,0 0-77,-3 1 237,0 0-35,5-2-642,2 0-360,6-2-918,0 0 69,-6 2 874,-2 0 340,0 0 106,-1 0 165,-1 0 103,2-1-64,3-4-327,-12 9 1190</inkml:trace>
  <inkml:trace contextRef="#ctx0" brushRef="#br0" timeOffset="10356.479">10713 1869 15047,'0'0'900,"0"0"-330,0 0-129,0 0-42,0 0 31,0 0-67,0 0-50,0 0-37,0 0 217,0 0-55,-4-1 397,0 0-207,1 1-104,1-1-100,0 1-94,0 0-91,2-1-85,-1 1-82,1 1-77,1-1-72,0 0-68,0 0-63,1 1-59,0-1-55,0 1-49,0 0-45,1-1-41,1 1-349,1 0-73,3 1-715,3 1-1122,-7-2 1589,-1 0 44,-2-1 101,7 1-3385,-6-3 2571,1 1 669,0-1 50,1 0-167,4-3-566</inkml:trace>
  <inkml:trace contextRef="#ctx0" brushRef="#br0" timeOffset="11040.669">11331 1607 10325,'0'0'713,"0"0"-316,0 0-104,0 0 19,0 0-37,0 0-62,0 0 124,0 0 68,0 0 51,0 0 46,4 0 581,3 0-690,-1-1-35,7-2 258,1-1-121,-1-2-108,1-1-97,0-1-82,0-1-71,-1-1-58,10-7-40,27-27-99,-37 31 88,0 1 60,-9 7-38,23-22-37,-1-2 0,-1-1 0,-2 0-1,-1-2 1,14-28-13,-11 9 83,-23 46-27,-2 5 13,0 0-29,0 0-34,0 0 26,0 0 75,-2 4 68,-8 17 427,0 1-65,-1 0-62,1 0-56,0 1-53,0-1-49,0 0-45,0 1-40,-1 5-2,-1-1-45,-10 29 77,3-6-111,-22 71 126,29-82-71,-1 2-108,0-5-70,-20 40-37,17-54 54,12-17-37,0-1 16,4-4 19,0 0 5,-3 0-3,2 1-41,0-1-1,0 0 1,0 0-1,0 1 1,0-1 0,0 0-1,0 0 1,0 0-1,0-1 1,0 1-1,0 0 1,0 0-1,0 0 1,0-1-1,0 1 1,0 0-1,0-1 1,0 1 0,0-1-1,0 1 1,0-1-1,1 0 1,-1 1-1,0-1 1,0 0-1,1 0 1,-1 0-4,-9-16-8,8 13 10,-9-30 26,8 22 63,4 3-49,-1 5-5,0-1 142,0 5 85,0 0 48,0 0 3,0 0-37,0 0-84,0 0-81,0 0-71,0 0-28,0 0-25,0 0-5,5-1 5,1-1 12,0 0-1,-1 1 1,1 0 0,0 0-1,0 0 1,0 1 0,0-1-1,0 1 1,0 1-1,0-1 0,19 1-41,-12-2-13,-1-1-34,1 0-46,-1 1-55,-3 0 26,-1-1-33,1 1-37,-1 0-40,0 0-42,0-1-46,0 1-49,0 0-53,0 0-56,-1 0-60,1 0-62,-1 0-66,22-5-4266,-20 4 3343,-1-1 38,0 1 104,0 0 62,0 0 75,0 0 88,1 1-165,0 0 47,2-1-232,5 0-755</inkml:trace>
  <inkml:trace contextRef="#ctx0" brushRef="#br0" timeOffset="11297.991">11979 1861 19289,'0'0'286,"0"0"-129,0 0-38,0 0-107,0 0-39,0 0-46,0 0-44,0 0-41,0 0-39,0 0-37,0 0-51,2 0-66,0 0-83,-1 0 366,0 0-76,0 0-71,1 0-67,-1 0-61,0-1-57,1 1-50,-1 0-47,0-1-30,1 1-35,0-1-647,1-1-241,4-1-2035,-4 2 2304,-2 0 331,1 0 62,0 0 75,0 0 91,-1 0 203,0 0 71,1 0 79,-1 1 85,0-1 92,1 0 99,-1 1 105,0-1 113,2 0-660,-1 0 35,4-1-310,0 0-20,3 1-228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39.81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73 1441 8932,'-12'-3'508,"4"1"-201,2 1-87,2-1-44,1 2-51,1-1-45,1 1-26,1 0-25,-6 1 6,-19 3-22,19-3-5,6-1 29,0 0 41,0 0 58,0 0 75,0 0 96,0 0 117,0 0 124,0 0 83,0 0 43,0 0 42,0 0 797,0 0-804,0 0-52,1 0-49,7 0-45,-4 1-363,2-1-58,2 1 7,-5 0-48,2-2 51,0 1 26,1-1 56,0 0 65,3 0 74,24-5 97,1 0-38,0-2-37,0 1-34,34-10 263,-1-2-121,0-1-106,0-3-94,0-1-82,0-1-67,39-17-19,-17 4-93,117-54-13,-81 35 75,-63 28 9,1 0 55,-1 1 68,0 0 79,159-70 139,1 1-91,1 2-85,1 3-78,1 3-69,2 5-64,2 5-54,2 6-49,-79 29-180,-51 16-4,-16 4-48,-1 1-103,-50 14 130,0 0-44,-1 1-53,0 0-63,-11 3 91,-1 0-37,0 0-37,0 0-42,-2 0-73,0-1-57,5-2-297,-12 5 380,1 0-33,4 0-203,-8 2 305,1 0-35,-1 0-38,1 0-37,0 0-39,0 1-41,1-1-144,0 0-57,1 0-61,-1 0-63,1-1-64,-1 1-66,0-1-70,0 0-70,-2 0 133,0 0 38,1-1-38,-1 1 76,0 0 91,0 1 109,-3 0 380,-1 1 39,6-1-264,3 0 6,6 1-163,-20 0 781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40.27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1475 12486,'4'-14'1322,"-2"6"-520,0 2-222,-1 2-109,0 1-129,0 1-111,0 0-66,4 0-52,27-8-2,24-4-41,-7 1-26,-19 5 16,45-16 307,-2-2 98,-12 4-17,0-1 40,135-56 1214,-112 44-1004,1-2-62,-42 19-359,0-1-34,1 0-32,0 0-47,88-37 213,2 1-73,-1 1-67,2 1-60,0 1-53,0 0-46,135-50-30,-64 23-80,102-39-70,-227 88-124,-40 15 75,-1 0-35,12-4-116,0 0-80,0-1-96,-1 0-108,-30 11 314,1 0-54,-1-1-52,0 1-49,0 0-47,1-1-44,-1 1-43,-1 0-39,4-2-112,-1 1-43,0 0-40,0 0-37,23-10-928,-1 1-106,18-6-678,-22 8 930,-8 2 352,-1 0 97,0-1 114,-2 0 96,7-4-98,16-11-423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41.65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1610 13734,'0'-17'635,"0"9"-240,0 3 43,0 5-78,0 0-87,0 0-77,0 0 50,0 0-38,0 0 69,0 0 102,0 0 77,0 0 25,0 0-49,3-5-61,-2 0-272,2-2-53,1 2 30,1-1 59,4 0 98,57-33 568,2 1-91,3 1-91,0 1-87,2 1-88,1 1-86,0 0-84,0 1-84,-8 3-89,103-45 87,0 4-53,2 2-46,0 3-37,139-47-29,425-126-89,-597 198 36,68-21 34,195-58 23,-268 80-57,0 1-38,-22 6-27,-1 1-43,1 1-49,-1 0-56,-72 20 74,32-9-236,-36 12 155,-1 0-33,8 0-122,-1 1-67,0-1-99,-3 1-100,-15 2 209,-2 0-60,1-1-59,-1 1-58,0 0-85,0 0-59,-1 0-58,0 1-58,1 0-56,-1 0-54,0 1-53,1 1-52,1 0-173,8-1-590,-11 1 671,-4 0 256,-1-1 68,3-1-106,-2-1 106,3-1-72,6-5-363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42.11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1250 10869,'0'0'1295,"0"0"-906,0 0-35,0 0 29,0 0-61,0 0-53,0 0-42,0 0 127,0 0-100,0 0 160,1 0-111,6-3 106,3-1-43,4-2 43,1 1 77,3-1 84,0 2 91,51-6 247,1 0-85,-1-1-79,0-1-78,0 1-72,1-2-69,-1 1-64,0-1-62,0-1-56,1 1-54,-1-1-48,0-1-46,1 1-41,-1-1-38,70-16 21,-23 5-103,0-1-54,263-64-191,-217 50 167,-80 21 57,1-1 33,-1 0 40,0 1 47,146-40-196,302-95 63,-342 94-74,-88 27-5,-1 0-35,0-1-41,0 0-48,-26 8-71,0 0-107,-37 13 145,1 2-34,15-5-175,-1 2-106,-23 6 179,1 1-50,-2-1-56,0 0-63,-3 0-14,0 1-63,-1-1-59,0 0-54,0 0-48,-1 0-45,1 0-40,-1 0-34,11-4-498,0 0-51,65-24-3045,-35 15 1620,29-8-1283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49.68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35 442 8516,'-2'-1'776,"-2"-1"-320,-8-4-3,1 0-116,6 4-91,4 2-78,1 0-66,0 0-44,0 0 8,0 0 20,7-4 31,-2 0-48,-1 1-31,0-2-24,0-1 24,2 1 54,1 0 53,4-2 84,-6 5-142,-1 0-36,2-2 5,1 0 66,2-1 83,-2 2-55,1-1 38,40-20 194,2 0-62,1 2-58,1 0-52,1 0-45,1 2-40,55-19 26,-2 4-92,142-40-21,-161 51 16,-60 16-42,5-2-10,1 2-1,1 0 1,0 2-1,21 0-1,-43 5 11,16-5-6,-22 5 33,-7 1 114,0 0 91,-2 6 21,-3 16-43,4-21-216,1 0 1,0 0-1,0-1 0,-1 1 1,1 0-1,0-1 0,-1 1 1,1 0-1,-1-1 0,1 1 1,0-1-1,-1 1 1,0 0-1,1-1 0,-1 1 1,1-1-1,-1 0 0,0 1 1,1-1-1,-2 1-5,-51 39 36,-35 18-36,-67 30 71,-175 68 137,114-56-54,141-65-140,62-29 2,-7 1 10,15-5-63,5-2-35,0 0 8,0 0 27,7-5 55,39-23 22,-28 19-29,-3 3-6,11-7-54,0 1 41,60-25 100,-50 21-81,-14 8-35,-1-1-34,3 0-50,-1 0-56,0 0-67,1 0-75,-14 6 90,0-1-55,1 1-60,-1 0-59,0 0-18,-1 0-52,1 0-54,-1 0-56,1 0-58,-1-1-59,0 0-61,-1-1-61,0 1 32,4-3-433,8-5-781,-6 5 750,-2 2 337,1 2 72,3-1-95,9 0-385,-24 4 1304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51.18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141 175 5282,'-4'1'211,"1"0"-42,-1 1-9,0 0 25,-2 0 27,2 0-37,0-1 18,-1 0 62,0-1 18,0 1 65,-1-1 77,-2 0 86,5 0-288,-1 0-90,-2 0-60,-9 0 16,4 0 42,4 0 18,0 0 72,0 0 113,3 0-117,0 0 33,0 0 36,1 0 39,-1 0 40,1 0 45,12-6-310,-1-2-55,0 1-32,1 1 36,2 0 40,6-2 61,18-7 120,1 1-44,0 0-38,2 2-33,16-5 12,1 2-38,13 0 176,50-4-295,-37 11 175,-18 6-171,-40 2-22,0-1-1,0 0 1,0-2 0,9-3 18,-30 5-2,0 1 1,1-1-1,-1 0 1,1 1 0,-1-1-1,0 1 1,1 0-1,-1 0 1,1 0-1,-1 0 1,1 0-1,1 1 2,22 1-9,-7-2-2,-15 0 22,-4 0 18,0 0 81,0 0 127,0 0 51,0 0-32,0 0-63,-5 0-116,0-1-71,3 1-6,0-1 0,0 1 0,1 0-1,-1 0 1,0 0 0,0 0-1,0 0 1,0 1 0,1-1-1,-1 1 1,0-1 0,0 1 0,0 0 0,-31 8-118,5-1 56,-6 2 51,5-1 66,-26 8 121,26-9 60,1 1-39,-24 10 92,15-3-149,1 0-53,-38 20-22,-86 39-34,123-63 1,32-10-16,5-2-37,0 0-8,0 0 15,0 0 30,0 0 38,4-1 50,25-6 54,2-1-41,32-9 19,-2 0-96,5 0-51,9 1 11,-46 12-68,21-2 82,-28 5-39,0-1-63,-1 1-94,-9 1 29,0 0-44,0-1-50,-1 1-55,0 0-59,0 0-66,0 0-71,-1 0-76,-5 0-124,-1 0 52,1 0 51,-1 1 45,0 0 44,0-1 39,0 1 36,0 0 33,4 2-391,0-1 112,-1 1 84,8 5-713,-11-5 876,0-1-37,0 1-155,0-1-91,-1 0 41,0 0 35,-1-1 94,-1 0-17,-1-1-178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25:22.3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0 436 2001,'0'0'694,"0"0"-62,0 0-77,0 0 5,0 0-16,0 0 22,0 0 7,0 0 30,0 0-29,0 0-16,0 0-62,0 0-27,0 0-44,0 0-28,0 0-23,6 6-14,14 20-21,-15-20 34,-5-6 30,0 0 77,0 0 48,9 3 78,23 9 34,-24-9 59,-8-3 3,8 0 13,13 0-35,0 0-90,-1 0-82,1 0-75,-1 0-67,-1 1-59,1-1-53,0 0-45,6 0 8,0 1-46,67-1 266,-50 0-207,42 0-119,0 0-33,1 0-49,-1 0-62,-30 0-31,0 0-37,-1 0-43,-2 0-47,-39 1 10,-4 0 69,-3 0 40,0 2 18,0 0-58,-1-1-100,-4-2-37,-1 0-39,0 0-46,0 0 30,0 0-195,0 0-389,0 0-73,0 0-47,0 0 447,0 0-49,-1 0-58,-6 6-84,-10 6-107,1 0-93,8-7-85,4-5 475,-1 1-38,1-1 260,2 0 105,-1 0 61,0 0 49,-1 1 4,2-1 42,0 0-38,0 0-20,0 0-41,0 0-50,-1 0-56,0 0 0,0 0-48,0-1-51,-1 1-57,0 0-59,0-1-63,-1 1-68,-1-1-72,-3 0 191,-2 0 44,-6 0-52,-10-2-212</inkml:trace>
  <inkml:trace contextRef="#ctx0" brushRef="#br0" timeOffset="486.547">80 879 1713,'0'0'408,"0"0"-27,0 0 14,0 0-5,0 0-51,0 0-51,0 0-35,0 0 22,0 0 45,0 0 51,0 0 61,0 0 70,0 0 82,0 0 54,0 0 23,0 0-20,0 0-41,0 0-53,6-6 8,18-16 16,-23 21-547,-1 1 1,1-1-1,-1 1 0,0 0 1,1-1-1,-1 1 1,1-1-1,0 1 1,-1 0-1,1 0 0,-1-1 1,1 1-1,-1 0 1,1 0-1,0-1 1,-1 1-1,1 0 1,-1 0-1,1 0 0,0 0 1,-1 0-1,1 0 1,0 0-1,-1 0 1,1 0-25,3 1 124,1 0-48,4 0-5,-5-1-7,1 0 41,0-1 23,0 0 46,2 0 52,1-1 59,30-8 382,-15 7 62,-9 3-568,1-1 48,12-1 174,3 0 56,48-4 676,-52 5-794,-2 0-55,74 0 14,18 0 45,-38 3-151,-14 2-78,-1 5-61,-20 1-35,17 0-2,-39-8-2,28 6-24,-26-3 4,25 1-145,-42-6-20,-6 0-104,0 0-118,0 0-96,0 0-59,0 0-13,0 0-18,0 0-68,0 0 272,0 0-59,0 0-66,0 0-66,0 0-62,0 0-47,0 0-775,-6-4-10,-18-13 14,18 13 685,6 3-41,-1 1 305,0-1-38,-1-2 152,-2-1-34,-13-14-825,10 9 758,0 2 100,3 3 166,2 1 86,1 2 55,0 0 45</inkml:trace>
  <inkml:trace contextRef="#ctx0" brushRef="#br0" timeOffset="1306.958">848 118 6003,'0'0'936,"0"0"-410,0 0-266,0 0-48,0 0 97,0 0-97,0 0-63,0 0 64,0 0-18,0 0 21,0 0 56,0 0 70,0 0 76,0 0 33,0 0 13,0 0-34,0 0-11,0 0-27,0 0 38,0 0-6,-6-6 0,5 5-279,1 0-36,-2-1 13,0 1-108,1 0-74,0 0-38,-2-2-206,1 2 243,1 0 47,0-1 49,0 1 51,-1-1 61,1 0 69,-1 0 24,1 0 59,0 0 65,-1 0 69,0-1 76,0 0 80,0 0 85,0 0 91,-15-25-317,13 22-40,4 6-69,0 0-69,0 0-78,0 0-75,0 0-50,0 0-33,0 0-15,0 0 0,0 0 7,-2-7-7,-3-18-3,4 18 0,1 7 0,0 0 0,0 0 3,0 0 10,0 0 3,0 0 0,0 0-2,0 0-9,0 0 8,0 0 6,0 0 10,0 0 6,0 0 10,0 0 6,0 0 21,0 0 53,0 0 44,0 0 9,6 8-2,18 23-42,-18-24 7,3 1-29,1 1-84,7 4 13,-6-5 7,4 4 41,-5-5-60,5 3 12,-4-1 2,4 3 38,11 9-65,3 2 67,6 3 65,52 39 280,-55-42-319,-7-6-57,-1-1-34,0 0-40,-1 0-49,34 19-95,0-3 64,2-1 49,1-3 39,183 75 136,-141-62-149,37 10 94,-99-39-51,46 11 0,-80-21-16,-6-2 8,0 0 29,0 0-2,0 0-9,0 0-26,0 0-29,0 0-27,-14-7-40,-13-3 38,2 5-29,22 5 59,-53-11-47,44 8 50,-5-2-3,-11 1-29,17 2 30,-7-2-2,-10 4-40,19 0 41,-8 0 0,-14 0-47,22 0 46,-9 0-5,-14 0-31,-14 0 23,-6 2 18,3 10-3,33-9 10,13-3 3,0 1 0,0-1 0,0 1-1,0-1 1,0 1 0,0 0 0,0 0 0,1 1 0,-1-1 0,0 1 0,0-1 0,1 1 0,-1 0-2,-4 2 4,3-3-3,1 1 0,0 0 0,0 0 0,0 0 0,0 0 0,1 0 0,-1 1 0,0-1 0,-1 3-1,-27 27-24,17-19 12,7-6 13,1 0-1,0 0 0,0 0 0,0 1 1,0 2-1,3-6-1,-30 42-50,-7 11-77,-1 4-68,4-3-58,7-11-223,15-24 187,-1 0-38,-5 8-170,-1 1-78,11-14 214,-1 2-36,-6 10-273,-2 0-78,-1-3-4,-1-1-88,3-3 72,1 0-88,2-2 73,1 1-74,-6 12-539,-1 1-86,-10 17-817,9-18 803,4-7 317,-3-1 90,0-2 179,-1-2 100,-7 4-65,-16 13-330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04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9 344 9604,'0'0'681,"-1"6"-33,1-4-396,-1-1-120,1 0-95,0 0-45,-1 0-95,-1 3-149,2-3 205,-1 1 44,1-1 45,0 0 50,-1 1 58,1-1 68,0 0 21,0 1 58,-1-1 63,1 0 68,0 1 74,0-1 77,0 1 84,0 0 89,1-2-99,4 0-65,7 0-91,-1 0-90,-4-1-81,-1-2-62,20-12 27,0 0 40,73-44 943,-66 35-920,-1-3-83,-17 14-145,-6 3-54,-2 2-35,-2-1-32,3-2 30,2-6 90,-5 6-59,3-5 25,-4 5-20,1-4 37,-2 6-53,9-33 170,-9 30-195,0 2-46,-2 4-99,-1 0 155,0-18-102,0 20 87,0 2 63,0 2 50,0 0-58,0 0-58,0 0-38,0 0-22,0 0 37,0 0 42,-3 6 199,1-3-199,0 0-26,-2 2-11,1 1 42,0 3 49,-1 4 75,-13 62-345,4 6 61,6 5 77,5-1 91,-8 29-19,9-101-25,0 0 1,-1 0-1,0 0 0,-1 0 1,0 0-1,-1 0 1,-5 10-11,1-6 31,0 0 1,-1-1 0,-2 2-32,2-7 27,-19 14 10,-11 0-18,-4-4-14,-1-5 11,13-9 11,25-6-9,-1-1-44,1-1 50,2 1 43,1-1 38,0 0 122,3-1 202,5-1 110,1 1-237,-1 0-125,0 0-96,-2 1-87,-1 0-36,1 0-40,-1 0-45,12-4 210,-3 2-36,10 2-23,-6 0-10,16-4-42,40-9 101,-50 10-96,0-2-60,-6 3-23,-1-1-49,0-1-56,0 1-65,6-2-453,-11 4 313,0-1-38,0 2-42,0-1-43,-1 0-47,0 1-48,3-1-241,-1 0-87,1 0-94,-1-1-99,1 0-105,1 0-110,0-2-115,1 0-123,8-3-814,-7 2 908,-1 1 352,0 1 116,1-1 135,0 1 114,2 0-49,10-3-300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04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427 1 8100,'-6'3'1187,"-9"7"-305,0 0-54,0 0-51,0 1-51,0 0-48,1 1-47,-1 0-45,1 1-42,0 0-42,1 1-39,-1 0-38,1 0-35,-13 15 290,2 2-121,5-6-190,1 1-60,0 0-53,1 1-47,-2 5-7,2 1-43,-29 66 191,20-20-270,20-57-57,2 0 0,-2 14-23,5-23 0,0 1 1,1-1-1,0 0 0,1 0 0,0 0 0,1 1 0,1-1 0,0-1 1,1 1-1,4 9 0,1-10-3,30 21-18,-22-24 86,1-2-37,0-2-39,1-2-45,0-3-48,0-1-53,0-1-57,0-2-60,0-1-65,0-1-68,0 0-74,-1-2-76,1 1-81,-2-1-86,1 0-88,-2 0-94,-6 3 315,0 1-37,3-3-191,0-1-62,4-4-530,1-1-69,21-15-1863,-28 21 2492,1 1 44,-4 1 247,1 0 42,-1 0 49,-1 0 59,3-3-43,-2 0 94,1-2 19,4-6-69</inkml:trace>
  <inkml:trace contextRef="#ctx0" brushRef="#br0" timeOffset="1">675 424 9941,'-9'3'77,"0"1"74,-1-1 66,0 0 62,0 0 47,0 0 47,0 1 41,-1 0 34,-15 7 737,-13 14 728,33-21-1721,1 0-55,-3 1 8,4-2-49,-1 1 47,0 0 21,-1 1 49,-1 1 58,-1 1 65,6-6-320,-8 8 123,-3 2 48,-38 40 549,29-24-464,11-10-152,1 1-43,4-8-41,-3 6 5,-1 10 29,7-19-52,1-5-17,1 0 1,0 0-1,0 0 0,0 1 0,0-1 0,1 0 1,-1 1-1,0-1 0,1 0 0,0 1 0,0-1 1,0 1-1,0-1 0,0 2-1,0 55 21,0-54-26,29 24-14,-28-28 19,-1-1-1,0 1 0,1-1 1,-1 0-1,0 1 0,1-1 1,-1 0-1,0 1 0,1-1 1,-1 0-1,0 1 1,1-1-1,-1 0 0,1 0 1,-1 0-1,1 1 0,-1-1 1,1 0-1,-1 0 0,1 0 1,-1 0-1,1 0 1,-1 0-1,1 0 0,0 0 1,45-2-4,-32-3-6,-1 0-13,10-3-68,-1-1-82,2-5-119,10-6-259,-9 4 20,-11 4-83,-8 6 627,1-2-99,1-2-82,2 0-65,1-4-112,23-28-758,-21 26 680,-4 5 166,-2 2 79,3-3-71,-1 0-85,16-29-985,-15 25 825,-5 7 270,-1 1 72,0 1 93,-1 2 73,3-6-115,-3 3 46,-1 2 34,-2 1 31,1-1-19,0 0 20,-1 6 39,0 0 16,0 0 39,-1 0 48,-5 0 51,-7 0 55,0 0 45,12 0-276,1 0 0,-1 0 0,1 0 0,-1 0 0,1 0 0,-1 0 0,0 0 0,1 0 0,-1 1 0,1-1 0,-1 0 0,1 0 0,-1 0 0,1 1 0,-1-1 0,1 0 0,-1 1 0,1-1 0,-1 0 0,1 1 0,0-1 0,-1 0-1,1 1 1,-1-1 0,1 1-28,-4 2 145,0 0-51,-2 2 6,3-3-24,0 2 41,-1-1 21,0 2 44,0 1 53,-1 1 58,1-3-187,0 2-26,-2 1 3,0 1 45,-1 2 70,2-4-56,-1 2 33,-17 26 84,15-19-80,-1 60 46,7-49-205,2-20-4,0-6 5,6 3 19,18 9-2,-24-11-36,1-1-1,-1 0 1,0 0 0,1 1 0,-1-1 0,0 0 0,1 0-1,-1 0 1,1 1 0,-1-1 0,0 0 0,1 0-1,-1 0 1,1 0 0,-1 0 0,1 0 0,-1 0-1,0 0 1,1 0 0,-1 0 0,1 0 0,-1 0 0,1 0-1,-1-1 1,1 1-2,38-11 77,-19 5-71,1-1 9,1-2 1,18-9-16,-27 12 1,5-2 10,30-15-14,-48 23 3,111-48-48,-91 41 37,0 0-1,1 1 1,-1 1 0,19-1 11,-3 5-14,6 1-7,-41-1 19,-1 1 0,1 0 0,0 0 1,-1 0-1,1 0 0,0 0 0,0 0 1,-1 1-1,1-1 0,0 0 0,-1 0 0,1 0 1,0 1-1,-1-1 0,1 0 0,0 1 1,-1-1-1,1 0 0,-1 1 0,1-1 0,0 1 2,22 17-26,-22-18 24,0 1 1,-1-1-1,1 0 0,-1 1 1,1-1-1,-1 1 0,1-1 1,-1 1-1,0-1 0,1 1 1,-1-1-1,1 1 0,-1-1 1,0 1-1,0 0 0,1-1 1,-1 1-1,0 0 0,0-1 1,0 1-1,0 0 2,9 28-11,-9-14 3,0-5 10,-9 30-1,7-31 4,2-5-1,-1-1 0,0 1 0,0-1 0,0 1 0,0-1 0,-1 1 0,1-1 0,-1 0 0,0 1 0,0-1-4,-2 6 13,-3 6 3,-9 6 38,10-12-32,-4 4 9,-7 5 95,12-11-80,1-1-30,-1-1 29,-2 1 36,-4 2 56,-4 1-33,-38 16 255,38-20-305,4-2-64,5-2 32,1-1-1,-14 0 16,14 0-26,5 0-51,-2-7-29,-3-20-46,5 26 107,-1 1 1,1-1-1,0 1 0,0-1 1,0 1-1,0-1 0,0 1 1,0-1-1,0 1 0,0-1 1,0 1-1,0-1 0,0 1 1,0-1-1,0 1 0,1-1 1,-1 1-1,0-1 0,0 1 1,0-1-1,1 1 0,-1-1 1,0 1-1,1-1 8,0-1-57,0-2 29,2-3 10,1 0-66,2 1-85,-2 2 38,1-1-36,-1 2 53,0-1 65,1-1-2,-2 3-11,1-1-42,-1 0-23,2-1-44,1 0-51,1-2-57,-3 3 307,1 0-76,0-1-68,2 0-58,3-2-150,1-1-69,27-15-1070,-23 12 910,-6 6 298,-2-1 61,0 1 72,-1 0 86,10-5-227,-5 2 64,11-6-141,1-1 51,18-11 244,10-9 61,-26 16 21,-19 13-8,-6 5 13,0 0 21,0 0 78,0 0 78,0 0 82,0 0 78,0 0 69,0 0 48,0 0 516,0 0-577,0 0-57,0 0 260,-3 0-349,1 1-63,-1 0-55,1 0-46,-1 0-23,0 0-41,-3 4 34,4-4-22,0 0 68,-11 9 676,8-4-718,-1 0 51,-1 2 43,0 0 37,-9 12 297,-22 30 833,27-34-987,0-1-54,2-2-70,1-1-99,1-2-119,5-6-67,0-1-37,-5 14 198,5-1-75,0 0 0,1 0 0,1 9-50,5-15 2,19 12 20,-12-15 181,0-1-88,0-2-88,1-1-90,1-2-91,-1-1-92,1-1-94,-1 0-93,1-2-95,0 0-96,0-1-97,-1 0-98,1 0-99,-1-1-100,0 0-101,0 0-103,-4 2 288,0 0-53,-1 0-53,0 0-54,-1 1 470,11-5-1185,-6 3 674,-2-1 257,-1 1 81,1-2 14,0-1 98,2-1-43,4-6-257,-16 14 981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04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226 334 7924,'0'-1'702,"0"-4"-201,0-5 41,0-7 314,0 11 571,-1 1-8,0 4-1171,1 0-93,0 0-90,-1 0-34,0 0-43,0-3-85,1 3 91,-1 0 34,1 0 31,-1 0 39,1-1 48,0 1 53,-1 0 14,1 0 47,0 0 51,0-1 56,0 1 59,0 0 63,0-1 69,0 1 72,-5 8-540,-9 17 43,1 1 0,1 0-1,2 1 1,0 2-133,-14 45 209,2 1-60,8-28-93,1-2-35,9-30-14,-48 164 11,44-146-14,2 1 0,1 0-1,2 0 1,1 13-4,2-42 0,0-1 1,0 1-1,0 0 0,0-1 0,1 1 0,0-1 0,0 1 1,0-1-1,1 3 0,0 3 4,-1-8-4,-1 0 1,0 0 0,0 1 0,0-1 0,1 0-1,-1 0 1,1 1 0,-1-1 0,1 0 0,-1 0-1,1 0 1,0 0 0,-1 0 0,1 0 0,0 0-1,0 0 1,0 0 0,0 0 0,0 0 0,0 0-2,0-1 3,-1 0 0,0 1-1,1-1 1,-1 0 0,1 0-1,-1 1 1,0-1-1,1 1 1,-1-1 0,0 0-1,0 1 1,1-1 0,-1 1-1,0-1 1,0 0-1,0 1 1,1-1 0,-1 1-1,0-1 1,0 1 0,0-1-1,0 1 1,0-1-1,0 1 1,0-1 0,0 1-1,0-1 1,0 1-2,7 0 45,22 5 17,-28-6-59,0 0 1,0 0 0,-1 0 0,1 1 0,0-1 0,0 0 0,-1 0-1,1 0 1,0 0 0,0-1 0,0 1 0,-1 0 0,1 0 0,0 0-1,0-1 1,-1 1 0,1 0 0,0-1-4,16-8 58,0 0 0,0-2 0,-2 0 0,1 0 0,-1-1 0,-1-1 0,0-1 0,-1 0 0,-1-1 0,2-3-58,55-78 275,-12 2-58,-11 6-12,-4-1 0,13-45-205,-25 53 82,-2-1-34,-1 2-46,-1 0-59,-6 18-39,0 1-50,-17 54 115,-3 7-26,0 0-83,0 0 27,0 0-37,0 0-41,0 0-40,0 0-38,0 0-35,0 0-34,0 0-44,0 0-55,0 0-68,0 0-77,0 0-81,0 0-82,0 0-85,0 0-84,1 0-82,0 0-76,2 0-70,4 0-309,9 0-2015,-13 0 2074,-2 0 749,0 1 48,0 1-106,-1 0 396,1-1 35,-1 2 8,1 0 42,0 4-114,1 2 110,1 4-14</inkml:trace>
  <inkml:trace contextRef="#ctx0" brushRef="#br0" timeOffset="1">839 413 8676,'-1'-1'401,"-4"-2"-170,-20-15 236,18 14-156,2 3 106,2 1-294,-1 1 49,0-1 43,1 1 36,-6 0 317,-10 4 896,14-3-1055,-1 0-51,1-1-65,1 1-94,1-1-114,1 0-92,1-1-35,-7 4 485,2-1-83,0-1-75,2 0-65,-2 0 9,2 0-101,0 0-64,-4 3 0,3-1 13,1-1 29,-2 1 54,-1 1 66,-1 1 77,2-2-222,0-1-16,-4 3 2,1 0 26,-1 3 46,-5 4 83,-14 13-62,18-15-81,4-3-36,-2 8-28,6-8 0,-12 20 17,13-21-29,1-6-3,1 1 0,-1-1 0,0 0 1,1 1-1,-1-1 0,1 1 0,-1-1 0,1 1 1,0-1-1,0 1 0,0-1 0,-1 1 0,1-1 1,1 1-1,-1-1 0,0 1 0,0-1 0,1 1 0,1 18 2,-2-1-7,0-18 5,0-1 1,0 1-1,0-1 0,0 1 1,0-1-1,0 1 1,0-1-1,0 1 1,1-1-1,-1 1 0,0-1 1,0 1-1,1-1 1,-1 1-1,0-1 1,1 0-1,-1 1 0,0-1 1,1 1-1,-1-1 1,0 0-1,1 1 1,-1-1-1,1 0 0,-1 1 0,34 29 16,10-2 3,11 6 29,-23-12-27,-30-21-20,0 0-1,1 1 0,-1-1 0,0 0 0,-1 1 1,1 0-1,0-1 0,0 1 0,-1 0 0,1 0 1,-1 0-1,1 0 0,-1 0 0,0 0 0,0 1 0,3 4 0,-3-6 0,1 1 0,-1 0 0,1 0 0,-1 0 0,0 0 0,0 0 0,0 0 0,0 0 0,0 0 0,0 1 0,0-1 0,0 2 0,0 3 0,2 6 0,-8 24 37,3-31-29,0 1 0,-1-1 0,0 0 0,-1-1 0,1 1 0,-4 4-8,-29 29 46,-1-7-9,19-21-18,-26 8 90,39-17-47,0-2 4,-13 0 6,14 0-24,4 0-26,-2-5-9,-7-16-16,8 10-18,5 0 14,0-1-1,0 1 1,1 0 0,1-1 7,4-5-16,6-4 16,1 3-19,-10 11 14,4-4 1,5-8-35,-11 11 28,3-4 1,10-5-68,-9 10 53,4-3-5,-5 2-22,5-3-38,-5 1 43,-2 3 32,2 0-29,2-1-34,5-3-53,-4 3 74,-3 3 40,1-2-35,2-1-41,5-5-61,-2 2 104,73-58-251,-66 52 273,0 0 33,7-7-5,-21 18 27,-7 6 29,0 0 64,0 0 107,0 0 111,0 0 63,0 0 17,0 0-95,0 0-104,-6 3-59,-1 0-115,2-2-37,-1 2 35,-2 3 39,-3 3 60,-2 0-54,-8 6-13,4-1 28,2 3 61,-2 4 103,9-10-207,-5 5 11,-4 12 43,-2 7-55,13-19-51,4-8-5,1-5-3,0 0 0,0 0-1,1 0 1,0 1 0,-1-1 0,1 0 0,0 0 0,0 0 0,1 0 0,-1 0 0,1 1 0,1 26 8,3-15-32,10 16-18,-11-24-62,3-2-91,4 3-56,-1-2 31,-1 0-20,0 0-66,-1-1-11,-1-1-66,-1 0-76,0-1-84,-4-2 173,0 0-35,1 0-505,1-1-126,2 0-119,1 0 256,2 1-101,3-1-214,1 0-80,2 0-217,21-2-2086,-25 0 2352,-2-1 442,-2 0 89,2-1-54,4-3-284,-13 6 1009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04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9 344 9604,'0'0'681,"-1"6"-33,1-4-396,-1-1-120,1 0-95,0 0-45,-1 0-95,-1 3-149,2-3 205,-1 1 44,1-1 45,0 0 50,-1 1 58,1-1 68,0 0 21,0 1 58,-1-1 63,1 0 68,0 1 74,0-1 77,0 1 84,0 0 89,1-2-99,4 0-65,7 0-91,-1 0-90,-4-1-81,-1-2-62,20-12 27,0 0 40,73-44 943,-66 35-920,-1-3-83,-17 14-145,-6 3-54,-2 2-35,-2-1-32,3-2 30,2-6 90,-5 6-59,3-5 25,-4 5-20,1-4 37,-2 6-53,9-33 170,-9 30-195,0 2-46,-2 4-99,-1 0 155,0-18-102,0 20 87,0 2 63,0 2 50,0 0-58,0 0-58,0 0-38,0 0-22,0 0 37,0 0 42,-3 6 199,1-3-199,0 0-26,-2 2-11,1 1 42,0 3 49,-1 4 75,-13 62-345,4 6 61,6 5 77,5-1 91,-8 29-19,9-101-25,0 0 1,-1 0-1,0 0 0,-1 0 1,0 0-1,-1 0 1,-5 10-11,1-6 31,0 0 1,-1-1 0,-2 2-32,2-7 27,-19 14 10,-11 0-18,-4-4-14,-1-5 11,13-9 11,25-6-9,-1-1-44,1-1 50,2 1 43,1-1 38,0 0 122,3-1 202,5-1 110,1 1-237,-1 0-125,0 0-96,-2 1-87,-1 0-36,1 0-40,-1 0-45,12-4 210,-3 2-36,10 2-23,-6 0-10,16-4-42,40-9 101,-50 10-96,0-2-60,-6 3-23,-1-1-49,0-1-56,0 1-65,6-2-453,-11 4 313,0-1-38,0 2-42,0-1-43,-1 0-47,0 1-48,3-1-241,-1 0-87,1 0-94,-1-1-99,1 0-105,1 0-110,0-2-115,1 0-123,8-3-814,-7 2 908,-1 1 352,0 1 116,1-1 135,0 1 114,2 0-49,10-3-300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04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427 1 8100,'-6'3'1187,"-9"7"-305,0 0-54,0 0-51,0 1-51,0 0-48,1 1-47,-1 0-45,1 1-42,0 0-42,1 1-39,-1 0-38,1 0-35,-13 15 290,2 2-121,5-6-190,1 1-60,0 0-53,1 1-47,-2 5-7,2 1-43,-29 66 191,20-20-270,20-57-57,2 0 0,-2 14-23,5-23 0,0 1 1,1-1-1,0 0 0,1 0 0,0 0 0,1 1 0,1-1 0,0-1 1,1 1-1,4 9 0,1-10-3,30 21-18,-22-24 86,1-2-37,0-2-39,1-2-45,0-3-48,0-1-53,0-1-57,0-2-60,0-1-65,0-1-68,0 0-74,-1-2-76,1 1-81,-2-1-86,1 0-88,-2 0-94,-6 3 315,0 1-37,3-3-191,0-1-62,4-4-530,1-1-69,21-15-1863,-28 21 2492,1 1 44,-4 1 247,1 0 42,-1 0 49,-1 0 59,3-3-43,-2 0 94,1-2 19,4-6-69</inkml:trace>
  <inkml:trace contextRef="#ctx0" brushRef="#br0" timeOffset="1">675 424 9941,'-9'3'77,"0"1"74,-1-1 66,0 0 62,0 0 47,0 0 47,0 1 41,-1 0 34,-15 7 737,-13 14 728,33-21-1721,1 0-55,-3 1 8,4-2-49,-1 1 47,0 0 21,-1 1 49,-1 1 58,-1 1 65,6-6-320,-8 8 123,-3 2 48,-38 40 549,29-24-464,11-10-152,1 1-43,4-8-41,-3 6 5,-1 10 29,7-19-52,1-5-17,1 0 1,0 0-1,0 0 0,0 1 0,0-1 0,1 0 1,-1 1-1,0-1 0,1 0 0,0 1 0,0-1 1,0 1-1,0-1 0,0 2-1,0 55 21,0-54-26,29 24-14,-28-28 19,-1-1-1,0 1 0,1-1 1,-1 0-1,0 1 0,1-1 1,-1 0-1,0 1 0,1-1 1,-1 0-1,0 1 1,1-1-1,-1 0 0,1 0 1,-1 0-1,1 1 0,-1-1 1,1 0-1,-1 0 0,1 0 1,-1 0-1,1 0 1,-1 0-1,1 0 0,0 0 1,45-2-4,-32-3-6,-1 0-13,10-3-68,-1-1-82,2-5-119,10-6-259,-9 4 20,-11 4-83,-8 6 627,1-2-99,1-2-82,2 0-65,1-4-112,23-28-758,-21 26 680,-4 5 166,-2 2 79,3-3-71,-1 0-85,16-29-985,-15 25 825,-5 7 270,-1 1 72,0 1 93,-1 2 73,3-6-115,-3 3 46,-1 2 34,-2 1 31,1-1-19,0 0 20,-1 6 39,0 0 16,0 0 39,-1 0 48,-5 0 51,-7 0 55,0 0 45,12 0-276,1 0 0,-1 0 0,1 0 0,-1 0 0,1 0 0,-1 0 0,0 0 0,1 0 0,-1 1 0,1-1 0,-1 0 0,1 0 0,-1 0 0,1 1 0,-1-1 0,1 0 0,-1 1 0,1-1 0,-1 0 0,1 1 0,0-1 0,-1 0-1,1 1 1,-1-1 0,1 1-28,-4 2 145,0 0-51,-2 2 6,3-3-24,0 2 41,-1-1 21,0 2 44,0 1 53,-1 1 58,1-3-187,0 2-26,-2 1 3,0 1 45,-1 2 70,2-4-56,-1 2 33,-17 26 84,15-19-80,-1 60 46,7-49-205,2-20-4,0-6 5,6 3 19,18 9-2,-24-11-36,1-1-1,-1 0 1,0 0 0,1 1 0,-1-1 0,0 0 0,1 0-1,-1 0 1,1 1 0,-1-1 0,0 0 0,1 0-1,-1 0 1,1 0 0,-1 0 0,1 0 0,-1 0-1,0 0 1,1 0 0,-1 0 0,1 0 0,-1 0 0,1 0-1,-1-1 1,1 1-2,38-11 77,-19 5-71,1-1 9,1-2 1,18-9-16,-27 12 1,5-2 10,30-15-14,-48 23 3,111-48-48,-91 41 37,0 0-1,1 1 1,-1 1 0,19-1 11,-3 5-14,6 1-7,-41-1 19,-1 1 0,1 0 0,0 0 1,-1 0-1,1 0 0,0 0 0,0 0 1,-1 1-1,1-1 0,0 0 0,-1 0 0,1 0 1,0 1-1,-1-1 0,1 0 0,0 1 1,-1-1-1,1 0 0,-1 1 0,1-1 0,0 1 2,22 17-26,-22-18 24,0 1 1,-1-1-1,1 0 0,-1 1 1,1-1-1,-1 1 0,1-1 1,-1 1-1,0-1 0,1 1 1,-1-1-1,1 1 0,-1-1 1,0 1-1,0 0 0,1-1 1,-1 1-1,0 0 0,0-1 1,0 1-1,0 0 2,9 28-11,-9-14 3,0-5 10,-9 30-1,7-31 4,2-5-1,-1-1 0,0 1 0,0-1 0,0 1 0,0-1 0,-1 1 0,1-1 0,-1 0 0,0 1 0,0-1-4,-2 6 13,-3 6 3,-9 6 38,10-12-32,-4 4 9,-7 5 95,12-11-80,1-1-30,-1-1 29,-2 1 36,-4 2 56,-4 1-33,-38 16 255,38-20-305,4-2-64,5-2 32,1-1-1,-14 0 16,14 0-26,5 0-51,-2-7-29,-3-20-46,5 26 107,-1 1 1,1-1-1,0 1 0,0-1 1,0 1-1,0-1 0,0 1 1,0-1-1,0 1 0,0-1 1,0 1-1,0-1 0,0 1 1,0-1-1,0 1 0,1-1 1,-1 1-1,0-1 0,0 1 1,0-1-1,1 1 0,-1-1 1,0 1-1,1-1 8,0-1-57,0-2 29,2-3 10,1 0-66,2 1-85,-2 2 38,1-1-36,-1 2 53,0-1 65,1-1-2,-2 3-11,1-1-42,-1 0-23,2-1-44,1 0-51,1-2-57,-3 3 307,1 0-76,0-1-68,2 0-58,3-2-150,1-1-69,27-15-1070,-23 12 910,-6 6 298,-2-1 61,0 1 72,-1 0 86,10-5-227,-5 2 64,11-6-141,1-1 51,18-11 244,10-9 61,-26 16 21,-19 13-8,-6 5 13,0 0 21,0 0 78,0 0 78,0 0 82,0 0 78,0 0 69,0 0 48,0 0 516,0 0-577,0 0-57,0 0 260,-3 0-349,1 1-63,-1 0-55,1 0-46,-1 0-23,0 0-41,-3 4 34,4-4-22,0 0 68,-11 9 676,8-4-718,-1 0 51,-1 2 43,0 0 37,-9 12 297,-22 30 833,27-34-987,0-1-54,2-2-70,1-1-99,1-2-119,5-6-67,0-1-37,-5 14 198,5-1-75,0 0 0,1 0 0,1 9-50,5-15 2,19 12 20,-12-15 181,0-1-88,0-2-88,1-1-90,1-2-91,-1-1-92,1-1-94,-1 0-93,1-2-95,0 0-96,0-1-97,-1 0-98,1 0-99,-1-1-100,0 0-101,0 0-103,-4 2 288,0 0-53,-1 0-53,0 0-54,-1 1 470,11-5-1185,-6 3 674,-2-1 257,-1 1 81,1-2 14,0-1 98,2-1-43,4-6-257,-16 14 981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04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226 334 7924,'0'-1'702,"0"-4"-201,0-5 41,0-7 314,0 11 571,-1 1-8,0 4-1171,1 0-93,0 0-90,-1 0-34,0 0-43,0-3-85,1 3 91,-1 0 34,1 0 31,-1 0 39,1-1 48,0 1 53,-1 0 14,1 0 47,0 0 51,0-1 56,0 1 59,0 0 63,0-1 69,0 1 72,-5 8-540,-9 17 43,1 1 0,1 0-1,2 1 1,0 2-133,-14 45 209,2 1-60,8-28-93,1-2-35,9-30-14,-48 164 11,44-146-14,2 1 0,1 0-1,2 0 1,1 13-4,2-42 0,0-1 1,0 1-1,0 0 0,0-1 0,1 1 0,0-1 0,0 1 1,0-1-1,1 3 0,0 3 4,-1-8-4,-1 0 1,0 0 0,0 1 0,0-1 0,1 0-1,-1 0 1,1 1 0,-1-1 0,1 0 0,-1 0-1,1 0 1,0 0 0,-1 0 0,1 0 0,0 0-1,0 0 1,0 0 0,0 0 0,0 0 0,0 0-2,0-1 3,-1 0 0,0 1-1,1-1 1,-1 0 0,1 0-1,-1 1 1,0-1-1,1 1 1,-1-1 0,0 0-1,0 1 1,1-1 0,-1 1-1,0-1 1,0 0-1,0 1 1,1-1 0,-1 1-1,0-1 1,0 1 0,0-1-1,0 1 1,0-1-1,0 1 1,0-1 0,0 1-1,0-1 1,0 1-2,7 0 45,22 5 17,-28-6-59,0 0 1,0 0 0,-1 0 0,1 1 0,0-1 0,0 0 0,-1 0-1,1 0 1,0 0 0,0-1 0,0 1 0,-1 0 0,1 0 0,0 0-1,0-1 1,-1 1 0,1 0 0,0-1-4,16-8 58,0 0 0,0-2 0,-2 0 0,1 0 0,-1-1 0,-1-1 0,0-1 0,-1 0 0,-1-1 0,2-3-58,55-78 275,-12 2-58,-11 6-12,-4-1 0,13-45-205,-25 53 82,-2-1-34,-1 2-46,-1 0-59,-6 18-39,0 1-50,-17 54 115,-3 7-26,0 0-83,0 0 27,0 0-37,0 0-41,0 0-40,0 0-38,0 0-35,0 0-34,0 0-44,0 0-55,0 0-68,0 0-77,0 0-81,0 0-82,0 0-85,0 0-84,1 0-82,0 0-76,2 0-70,4 0-309,9 0-2015,-13 0 2074,-2 0 749,0 1 48,0 1-106,-1 0 396,1-1 35,-1 2 8,1 0 42,0 4-114,1 2 110,1 4-14</inkml:trace>
  <inkml:trace contextRef="#ctx0" brushRef="#br0" timeOffset="1">839 413 8676,'-1'-1'401,"-4"-2"-170,-20-15 236,18 14-156,2 3 106,2 1-294,-1 1 49,0-1 43,1 1 36,-6 0 317,-10 4 896,14-3-1055,-1 0-51,1-1-65,1 1-94,1-1-114,1 0-92,1-1-35,-7 4 485,2-1-83,0-1-75,2 0-65,-2 0 9,2 0-101,0 0-64,-4 3 0,3-1 13,1-1 29,-2 1 54,-1 1 66,-1 1 77,2-2-222,0-1-16,-4 3 2,1 0 26,-1 3 46,-5 4 83,-14 13-62,18-15-81,4-3-36,-2 8-28,6-8 0,-12 20 17,13-21-29,1-6-3,1 1 0,-1-1 0,0 0 1,1 1-1,-1-1 0,1 1 0,-1-1 0,1 1 1,0-1-1,0 1 0,0-1 0,-1 1 0,1-1 1,1 1-1,-1-1 0,0 1 0,0-1 0,1 1 0,1 18 2,-2-1-7,0-18 5,0-1 1,0 1-1,0-1 0,0 1 1,0-1-1,0 1 1,0-1-1,0 1 1,1-1-1,-1 1 0,0-1 1,0 1-1,1-1 1,-1 1-1,0-1 1,1 0-1,-1 1 0,0-1 1,1 1-1,-1-1 1,0 0-1,1 1 1,-1-1-1,1 0 0,-1 1 0,34 29 16,10-2 3,11 6 29,-23-12-27,-30-21-20,0 0-1,1 1 0,-1-1 0,0 0 0,-1 1 1,1 0-1,0-1 0,0 1 0,-1 0 0,1 0 1,-1 0-1,1 0 0,-1 0 0,0 0 0,0 1 0,3 4 0,-3-6 0,1 1 0,-1 0 0,1 0 0,-1 0 0,0 0 0,0 0 0,0 0 0,0 0 0,0 0 0,0 1 0,0-1 0,0 2 0,0 3 0,2 6 0,-8 24 37,3-31-29,0 1 0,-1-1 0,0 0 0,-1-1 0,1 1 0,-4 4-8,-29 29 46,-1-7-9,19-21-18,-26 8 90,39-17-47,0-2 4,-13 0 6,14 0-24,4 0-26,-2-5-9,-7-16-16,8 10-18,5 0 14,0-1-1,0 1 1,1 0 0,1-1 7,4-5-16,6-4 16,1 3-19,-10 11 14,4-4 1,5-8-35,-11 11 28,3-4 1,10-5-68,-9 10 53,4-3-5,-5 2-22,5-3-38,-5 1 43,-2 3 32,2 0-29,2-1-34,5-3-53,-4 3 74,-3 3 40,1-2-35,2-1-41,5-5-61,-2 2 104,73-58-251,-66 52 273,0 0 33,7-7-5,-21 18 27,-7 6 29,0 0 64,0 0 107,0 0 111,0 0 63,0 0 17,0 0-95,0 0-104,-6 3-59,-1 0-115,2-2-37,-1 2 35,-2 3 39,-3 3 60,-2 0-54,-8 6-13,4-1 28,2 3 61,-2 4 103,9-10-207,-5 5 11,-4 12 43,-2 7-55,13-19-51,4-8-5,1-5-3,0 0 0,0 0-1,1 0 1,0 1 0,-1-1 0,1 0 0,0 0 0,0 0 0,1 0 0,-1 0 0,1 1 0,1 26 8,3-15-32,10 16-18,-11-24-62,3-2-91,4 3-56,-1-2 31,-1 0-20,0 0-66,-1-1-11,-1-1-66,-1 0-76,0-1-84,-4-2 173,0 0-35,1 0-505,1-1-126,2 0-119,1 0 256,2 1-101,3-1-214,1 0-80,2 0-217,21-2-2086,-25 0 2352,-2-1 442,-2 0 89,2-1-54,4-3-284,-13 6 1009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0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8339 4168 5955,'0'-1'-68,"-1"-5"-8,-1-2-9,-2-12-172,4 20 244,0 0-1,0-1 1,0 1 0,0-1-1,-1 1 1,1-1 0,0 1-1,0 0 1,0-1 0,0 1-1,0-1 1,0 1 0,0-1-1,1 1 1,-1-1 0,0 1-1,0 0 1,0-1 0,0 1-1,0-1 1,1 1 0,-1 0-1,0-1 1,0 1 0,1-1-1,-1 1 1,0 0 0,1-1 13,0-1-173,2-2 105,1-1 92,0-1 82,1-1 112,1-1 80,0-1 139,1-1 305,-5 7-310,-1 1 40,0 1 559,-1 1 1178,0 0-878,0 0-504,0 0-353,0 0-34,0 0 343,0 0-122,0 0-114,0 0-103,0 0-71,0 0 267,0 0-45,0 0 40,0 0 32,0 0 2,0 0-12,0 0-22,0 0-40,0 0-48,0 0-97,0 0-92,0 0-62,0 0-16,0 0 24,0 0 30,-1-3-89,1 0-100,1-1-64,2 0-54,0-1 14,-1 0 51,0 0 53,-1-1 82,2-5-101,7-26 286,-8 28-341,-1 4-64,2-7-68,-1 5 41,2-7 29,1 7-36,1-2-39,1 1 75,0-2 36,-5 7-24,1-2 139,3-1-8,18-21-3,-18 21-26,1 2-8,22-11-38,-15 11-2,-1 5-35,27 2 111,-25-2-118,0 4 36,-5-1-45,7 3 5,6 10 49,-13-11-51,0-1-28,-2 2 43,1 2 45,3 6 67,-4-6-193,1 3 39,20 39 112,-19-26-94,-5-10-39,-2 1-33,-2 6 50,0 0-1,-1 1 0,-2-1 1,0 0-1,-2 0 1,0 0-1,-1-1 1,-1 1-1,-1-1 0,-1-1 1,-1 1-1,-2 1 5,-12 22-17,-2-2 0,-1 0 0,-3-2 1,-31 35 16,26-38-13,-1 0 1,-2-3-1,-37 27 13,38-39 8,26-17-2,8-4-5,0 1 0,0-1 0,0 0 1,-1 0-1,1 0 0,-1 0 0,1 0 1,0 0-1,-1 0 0,0-1 0,-1 1-1,-3 0 8,-5-2 11,-10-9-9,14 3-20,5 4 2,-5-10 3,5-5-57,2 9 47,0-7-2,5-8-53,-4 15 64,0 6 5,0-1 0,0 1 0,1 0 0,-1 0 0,1 0 1,-1 0-1,1 0 0,0 0 0,0 0 0,1 0 0,-1 1 0,1-1 0,1-2 1,0-4 5,-2 6-3,0 0 0,0-1-1,1 1 1,-1 0 0,1 0 0,0 1-1,0-1 1,0 0 0,0 0 0,0 1 0,1-1-1,-1 1-1,3-6 4,-3 6-3,0-1-1,-1 0 1,1 1-1,0 0 1,0-1-1,1 1 1,-1 0-1,0 0 1,1 0-1,-1 1 1,1-1 0,0 0-1,-1 1 0,32-17 0,-26 15 6,0 0-1,0 1 0,1 0 1,-1 1-1,7-1-5,8 1 28,0 1-1,0 0 1,4 2-28,2 1-14,40 11 86,-45-8-99,-5 1-51,-1 0-67,-1 1-83,0 1-99,-10-4-217,0-1 98,-1 0 85,-1-1 71,-1 1 19,0 0 61,5 5-276,-7-7 318,0 1-39,1-1-57,0 1-72,0-1-710,0 1 103,-1-1 94,0 0 90,0-1 202,0 1 53,-1-1 50,1 0 48,-1 0 43,0 0 42,0 0 37,0 0 36,1 0-47,-1 0 54,0 0 46,-1 0 37,1-1-6,1 3-192,-1-3 175,0 1-33,0 0-74,-1 0 81,1 0-35,-1-1-41,1 1-45,0 0-48,0 0-54,0 0-57,0 0-61,0 1-67,0-1-70,1 1-75,-1-1-79,1 1-83,0 0-88,0 0-91,0 1-97,2 1 255,0 0 110,2 3-58,5 4-307,-8-8 909</inkml:trace>
  <inkml:trace contextRef="#ctx0" brushRef="#br0" timeOffset="1">1161 621 8212,'-11'2'222,"-22"9"616,21-6-529,3-2-135,6-2-138,0 0-41,-5 3 304,1-1-60,1 0-51,1-1-46,0 1-20,2-1-42,-5 4 35,3-2-5,1-1 49,-5 2 240,2-1-83,1 1-75,1-2-63,1 1-33,0 0-59,-4 5 10,3-2 3,1-2 59,-15 15 379,2 1-61,2 1-55,0 0-50,-1 5 18,1 0-52,-6 14 90,1 0-63,13-26-239,-10 23 58,3 2-37,-7 44 60,11-7-90,7-37-51,2 0 0,2-1 0,4 21-65,-3-43 17,1-1 1,1 1 0,0-1 0,6 14-18,-4-16 21,0 0 1,1 0 0,1 0 0,0-1 0,2 0-22,0 0 27,1 0 1,0-1-1,1-1 0,0 0 0,1 0 1,0-2-1,0 1 0,1-2 0,1 0 1,-1 0-1,1-1 0,1-1 0,-1-1 0,1 0 1,0-1-1,3 0-27,8 0 36,0 0 1,0-2-1,1-1 1,-1-2 0,0 0-1,1-2 1,-1-1-1,0-1 1,-1-2-1,1 0 1,-1-2-1,-1 0 1,25-14-37,-16 5 53,-1-1-1,-1-1 1,-1-2 0,12-11-53,-10 4 53,-1-1 0,-1-1 1,18-26-54,-18 15-3,-4-2-76,-3-3-71,-4-1-60,-3-2-53,-5-1-45,-6 20-52,-1 0 0,-1-11 360,-3 13-282,0-1 1,-2 1-1,-2 0 1,-1-1-1,0 1 0,-3 1 1,0-1-1,-11-25 282,-7-2-431,-7 2 48,-4 8 21,-4 9 107,-14 4 52,40 27 165,0 0 1,0 1-1,0 1 1,-1 0-1,-3 1 38,-1 0-47,0 1 1,0 1 0,0 0-1,-1 2 47,-46 6-198,11 5-51,1 5-106,-23 12-194,3 7-62,1 3-55,3 5-46,-40 33-504,-45 50-717,122-97 1447,0 0-54,12-9 134,1 1-46,-2 3-109,-9 14-338,7-8 198,7-11 271,-4 4-18,-1 0 70,-7 8-26,1 1 127,10-9 156,1 1 48,-3 6 31,-9 15 30</inkml:trace>
  <inkml:trace contextRef="#ctx0" brushRef="#br0" timeOffset="2">1249 1765 7700,'0'0'643,"0"0"-241,0 0-36,-3-4 135,2 2-533,0 1 44,0-1 40,0 1 40,0 0 35,0 0 34,0-1 254,0 1-115,1 0 34,-1 0 419,0 0 260,2 2 607,-1 0-662,1 0-350,-1-1-133,1 1-34,-1 0-106,1 0-34,-1 0-38,1 0-42,0 0-72,-1 0-35,1 0-37,0 0-40,-1 0-41,1 0-45,0 0-47,0 0-50,-1 0-27,1 1-44,0-1-44,-1 0-47,5 15 679,0 27-78,-3 4 101,-1-2 19,-1 65 615,-1-43-456,0 13 73,-4 1-60,-2-1-60,-1 1-61,-1 6-30,2 1-70,2-14-29,0 1-53,2-1-51,0 1-50,3 1-50,1-2-48,3 1-48,3 0-46,3 8 52,2 7-10,6 7-31,-14-78 16,3 3-16,0-2 16,0-1-16,-6-14 16,-1-5-18,0 0 2,0 0-51,0 0-82,0 0 22,0 0-56,0 0-84,0 0 83,0 0-32,0 0-36,0 0-38,0 0-36,0 0-36,0 0-37,0 0-40,0 0-47,0 0-49,0 0-56,0 0-61,0 0-67,0 0-72,0 0-81,0-1-92,0-2-105,0-2-116,0 4 831,-1 0 50,1-1 44,0 1 40,0 0 4,0 0 42,0-1-19,-1 1 46,1-1-54,0 0 29,-1 1-23,1-1-65,0 0-24,0 0-71,0 0-82,0-1-94,0 1 6,-1-1-80,1 0-87,0 0-93,0-1-99,0 0-107,0 0-112,0-1-121,0-3 435,0-3 92,0-3-46,0-10-264</inkml:trace>
  <inkml:trace contextRef="#ctx0" brushRef="#br0" timeOffset="3">824 2592 9877,'-6'0'795,"2"0"-786,0 0 62,1 0 57,0 1 52,1-1 46,1 0 44,1 0 37,0 0 33,0 0 261,3 0 53,9 0 1433,-7 0-1480,0 0-35,0 0-47,1 0-63,-2 0-195,0 0-39,0 0-42,0-1-47,-1 1-61,0 0-38,0 0-40,0-1-42,-1 1-46,1-1-47,-1 1-49,0 0-53,23-6 579,0 0-37,0 0-36,0-1-33,25-7 147,0 0-104,-1 0-85,1 1-64,20-5 31,0 3 0,24 0-161,-27 9 61,-1 3 1,14 3-62,-11 0-3,-61 0-88,-8 0-101,0 0-48,0 0-19,0 0 32,0 0-2,0 5 7,0-1 41,0 2-77,0-1 98,0 4-106,0-6 148,0 0-46,0 1-174,0-1-53,-2-1-61,-1 0-69,3-1 307,-1-1 39,0 1-72,1 0 109,-1 0 78,-2 4 37,1-3-70,1-1-19,0 0-58,-1 0-70,1 0-81,-1 0-18,0 0-71,0 0-79,0 0-86,-1 0-91,1 0-100,-1 0-106,0 0-112,1 0 707,1-1 37,-1 1-144,0-1 60,0 1 149,1 0 36,-3 0-216,2 0 191,0-1-47,1 1-12,-1-1-52,0 1-61,0-1-68,-1 1 9,1 0-60,0-1-63,-1 1-68,0-1-74,0 1-79,-1 0-83,0 0-89,2-1 709,0 1 39,-4 0-58,-3 1 95,-5 1 91</inkml:trace>
  <inkml:trace contextRef="#ctx0" brushRef="#br0" timeOffset="4">1236 3542 5955,'-9'5'262,"-16"6"410,11-4-308,7-4-206,1 0-45,1-1-55,2-1-66,-16 8 578,-16 13 851,26-15-964,0 1-42,2-2-109,3-3-181,1-1-65,-5 5 387,2-2-96,1-1-85,1-1-71,1 0-39,0-1-65,-2 4 14,1 0-3,1-3 0,-1 1 49,-3 4 148,2-4-101,1 2 39,-2-1-172,-2 2 34,-9 9 182,-5 4 98,-32 33 597,37-32-677,12-15-242,-3 4 60,-13 18 216,16-21-260,0-1-34,2-1 100,1 3-70,-6-2-59,1 1 14,5 1 70,8-11-24,2 1-41,6-3 10,5-7 50,71-58 41,132-107-36,-190 151-67,9-9 8,-10 11 5,-18 16-19,13-6-10,-19 10-22,-7 4-5,0 0 5,0 0 30,11 4 77,0 3-41,-6-4-1,1 0 184,-2 2 42,7 9 10,0 1-35,11 15 160,-6-6-182,1-1-42,21 25 100,-30-38-254,4 6 10,12 6 48,9 5-9,1-2 0,22 12-86,-6-8 2,-1-8-77,-43-19-100,0 0 46,3 2 0,-1-2 50,9 5-81,-12-5 63,0-1-45,0 1-21,0-1-50,-1 1-58,1-1-66,-1 0-1,1 0-55,-1 0-62,1-1-66,0 1-71,1 0-75,-1 0-80,1 0-85,1-1-170,1 2-46,18 2-2511,-15-2 2072,-3-1 416,-1 0 68,-1 0 89,-1 0 107,-3-1 430,0 0 37,0 1-244,-1-1 10,0 0-144</inkml:trace>
  <inkml:trace contextRef="#ctx0" brushRef="#br0" timeOffset="5">388 4730 6451,'-5'5'339,"-4"5"-211,-1 2 54,-12 15 297,17-21-368,2-2-40,-11 17 450,0 0 37,-27 50 1370,25-40-1134,-2 6 59,7-16-421,0 0-67,0 0-80,0 0-93,-2 3-5,0 0-34,-13 25 71,-2 5-67,-33 74 88,40-82-109,19-41-91,2-5-2,0 0 40,0 0 77,0 0 130,0 0 79,0 0-17,0 0-99,0-1-173,2-4-34,37-82-25,-27 59 86,0 0-53,0 0-48,-1 1-41,9-20-101,-2 1-73,40-104-650,-35 86 578,-12 32 196,-1 0 51,0 1 63,0-1 72,-8 25-69,1 2-3,6-16-7,-6 16 4,-3 5-4,0 0 7,7 1 20,0-2-50,-3 0 11,-1 1 33,5 1 101,-4 6 123,-2-4-187,2 1-44,1 2-11,-3-3 16,0 1 35,0 1 21,0 0 36,0 1 43,0 2 49,3 10-2,-1 2 29,5 32 396,-7-20-336,-2-6 3,0 0-51,0 0-47,0 0-42,0 17 33,0 1-86,2 0-66,0-1-46,1-9-32,2-1 0,5 21 22,4-4 30,19 26 44,-31-73-76,-1 1 0,0-1 0,1 0 0,0 0 0,0 0 0,0-1 0,0 1 0,0 0 0,0-1 0,1 1 0,2 1 2,2 2-31,1 4-231,-1-4 90,-1-1 43,1-2-4,-4-2 37,1 1-51,1 2-388,1 0-107,0-1-91,0-1-73,3 2-563,11 3-1983,-13-5 2223,-4-2 562,0 1 34,0 0 40,-1-1 45,1 1-51,0 0 98,-1-1 111,-1 1 124,5 1-1647,-4-2 698,-2 1 278,0-1 112,0 0 128,0 0 108,0 0 9,0 0-123</inkml:trace>
  <inkml:trace contextRef="#ctx0" brushRef="#br0" timeOffset="6">48 5176 15479,'-40'-23'112,"32"19"-5,8 4-32,0 0-49,0 0-4,0 0 26,0 0 37,0 0-18,0 0 34,4-6 179,11-16-82,-14 21-186,-1 1 0,0-1 1,1 1-1,-1-1 1,1 0-1,-1 1 0,1-1 1,-1 1-1,1 0 1,0-1-1,-1 1 0,1-1 1,0 1-1,-1 0 1,1-1-1,0 1 1,-1 0-1,1 0 0,0 0 1,0-1-13,56-16 136,-24 10-87,0 1 0,6 1-49,1 2-134,-27 2 37,0 1-55,0-1-77,1 1-92,-1-1-111,-6 1 169,-1-1-35,1 1-37,0-1-39,-1 0-42,1 1-43,0-1-46,0 0-48,0 0-51,-1-1-53,33-1-3886,-31 3 3614,-1 0 46,1 1-28,-1 0 94,0 0 111,-4-1 401,-1 1 35,1-1-26,-2 1 34,2-1-175,-2 1 27,0-1-74</inkml:trace>
  <inkml:trace contextRef="#ctx0" brushRef="#br0" timeOffset="7">755 4962 12982,'0'0'475,"-6"-3"-86,-16-8 20,16 8 156,6 3 57,-5 2 79,3-2-575,-1 0-59,-5 0 19,5 1-30,-1 0 38,1 0 23,-1 1 46,0 1 52,0 0 62,-1 2-134,-2 1 54,-19 20 601,16-15-502,6-6-182,0-1-33,1-1-41,1-1-47,-6 8 268,1-1-55,1-1-47,0-1-41,1 1-22,1 0-38,-7 13-1,3-6-3,3 0-33,-8 33-93,10-7 88,3-19 21,0 12 6,0-33-43,0 0 0,0 0 1,0 0-1,0 0 0,0-1 1,0 1-1,0 0 0,1 0 0,-1 0 1,0-1-1,0 1 0,1 0 1,-1 0-1,0 0 0,1-1 0,-1 1 1,1 0-1,-1-1 0,1 1 0,3 7 5,-2-4-4,0 0 0,0-1 0,0 1 0,1-1 0,-1 0 0,1 0 1,0 0-1,2 2-1,24 22 10,-15-20-8,1 0-37,1-3-37,1 0-40,-1-1-41,0-1-45,-1-2-45,-2 1-48,-6-2-136,3-1-98,-4 0 409,1-1-49,1 0-50,0-1-51,1 1-52,1-2-52,0 1-55,0-1-55,-2 2 67,0-1-36,0 0-35,0 1-35,-1-1-37,1 1-37,0 0-37,-1 0-38,9-5-801,14-13-2065,-22 13 2509,-1 0 66,3-1-30,-6 5 547,1-1 40,4-1-233,0-1 84,2 0-30,6-3-200</inkml:trace>
  <inkml:trace contextRef="#ctx0" brushRef="#br0" timeOffset="8">1068 4693 15479,'-2'0'505,"-2"0"-207,-8 0 0,0 0-68,6 0 128,3 6 31,2-2-281,-2-1-53,0 3-3,1-3 7,1 1 39,0 0 23,0 1 43,-1 0 49,1 3 57,0-3-143,-1 0-35,0 2 11,1 2 65,0-4-53,0 1 34,0 1 40,0 2 44,-4 30-104,1 2 48,0 101 547,6-80-442,2 2-75,-2-33-149,1 0-37,3 22-51,-2-30-79,-3-17-112,-1-2 59,1 0 53,0-1 44,-1 0 35,0 0 33,0 4 136,0-5-186,0-1-39,-1 1-57,1 0-66,0 0-78,0 1-87,-1 0-99,1 1-108,0 1-119,0 5-117,0-5 363,0-1-39,0-1-42,0-2-37,0 0-652,0-1 290,0 0 258,0 0 61,0 0-60,0 0-70,0 0-57,0 0-212,0 0-550,0 0 281,0 0 61,0 0 458,0 0 53,0 0 58,0 0 51,0 0-73,0 0-282</inkml:trace>
  <inkml:trace contextRef="#ctx0" brushRef="#br0" timeOffset="9">959 5155 10901,'1'-2'917,"0"-3"-348,2-2-215,0-2 87,13-28 1211,-11 28-1330,0 1-36,1-1-42,0 1-62,1 0-71,0 1-85,-1 0 5,4-3-14,8-3 49,-13 8-95,0 1 23,0-1-1,0 1 1,0 0-1,1 0 0,0 1 1,0 0-1,0 0 1,0 0-1,0 1 1,1 0-1,1-1 7,-6 3 122,0-1-35,1 1-38,0-1-40,1 0-42,-1 0-43,2 0-46,-1 0-47,1 0-92,1-1-70,0 1-73,-1-1-77,1 1-81,0-1-82,0 1-86,0 0-89,0-1-92,0 1-96,-1 0-98,0 0-102,-1 1-104,1-1-107,-2 1-112,0 0-113,-3 0 1168,0 0 114,0 0 38,0 0-39</inkml:trace>
  <inkml:trace contextRef="#ctx0" brushRef="#br0" timeOffset="10">1297 5109 15783,'-1'1'426,"-3"2"-190,1-1-138,0-1-55,-4 2 1,2 1 51,-1 2 88,3-2-43,-1 2 41,3-5-217,0 2 46,-2 1 39,1 0 35,-5 7 193,-8 16 522,11-20-589,2-3 262,2 1-310,-1-2-36,0 4 38,-1 0-80,-1 1-69,0-4 9,3-1 33,-3 4 127,4-1-80,0-5-75,3 14 2,-4-9 27,-1-1 57,6 0-49,16 16-4,-16-16-9,1-5 11,0 1-43,9 1 8,3-7 46,-10 2-59,3-2 3,7-6 29,17-13-3,-24 17-34,5-7 8,-2-8-48,-12 19-6,2 0 31,2-4 15,-2-1-63,-1-2-68,1-3-102,-3 10 61,0-1 61,0-1 34,1-8-16,-1 8 19,-1-1-57,0 0-76,0 2 46,0 0-34,-1-1-38,1 1-42,-1-1-46,0 1-49,-1-2-53,1 1-58,0 3 302,1 0 43,0 0 2,-1-1 49,1-2-24,-1 2-10,0-1-46,0 0-86,-1 0-45,0-1-92,-1 0-109,-1-2-122,-9-16-487,12 21 989,-1-2-401,-1 0 112,0 0 98,1 2 83,-1-1 46,0 2 71,-4-2-21,5 2 14,1 0 12,0 1-37,-9-4-991,8 4 1141,1 0-48,0 0-47,-1 1-43,1-1-41,-1 0-36,-1 0-296,0 0-69,-1 0-80,-2 1-558,-4 0-882,6-1 1225,0 1 52,0-1 106,2 0 321,0 0 65,0 1 74,0-1 82,1 0 91,-1 0 100,1 0 108,0 1 117,-2-1-610,1 0 56,1 1-3,1-1-88</inkml:trace>
  <inkml:trace contextRef="#ctx0" brushRef="#br0" timeOffset="11">1568 5033 6275,'0'0'1200,"0"0"-485,0 0-251,0 0 516,0 0-381,0 6 362,0-3-787,0 0 44,0 4 321,0-1-132,0 18 1323,0-17-1321,0-1-59,0-1-71,0-1-100,0 0-119,0-3-81,0 0-37,0 8 536,0-1-109,0-2-95,0-1-81,0-1-73,0 0-46,0-1-32,0 7 13,0-7 18,0 1 64,-3 16 570,1-14-575,0 0-41,-1 3 6,2-4-30,-1 0 33,0 1 17,0 1 35,0 1 41,-1 2 47,2-4-143,-1 0-27,-1 3 4,0 0 49,0 3 70,2-5-54,-2 3 33,1-2-100,-1 5 67,-6 22 260,6-26-307,1-2-37,0-1 81,3-1-54,-2 1-39,-6 8-18,6-11-1,-1 2 88,2-5-15,0 0-2,0 0 74,0 0 54,0 0 332,0 0-3,0 0-306,0 0-46,0-1-65,0-4-54,1-15-53,1 1 1,1-1 0,2-8-29,5-13-2,2-4-84,-6 23-4,0 2-40,-6 17 88,15-46-521,-7 27 282,-3 8 18,2-1-74,-2 4-15,1-1-79,0 2-90,1 0-102,0 1-115,-3 5 323,0 0-33,0 0-34,0 0-37,0 1-37,1 0-39,-2 1-366,-1 0-92,1-1-297,4-4-752,-7 7 2102,20-21-2876,-8 8 1484,0 2 39,6-1-731,7 0-928</inkml:trace>
  <inkml:trace contextRef="#ctx0" brushRef="#br0" timeOffset="12">4868 4265 11381,'-33'-10'518,"26"8"95,7 3-273,-6 4 33,2-2-197,2-1-120,0-1-14,-2 2-5,0-1 21,1 1 37,0 1 63,-1 0 35,1 1 66,-2 1 79,0 1 88,-10 16 132,0 1-49,1 1-45,0 2-41,0 0-38,1 1-34,-12 30 266,6-10-189,0 0-43,-30 92 676,31-90-887,-1 6 517,-11 50-691,22-64 125,5-2-51,4-1-69,6-2-84,-3-26-62,0-3 67,0-1 47,1 0 48,1-1-24,4 5 37,15 2-7,-10-9 18,-8-4-30,1-1 0,-1 0 0,1 0 1,-1-1-1,1 0 0,-1 0 0,2-2-15,37-19 153,12-20-59,-3-4-35,6-13-23,-29 24-26,18-28-10,-19 20 1,-3-2 0,24-49-1,-26 39 74,5-22-74,-14 31-71,-1-1-102,-3 7-35,-1 0-40,26-94-668,-23 78 565,-1-1 77,-7 30 183,0 0 37,-1 7 41,-5 15-13,-1 6-86,0 0-83,0 0-21,0 0 8,0 1 83,-2 6-41,1-4 376,1 0-79,-1 1-76,0 1-70,0-1-66,0 1-61,1 0-57,-1 1-51,0 1-179,0 2-78,-1-1-68,1 1-54,0 4-434,-3 17-1533,3-20 1720,0-1 19,0-4 471,1-1 34,0-2 70,0 0 41,-1 2-137,1-1 110,-1-1 78,0 4-214,1-3 155,0-2 60,0 1-49,0 0-59,0 0-67,0 0 2,1 1-60,-1-1-65,0 1-70,0 0-76,1 1-83,-1-1-86,0 2-94,1 2 417,0 3 92,0 3 32,2 8-91</inkml:trace>
  <inkml:trace contextRef="#ctx0" brushRef="#br0" timeOffset="13">5475 4520 14807,'-25'-17'819,"13"9"-320,6 3 34,5 4-85,-2 1-109,0 0-75,0-1-64,1 1-55,-1-2-30,0 1-50,-3-2-3,3 1-4,1 1 92,-3-1 485,-2 1-24,-18-5-32,19 5-82,1 2-87,-14 3-36,14-3-3,-2 1 8,4-1-305,-2 1-27,-3 2-1,2-2 55,-1-1 77,3-1-45,0 0 35,-2 7 117,-17 17-29,17-17-104,2-2-50,1-1-97,-10 14 44,11-15-38,0 1-1,0-1 1,0 0-1,1 1 1,-1-1-1,1 1 1,0 0 0,0-1-1,0 1 1,1 0-1,-1 2-10,0 0 5,0 0-8,1-1 0,-1 1 0,1 0 0,0-1 0,0 1-1,0-1 1,1 1 0,0 0 0,0-1 0,2 5 3,-1-2-2,3 7-7,6 5-31,-5-11 29,3 4-3,4 10-38,15 27 22,-21-40 22,17 31 0,-6-2-10,-16-32 16,1 0 1,-1 0 0,0 0 0,-1 1-1,1-1 1,-1 0 0,-1 1 0,0-1 0,0 1 1,-3 13 33,-4-3 35,-1-3 20,-2-2 36,-3 1 41,-1-1 45,5-6-131,2-2-45,-8 2-36,7-5 20,-2 1 35,-11 4 5,16-5-28,-2-2 7,-19 0-24,19 0-34,7 0-14,0 0-66,-5-6-48,-7-10 23,5 7 3,2 3-285,5 6 120,4-7-64,0-1 274,3-5 8,-1 5 1,4-2-47,-7 6 79,0 0 27,1-2 6,2 0-45,3-2-51,4-2-77,-8 6 111,1 0 31,1-1-3,1-1-55,3-3-66,5-3-103,13-10-8,0-2-34,119-94-1250,-103 80 1144,0-1 84,-13 11 163,-2 1 70,-1 0 82,-1 0 92,-8 6-21,-6 7-43,-5 4 0,-1 2 60,-8 8 51,0 0 104,2-5 91,6-16 72,-6 16-11,-2 5-37,-7 0-104,0 1-96,1 1-62,-1 1-41,2-1 2,2-2 21,-12 8 325,-20 18 48,4-1 646,-22 24-1086,25-19 360,-5 9 31,4 3-91,16-20-194,1 0-35,2 0-37,2 1-42,7-20 9,0-1-1,0 1 1,0-1-1,1 1 0,-1 0 1,1-1-1,0 1 1,0 0-1,0 0 1,0-1-1,0 1 0,0 0 1,1-1-1,-1 1 0,2 5 0,2 9-14,11 13 12,-4-16-36,-8-12 31,16 14-33,-1-4-51,-1-4-77,-8-5 41,1-1-35,6 1-291,-1 0 75,13 1-417,-18-3 458,0-1-99,0 0-111,-4 0 184,0-1-48,0 0-55,1 0-60,0 0-65,0 0-70,1-1-77,1 0-80,-1 1 40,1-1-45,10-1-930,-3 0 251,22-5-2068,-25 4 2331,2 0-33,-1-2 78,-1 1 199,-1-1 87,3-2-98,8-4-410</inkml:trace>
  <inkml:trace contextRef="#ctx0" brushRef="#br0" timeOffset="14">6607 4062 12182,'-2'-5'369,"1"-2"59,0 0 51,-1-2 43,1-3 269,-1-1 52,-1-26 2034,2 28-1708,-4 6-542,-16-11-88,15 12-252,1 5-65,2 0-102,-1-1-30,-1 0 14,2 1-34,-1 1 35,0 0 19,-1 0 38,0 2 45,-2 0 52,-33 25 290,0 5-83,0 4-74,0 3-63,-22 29 91,19-16-167,2 0-34,-21 42-57,42-60-90,-13 33-72,21-37-4,0 0 0,-1 15 4,7-21-26,1 0 1,1 0-1,1 9 26,2-22-19,1-1-1,1 1 1,0 0-1,1 0 1,3 10 19,6 13-86,-3-18-7,1 0-45,1-3-54,1 0-66,-6-10-41,4 2-77,-1-1 165,11 8-159,-11-9 204,1 0-62,-1-1-27,2 0-72,0 0-89,2 0-101,-2 0 65,0 0-54,-1-1-66,-2 0-77,-2-1-91,-2-2-103,2 0-118,-2 0 432,1-1-35,1 0-18,1 1-39,1-1-42,0 1-45,3-1-118,-1 0-61,2 1-65,-1-1-69,0-1-74,1 0-76,-1 0-82,-1-1-85,-1 0 371,0-1 62,2-2-121,3-4-446,-13 10 1451</inkml:trace>
  <inkml:trace contextRef="#ctx0" brushRef="#br0" timeOffset="15">6796 4541 14551,'-8'-2'231,"-1"1"75,-20-3 893,18 4-758,6-1-269,1 1-48,1 0-60,0 0-67,-6 0 601,0 1-61,1-1-57,0 1-53,0 0-51,1 1-47,0 0-43,0 0-40,-1 0 2,0 1-46,1 0-40,0 0-34,-9 5 75,-6 5-19,10-6-48,-1 0 90,-2 1 35,5-1-108,1-1-73,0 2-64,3-3 5,1-1 35,-10 7 81,5-4-57,3-1-38,1 1-34,-5 5 18,-4 4 51,-11 10-69,24-24-7,-1-1 1,1 1-1,1 0 0,-1 0 0,0 0 0,0 1 0,1-1 0,-1 0 0,1 1 0,0-1 0,0 0 0,0 1 0,0 0 0,0 1-1,-2 4 1,1-4 0,0 0-1,0 0 0,1 1 0,-1-1 1,1 0-1,0 1 0,0-1 0,1 1 1,-1 0-1,1-1 0,0 1 0,1 2 0,-1 4 0,4-6-11,11 16-7,-11-16-9,2-2-10,0 1 2,1 1 38,0-2-44,2-2-54,3 0-79,-8-1 105,0 1 36,3 0 0,0-2-71,2 1-84,-3-1 48,1 0-37,-3 0 97,1 2 27,4-1 0,0-2-57,1-2-82,-3 2 49,0-2-37,-2 2 112,1 0 26,3-2 0,-1 0-41,3-3-59,5-3-92,-11 7 185,1 0 16,4-1 3,-1-3-30,1-1-41,5-5-66,-11 9 125,2 1 21,2-3 5,0-1-39,1-4-48,3-4-74,-3 4 110,-2 3 40,0-1-23,1-3-32,3-5-52,16-26 56,-9 12 100,-14 25 13,-4 6-6,0 0-10,0 0 7,-5-4 62,-13-11 99,18 14-180,0 1-1,0 0 0,-1 0 1,1 0-1,0-1 1,0 1-1,0 0 0,-1 0 1,1 0-1,0 0 0,0-1 1,-1 1-1,1 0 1,0 0-1,0 0 0,-1 0 1,1 0-1,0 0 1,-1 0-1,1 0 0,0 0 1,0 0-1,-1 0 1,1 0-1,0 0 0,0 0 1,-1 0-1,1 0 1,0 0-1,0 0 0,-1 0 1,1 0-1,0 0 0,0 1 1,-1-1-1,1 0 1,0 0-1,0 0 0,-1 0 1,1 1-1,0-1 1,0 0-1,0 0-6,-6 4 85,-1 0 43,-20 15 416,16-11-342,2-2-76,6-3-106,1-2-37,-10 9 262,3-2-102,3-1-67,0 0-58,3-3 4,-1 0 32,-5 7 89,2-3-62,3-2-44,1 1-38,-1 1 29,-1 5 28,4-10-53,-1 2 2,1 0 0,0 0 0,0 0-1,0 0 1,0 0 0,1 0-1,0 0 1,0 0 0,0 0 0,1 0-1,0 0 1,0 0 0,0 0 0,1 1-5,10 18 21,-11-22-21,-1-1 1,1 0-1,-1 1 0,1-1 0,0 0 1,0 0-1,0 0 0,0 0 1,0 0-1,0 0 0,0 0 1,0 0-1,0 0 0,0 0 1,0 0-1,1-1 0,-1 1 1,0-1-1,0 1 0,1-1 0,-1 1 0,3 0 2,6 2 17,37-4-10,-34-3-4,0-1-3,11-1-5,1-2 0,-1-1 1,0 0-1,-1-2 0,0-1 1,-1-1-1,2-2 3,10-6-37,17-10 5,13 0 21,-55 26 7,-6 3 3,0 0 0,0 0 0,1 1 1,-1-1-1,0 1 0,1 0 0,-1-1 0,1 2 0,0-1 0,-1 0 1,2 1 0,36-7-11,-28 6 2,0 1-1,0 1 1,0 0 0,7 1 9,-20-2-2,1 0 1,-1 0 0,1 1-1,-1-1 1,1 0 0,-1 0 0,1 0-1,-1 0 1,1 1 0,-1-1 0,0 0-1,1 0 1,-1 1 0,1-1-1,-1 0 1,0 1 0,1-1 0,-1 0-1,0 1 1,1-1 0,-1 1-1,0-1 1,1 1 1,17 21-34,-18-22 33,1 1 1,-1-1 0,0 0 0,1 1 0,-1-1 0,0 1 0,1-1 0,-1 1-1,0-1 1,0 1 0,1-1 0,-1 1 0,0-1 0,0 1 0,0-1 0,0 1-1,0-1 1,0 1 0,0 0 0,0-1 0,0 1 0,0 0 0,0 66 5,-2-43 43,-4-7-40,2-9 6,-2 12 85,-2-2-68,2-10 25,-3 9 88,6-12-147,-2 3 70,-19 26 338,16-23-295,4-6 53,-3 1-56,1 1-81,3-4-18,1 0 1,-1 0-1,0-1 0,1 1 1,-1-1-1,-1 0 0,1 0 1,0 0-1,-3 1-8,-13 8 27,17-9-25,0-1-1,0 0 1,-1 0 0,1 0-1,0 0 1,0 0 0,-1 0 0,1-1-1,-1 1 1,1-1 0,-2 1-2,-3 0 2,0 0 12,7-1-4,-5-1-23,-16-4-33,16 3-84,5 2-110,2-5-99,3-11-39,-3 12 295,0 0 0,0 1 0,0-1-1,1 0 1,0 1 0,-1 0 0,1-1-1,0 1 1,1 0 0,-1 1-1,0-1 1,2 0 83,23-17-209,3 0-73,70-45-737,-70 46 735,1-1 47,-1 0 65,-1 0 86,11-6-17,0 1 47,25-15 71,-56 34-5,5-4 0,8-4 34,40-24 28,-58 35-43,-5 3 14,0 0 61,0 0 94,0 0 63,0 0 70,-7 7 29,3-3-294,0 1-26,-2 3-1,-2-1 44,-2 1 61,-6 2 98,11-6-183,-1-1-25,-1 2 0,-2 1 42,-2 1 54,-5 3 86,10-6-159,0-1-24,-2 2 0,-1 1 42,-2 1 52,-4 3 85,7-4-174,-4 2 65,-22 13 198,25-15-240,2-2-36,2 0 55,1 1-46,-12 17 7,13-16-7,6-1-4,11 14-17,-14-19-13,0 1-1,1-1 1,-1 1 0,0-1 0,0 0 0,1 1-1,-1-1 1,0 0 0,1 1 0,-1-1-1,1 0 1,-1 1 0,0-1 0,1 0 0,-1 0-1,1 0 1,-1 1 0,1-1 0,-1 0-1,1 0 1,-1 0 0,0 0 0,1 0 0,0 0 0,14 3-49,0-1-91,0-1-86,0 0-79,0-1-72,0-1-66,0 0-59,0-1-52,10-1-425,-1-2-90,6-1-294,14-5-750,-21 6 1023,0 0 39,-8 1 383,0 1 34,10-2-1671,-8 1 815,-3 1 304,-1-1 71,0-1 82,0 0 72,2-2-124,8-3-465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04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1922 11573,'-11'11'1326,"5"-4"-491,1-2-195,1-2-68,2 0-82,0-2-70,1 0 107,1 0-78,-1-1 220,-4 0-68,4 0-385,0 0-55,0 0-51,1 0-44,-2 0-36,1 0-78,-3 0-288,3 0 295,0 0 34,0 0 45,0 0 55,-1 0 67,1 0 77,0 0 49,-1 0 77,1 0 86,0 0 92,-1 0 101,0 0 108,0 0 116,0 0 123,6-7-874,0-1-65,-2 2-28,2-1 23,1-1 30,3-3 47,-3 1-68,5-4 10,8-10 77,35-45 1,3-3-44,6-9-28,200-241 116,-219 274-92,0 0-36,45-46-30,210-204-220,-233 236 201,2 0 53,80-81-1,49-43-42,-189 180-22,24-21 23,-2-1 0,19-24-20,-1-2 45,-41 46-36,-2 2 15,1 1 24,16-19 37,-16 18 57,-5 6 47,0 0 35,0 0 22,0 0-25,0 0-45,0 0-51,0 0-55,0 0-35,0 0-22,0 0-18,0 0 10,0 0-16,0 0-5,0 0 8,3-5 27,34-47 0,-33 47-27,0 0 56,2-5 28,1 1-40,-3 4-156,0-1 186,6-6-148,-3 2-4,-4 6 49,-2 3 34,-1 1 11,5-6-19,18-16 36,-18 17-31,-5 5-10,0 0 5,0 0 28,0 0 20,0 0-13,0 0 5,0 0 6,0 0 5,0 0-19,0 0-13,0 0-48,0 0-96,0 0 18,0 0-33,0 0-36,0 0-48,0 0-62,-5 3-67,-5 5-75,-1 0-86,8-6 158,1-1-74,2-1 87,0 0-60,0 0-205,0 0 263,0 0-33,0 0-36,0 0-37,0 0-38,0 0-41,0 0-43,0 0-40,0 0-39,0 0-38,0 0-36,0 0-34,0 0-867,0 0-470,-3 0-1463,1 0 2074,-2 0 123,-1 0 47,-1 0-220,-5 0-723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04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8339 4168 5955,'0'-1'-68,"-1"-5"-8,-1-2-9,-2-12-172,4 20 244,0 0-1,0-1 1,0 1 0,0-1-1,-1 1 1,1-1 0,0 1-1,0 0 1,0-1 0,0 1-1,0-1 1,0 1 0,0-1-1,1 1 1,-1-1 0,0 1-1,0 0 1,0-1 0,0 1-1,0-1 1,1 1 0,-1 0-1,0-1 1,0 1 0,1-1-1,-1 1 1,0 0 0,1-1 13,0-1-173,2-2 105,1-1 92,0-1 82,1-1 112,1-1 80,0-1 139,1-1 305,-5 7-310,-1 1 40,0 1 559,-1 1 1178,0 0-878,0 0-504,0 0-353,0 0-34,0 0 343,0 0-122,0 0-114,0 0-103,0 0-71,0 0 267,0 0-45,0 0 40,0 0 32,0 0 2,0 0-12,0 0-22,0 0-40,0 0-48,0 0-97,0 0-92,0 0-62,0 0-16,0 0 24,0 0 30,-1-3-89,1 0-100,1-1-64,2 0-54,0-1 14,-1 0 51,0 0 53,-1-1 82,2-5-101,7-26 286,-8 28-341,-1 4-64,2-7-68,-1 5 41,2-7 29,1 7-36,1-2-39,1 1 75,0-2 36,-5 7-24,1-2 139,3-1-8,18-21-3,-18 21-26,1 2-8,22-11-38,-15 11-2,-1 5-35,27 2 111,-25-2-118,0 4 36,-5-1-45,7 3 5,6 10 49,-13-11-51,0-1-28,-2 2 43,1 2 45,3 6 67,-4-6-193,1 3 39,20 39 112,-19-26-94,-5-10-39,-2 1-33,-2 6 50,0 0-1,-1 1 0,-2-1 1,0 0-1,-2 0 1,0 0-1,-1-1 1,-1 1-1,-1-1 0,-1-1 1,-1 1-1,-2 1 5,-12 22-17,-2-2 0,-1 0 0,-3-2 1,-31 35 16,26-38-13,-1 0 1,-2-3-1,-37 27 13,38-39 8,26-17-2,8-4-5,0 1 0,0-1 0,0 0 1,-1 0-1,1 0 0,-1 0 0,1 0 1,0 0-1,-1 0 0,0-1 0,-1 1-1,-3 0 8,-5-2 11,-10-9-9,14 3-20,5 4 2,-5-10 3,5-5-57,2 9 47,0-7-2,5-8-53,-4 15 64,0 6 5,0-1 0,0 1 0,1 0 0,-1 0 0,1 0 1,-1 0-1,1 0 0,0 0 0,0 0 0,1 0 0,-1 1 0,1-1 0,1-2 1,0-4 5,-2 6-3,0 0 0,0-1-1,1 1 1,-1 0 0,1 0 0,0 1-1,0-1 1,0 0 0,0 0 0,0 1 0,1-1-1,-1 1-1,3-6 4,-3 6-3,0-1-1,-1 0 1,1 1-1,0 0 1,0-1-1,1 1 1,-1 0-1,0 0 1,1 0-1,-1 1 1,1-1 0,0 0-1,-1 1 0,32-17 0,-26 15 6,0 0-1,0 1 0,1 0 1,-1 1-1,7-1-5,8 1 28,0 1-1,0 0 1,4 2-28,2 1-14,40 11 86,-45-8-99,-5 1-51,-1 0-67,-1 1-83,0 1-99,-10-4-217,0-1 98,-1 0 85,-1-1 71,-1 1 19,0 0 61,5 5-276,-7-7 318,0 1-39,1-1-57,0 1-72,0-1-710,0 1 103,-1-1 94,0 0 90,0-1 202,0 1 53,-1-1 50,1 0 48,-1 0 43,0 0 42,0 0 37,0 0 36,1 0-47,-1 0 54,0 0 46,-1 0 37,1-1-6,1 3-192,-1-3 175,0 1-33,0 0-74,-1 0 81,1 0-35,-1-1-41,1 1-45,0 0-48,0 0-54,0 0-57,0 0-61,0 1-67,0-1-70,1 1-75,-1-1-79,1 1-83,0 0-88,0 0-91,0 1-97,2 1 255,0 0 110,2 3-58,5 4-307,-8-8 909</inkml:trace>
  <inkml:trace contextRef="#ctx0" brushRef="#br0" timeOffset="1">1161 621 8212,'-11'2'222,"-22"9"616,21-6-529,3-2-135,6-2-138,0 0-41,-5 3 304,1-1-60,1 0-51,1-1-46,0 1-20,2-1-42,-5 4 35,3-2-5,1-1 49,-5 2 240,2-1-83,1 1-75,1-2-63,1 1-33,0 0-59,-4 5 10,3-2 3,1-2 59,-15 15 379,2 1-61,2 1-55,0 0-50,-1 5 18,1 0-52,-6 14 90,1 0-63,13-26-239,-10 23 58,3 2-37,-7 44 60,11-7-90,7-37-51,2 0 0,2-1 0,4 21-65,-3-43 17,1-1 1,1 1 0,0-1 0,6 14-18,-4-16 21,0 0 1,1 0 0,1 0 0,0-1 0,2 0-22,0 0 27,1 0 1,0-1-1,1-1 0,0 0 0,1 0 1,0-2-1,0 1 0,1-2 0,1 0 1,-1 0-1,1-1 0,1-1 0,-1-1 0,1 0 1,0-1-1,3 0-27,8 0 36,0 0 1,0-2-1,1-1 1,-1-2 0,0 0-1,1-2 1,-1-1-1,0-1 1,-1-2-1,1 0 1,-1-2-1,-1 0 1,25-14-37,-16 5 53,-1-1-1,-1-1 1,-1-2 0,12-11-53,-10 4 53,-1-1 0,-1-1 1,18-26-54,-18 15-3,-4-2-76,-3-3-71,-4-1-60,-3-2-53,-5-1-45,-6 20-52,-1 0 0,-1-11 360,-3 13-282,0-1 1,-2 1-1,-2 0 1,-1-1-1,0 1 0,-3 1 1,0-1-1,-11-25 282,-7-2-431,-7 2 48,-4 8 21,-4 9 107,-14 4 52,40 27 165,0 0 1,0 1-1,0 1 1,-1 0-1,-3 1 38,-1 0-47,0 1 1,0 1 0,0 0-1,-1 2 47,-46 6-198,11 5-51,1 5-106,-23 12-194,3 7-62,1 3-55,3 5-46,-40 33-504,-45 50-717,122-97 1447,0 0-54,12-9 134,1 1-46,-2 3-109,-9 14-338,7-8 198,7-11 271,-4 4-18,-1 0 70,-7 8-26,1 1 127,10-9 156,1 1 48,-3 6 31,-9 15 30</inkml:trace>
  <inkml:trace contextRef="#ctx0" brushRef="#br0" timeOffset="2">1249 1765 7700,'0'0'643,"0"0"-241,0 0-36,-3-4 135,2 2-533,0 1 44,0-1 40,0 1 40,0 0 35,0 0 34,0-1 254,0 1-115,1 0 34,-1 0 419,0 0 260,2 2 607,-1 0-662,1 0-350,-1-1-133,1 1-34,-1 0-106,1 0-34,-1 0-38,1 0-42,0 0-72,-1 0-35,1 0-37,0 0-40,-1 0-41,1 0-45,0 0-47,0 0-50,-1 0-27,1 1-44,0-1-44,-1 0-47,5 15 679,0 27-78,-3 4 101,-1-2 19,-1 65 615,-1-43-456,0 13 73,-4 1-60,-2-1-60,-1 1-61,-1 6-30,2 1-70,2-14-29,0 1-53,2-1-51,0 1-50,3 1-50,1-2-48,3 1-48,3 0-46,3 8 52,2 7-10,6 7-31,-14-78 16,3 3-16,0-2 16,0-1-16,-6-14 16,-1-5-18,0 0 2,0 0-51,0 0-82,0 0 22,0 0-56,0 0-84,0 0 83,0 0-32,0 0-36,0 0-38,0 0-36,0 0-36,0 0-37,0 0-40,0 0-47,0 0-49,0 0-56,0 0-61,0 0-67,0 0-72,0 0-81,0-1-92,0-2-105,0-2-116,0 4 831,-1 0 50,1-1 44,0 1 40,0 0 4,0 0 42,0-1-19,-1 1 46,1-1-54,0 0 29,-1 1-23,1-1-65,0 0-24,0 0-71,0 0-82,0-1-94,0 1 6,-1-1-80,1 0-87,0 0-93,0-1-99,0 0-107,0 0-112,0-1-121,0-3 435,0-3 92,0-3-46,0-10-264</inkml:trace>
  <inkml:trace contextRef="#ctx0" brushRef="#br0" timeOffset="3">824 2592 9877,'-6'0'795,"2"0"-786,0 0 62,1 0 57,0 1 52,1-1 46,1 0 44,1 0 37,0 0 33,0 0 261,3 0 53,9 0 1433,-7 0-1480,0 0-35,0 0-47,1 0-63,-2 0-195,0 0-39,0 0-42,0-1-47,-1 1-61,0 0-38,0 0-40,0-1-42,-1 1-46,1-1-47,-1 1-49,0 0-53,23-6 579,0 0-37,0 0-36,0-1-33,25-7 147,0 0-104,-1 0-85,1 1-64,20-5 31,0 3 0,24 0-161,-27 9 61,-1 3 1,14 3-62,-11 0-3,-61 0-88,-8 0-101,0 0-48,0 0-19,0 0 32,0 0-2,0 5 7,0-1 41,0 2-77,0-1 98,0 4-106,0-6 148,0 0-46,0 1-174,0-1-53,-2-1-61,-1 0-69,3-1 307,-1-1 39,0 1-72,1 0 109,-1 0 78,-2 4 37,1-3-70,1-1-19,0 0-58,-1 0-70,1 0-81,-1 0-18,0 0-71,0 0-79,0 0-86,-1 0-91,1 0-100,-1 0-106,0 0-112,1 0 707,1-1 37,-1 1-144,0-1 60,0 1 149,1 0 36,-3 0-216,2 0 191,0-1-47,1 1-12,-1-1-52,0 1-61,0-1-68,-1 1 9,1 0-60,0-1-63,-1 1-68,0-1-74,0 1-79,-1 0-83,0 0-89,2-1 709,0 1 39,-4 0-58,-3 1 95,-5 1 91</inkml:trace>
  <inkml:trace contextRef="#ctx0" brushRef="#br0" timeOffset="4">1236 3542 5955,'-9'5'262,"-16"6"410,11-4-308,7-4-206,1 0-45,1-1-55,2-1-66,-16 8 578,-16 13 851,26-15-964,0 1-42,2-2-109,3-3-181,1-1-65,-5 5 387,2-2-96,1-1-85,1-1-71,1 0-39,0-1-65,-2 4 14,1 0-3,1-3 0,-1 1 49,-3 4 148,2-4-101,1 2 39,-2-1-172,-2 2 34,-9 9 182,-5 4 98,-32 33 597,37-32-677,12-15-242,-3 4 60,-13 18 216,16-21-260,0-1-34,2-1 100,1 3-70,-6-2-59,1 1 14,5 1 70,8-11-24,2 1-41,6-3 10,5-7 50,71-58 41,132-107-36,-190 151-67,9-9 8,-10 11 5,-18 16-19,13-6-10,-19 10-22,-7 4-5,0 0 5,0 0 30,11 4 77,0 3-41,-6-4-1,1 0 184,-2 2 42,7 9 10,0 1-35,11 15 160,-6-6-182,1-1-42,21 25 100,-30-38-254,4 6 10,12 6 48,9 5-9,1-2 0,22 12-86,-6-8 2,-1-8-77,-43-19-100,0 0 46,3 2 0,-1-2 50,9 5-81,-12-5 63,0-1-45,0 1-21,0-1-50,-1 1-58,1-1-66,-1 0-1,1 0-55,-1 0-62,1-1-66,0 1-71,1 0-75,-1 0-80,1 0-85,1-1-170,1 2-46,18 2-2511,-15-2 2072,-3-1 416,-1 0 68,-1 0 89,-1 0 107,-3-1 430,0 0 37,0 1-244,-1-1 10,0 0-144</inkml:trace>
  <inkml:trace contextRef="#ctx0" brushRef="#br0" timeOffset="5">388 4730 6451,'-5'5'339,"-4"5"-211,-1 2 54,-12 15 297,17-21-368,2-2-40,-11 17 450,0 0 37,-27 50 1370,25-40-1134,-2 6 59,7-16-421,0 0-67,0 0-80,0 0-93,-2 3-5,0 0-34,-13 25 71,-2 5-67,-33 74 88,40-82-109,19-41-91,2-5-2,0 0 40,0 0 77,0 0 130,0 0 79,0 0-17,0 0-99,0-1-173,2-4-34,37-82-25,-27 59 86,0 0-53,0 0-48,-1 1-41,9-20-101,-2 1-73,40-104-650,-35 86 578,-12 32 196,-1 0 51,0 1 63,0-1 72,-8 25-69,1 2-3,6-16-7,-6 16 4,-3 5-4,0 0 7,7 1 20,0-2-50,-3 0 11,-1 1 33,5 1 101,-4 6 123,-2-4-187,2 1-44,1 2-11,-3-3 16,0 1 35,0 1 21,0 0 36,0 1 43,0 2 49,3 10-2,-1 2 29,5 32 396,-7-20-336,-2-6 3,0 0-51,0 0-47,0 0-42,0 17 33,0 1-86,2 0-66,0-1-46,1-9-32,2-1 0,5 21 22,4-4 30,19 26 44,-31-73-76,-1 1 0,0-1 0,1 0 0,0 0 0,0 0 0,0-1 0,0 1 0,0 0 0,0-1 0,1 1 0,2 1 2,2 2-31,1 4-231,-1-4 90,-1-1 43,1-2-4,-4-2 37,1 1-51,1 2-388,1 0-107,0-1-91,0-1-73,3 2-563,11 3-1983,-13-5 2223,-4-2 562,0 1 34,0 0 40,-1-1 45,1 1-51,0 0 98,-1-1 111,-1 1 124,5 1-1647,-4-2 698,-2 1 278,0-1 112,0 0 128,0 0 108,0 0 9,0 0-123</inkml:trace>
  <inkml:trace contextRef="#ctx0" brushRef="#br0" timeOffset="6">48 5176 15479,'-40'-23'112,"32"19"-5,8 4-32,0 0-49,0 0-4,0 0 26,0 0 37,0 0-18,0 0 34,4-6 179,11-16-82,-14 21-186,-1 1 0,0-1 1,1 1-1,-1-1 1,1 0-1,-1 1 0,1-1 1,-1 1-1,1 0 1,0-1-1,-1 1 0,1-1 1,0 1-1,-1 0 1,1-1-1,0 1 1,-1 0-1,1 0 0,0 0 1,0-1-13,56-16 136,-24 10-87,0 1 0,6 1-49,1 2-134,-27 2 37,0 1-55,0-1-77,1 1-92,-1-1-111,-6 1 169,-1-1-35,1 1-37,0-1-39,-1 0-42,1 1-43,0-1-46,0 0-48,0 0-51,-1-1-53,33-1-3886,-31 3 3614,-1 0 46,1 1-28,-1 0 94,0 0 111,-4-1 401,-1 1 35,1-1-26,-2 1 34,2-1-175,-2 1 27,0-1-74</inkml:trace>
  <inkml:trace contextRef="#ctx0" brushRef="#br0" timeOffset="7">755 4962 12982,'0'0'475,"-6"-3"-86,-16-8 20,16 8 156,6 3 57,-5 2 79,3-2-575,-1 0-59,-5 0 19,5 1-30,-1 0 38,1 0 23,-1 1 46,0 1 52,0 0 62,-1 2-134,-2 1 54,-19 20 601,16-15-502,6-6-182,0-1-33,1-1-41,1-1-47,-6 8 268,1-1-55,1-1-47,0-1-41,1 1-22,1 0-38,-7 13-1,3-6-3,3 0-33,-8 33-93,10-7 88,3-19 21,0 12 6,0-33-43,0 0 0,0 0 1,0 0-1,0 0 0,0-1 1,0 1-1,0 0 0,1 0 0,-1 0 1,0-1-1,0 1 0,1 0 1,-1 0-1,0 0 0,1-1 0,-1 1 1,1 0-1,-1-1 0,1 1 0,3 7 5,-2-4-4,0 0 0,0-1 0,0 1 0,1-1 0,-1 0 0,1 0 1,0 0-1,2 2-1,24 22 10,-15-20-8,1 0-37,1-3-37,1 0-40,-1-1-41,0-1-45,-1-2-45,-2 1-48,-6-2-136,3-1-98,-4 0 409,1-1-49,1 0-50,0-1-51,1 1-52,1-2-52,0 1-55,0-1-55,-2 2 67,0-1-36,0 0-35,0 1-35,-1-1-37,1 1-37,0 0-37,-1 0-38,9-5-801,14-13-2065,-22 13 2509,-1 0 66,3-1-30,-6 5 547,1-1 40,4-1-233,0-1 84,2 0-30,6-3-200</inkml:trace>
  <inkml:trace contextRef="#ctx0" brushRef="#br0" timeOffset="8">1068 4693 15479,'-2'0'505,"-2"0"-207,-8 0 0,0 0-68,6 0 128,3 6 31,2-2-281,-2-1-53,0 3-3,1-3 7,1 1 39,0 0 23,0 1 43,-1 0 49,1 3 57,0-3-143,-1 0-35,0 2 11,1 2 65,0-4-53,0 1 34,0 1 40,0 2 44,-4 30-104,1 2 48,0 101 547,6-80-442,2 2-75,-2-33-149,1 0-37,3 22-51,-2-30-79,-3-17-112,-1-2 59,1 0 53,0-1 44,-1 0 35,0 0 33,0 4 136,0-5-186,0-1-39,-1 1-57,1 0-66,0 0-78,0 1-87,-1 0-99,1 1-108,0 1-119,0 5-117,0-5 363,0-1-39,0-1-42,0-2-37,0 0-652,0-1 290,0 0 258,0 0 61,0 0-60,0 0-70,0 0-57,0 0-212,0 0-550,0 0 281,0 0 61,0 0 458,0 0 53,0 0 58,0 0 51,0 0-73,0 0-282</inkml:trace>
  <inkml:trace contextRef="#ctx0" brushRef="#br0" timeOffset="9">959 5155 10901,'1'-2'917,"0"-3"-348,2-2-215,0-2 87,13-28 1211,-11 28-1330,0 1-36,1-1-42,0 1-62,1 0-71,0 1-85,-1 0 5,4-3-14,8-3 49,-13 8-95,0 1 23,0-1-1,0 1 1,0 0-1,1 0 0,0 1 1,0 0-1,0 0 1,0 0-1,0 1 1,1 0-1,1-1 7,-6 3 122,0-1-35,1 1-38,0-1-40,1 0-42,-1 0-43,2 0-46,-1 0-47,1 0-92,1-1-70,0 1-73,-1-1-77,1 1-81,0-1-82,0 1-86,0 0-89,0-1-92,0 1-96,-1 0-98,0 0-102,-1 1-104,1-1-107,-2 1-112,0 0-113,-3 0 1168,0 0 114,0 0 38,0 0-39</inkml:trace>
  <inkml:trace contextRef="#ctx0" brushRef="#br0" timeOffset="10">1297 5109 15783,'-1'1'426,"-3"2"-190,1-1-138,0-1-55,-4 2 1,2 1 51,-1 2 88,3-2-43,-1 2 41,3-5-217,0 2 46,-2 1 39,1 0 35,-5 7 193,-8 16 522,11-20-589,2-3 262,2 1-310,-1-2-36,0 4 38,-1 0-80,-1 1-69,0-4 9,3-1 33,-3 4 127,4-1-80,0-5-75,3 14 2,-4-9 27,-1-1 57,6 0-49,16 16-4,-16-16-9,1-5 11,0 1-43,9 1 8,3-7 46,-10 2-59,3-2 3,7-6 29,17-13-3,-24 17-34,5-7 8,-2-8-48,-12 19-6,2 0 31,2-4 15,-2-1-63,-1-2-68,1-3-102,-3 10 61,0-1 61,0-1 34,1-8-16,-1 8 19,-1-1-57,0 0-76,0 2 46,0 0-34,-1-1-38,1 1-42,-1-1-46,0 1-49,-1-2-53,1 1-58,0 3 302,1 0 43,0 0 2,-1-1 49,1-2-24,-1 2-10,0-1-46,0 0-86,-1 0-45,0-1-92,-1 0-109,-1-2-122,-9-16-487,12 21 989,-1-2-401,-1 0 112,0 0 98,1 2 83,-1-1 46,0 2 71,-4-2-21,5 2 14,1 0 12,0 1-37,-9-4-991,8 4 1141,1 0-48,0 0-47,-1 1-43,1-1-41,-1 0-36,-1 0-296,0 0-69,-1 0-80,-2 1-558,-4 0-882,6-1 1225,0 1 52,0-1 106,2 0 321,0 0 65,0 1 74,0-1 82,1 0 91,-1 0 100,1 0 108,0 1 117,-2-1-610,1 0 56,1 1-3,1-1-88</inkml:trace>
  <inkml:trace contextRef="#ctx0" brushRef="#br0" timeOffset="11">1568 5033 6275,'0'0'1200,"0"0"-485,0 0-251,0 0 516,0 0-381,0 6 362,0-3-787,0 0 44,0 4 321,0-1-132,0 18 1323,0-17-1321,0-1-59,0-1-71,0-1-100,0 0-119,0-3-81,0 0-37,0 8 536,0-1-109,0-2-95,0-1-81,0-1-73,0 0-46,0-1-32,0 7 13,0-7 18,0 1 64,-3 16 570,1-14-575,0 0-41,-1 3 6,2-4-30,-1 0 33,0 1 17,0 1 35,0 1 41,-1 2 47,2-4-143,-1 0-27,-1 3 4,0 0 49,0 3 70,2-5-54,-2 3 33,1-2-100,-1 5 67,-6 22 260,6-26-307,1-2-37,0-1 81,3-1-54,-2 1-39,-6 8-18,6-11-1,-1 2 88,2-5-15,0 0-2,0 0 74,0 0 54,0 0 332,0 0-3,0 0-306,0 0-46,0-1-65,0-4-54,1-15-53,1 1 1,1-1 0,2-8-29,5-13-2,2-4-84,-6 23-4,0 2-40,-6 17 88,15-46-521,-7 27 282,-3 8 18,2-1-74,-2 4-15,1-1-79,0 2-90,1 0-102,0 1-115,-3 5 323,0 0-33,0 0-34,0 0-37,0 1-37,1 0-39,-2 1-366,-1 0-92,1-1-297,4-4-752,-7 7 2102,20-21-2876,-8 8 1484,0 2 39,6-1-731,7 0-928</inkml:trace>
  <inkml:trace contextRef="#ctx0" brushRef="#br0" timeOffset="12">4868 4265 11381,'-33'-10'518,"26"8"95,7 3-273,-6 4 33,2-2-197,2-1-120,0-1-14,-2 2-5,0-1 21,1 1 37,0 1 63,-1 0 35,1 1 66,-2 1 79,0 1 88,-10 16 132,0 1-49,1 1-45,0 2-41,0 0-38,1 1-34,-12 30 266,6-10-189,0 0-43,-30 92 676,31-90-887,-1 6 517,-11 50-691,22-64 125,5-2-51,4-1-69,6-2-84,-3-26-62,0-3 67,0-1 47,1 0 48,1-1-24,4 5 37,15 2-7,-10-9 18,-8-4-30,1-1 0,-1 0 0,1 0 1,-1-1-1,1 0 0,-1 0 0,2-2-15,37-19 153,12-20-59,-3-4-35,6-13-23,-29 24-26,18-28-10,-19 20 1,-3-2 0,24-49-1,-26 39 74,5-22-74,-14 31-71,-1-1-102,-3 7-35,-1 0-40,26-94-668,-23 78 565,-1-1 77,-7 30 183,0 0 37,-1 7 41,-5 15-13,-1 6-86,0 0-83,0 0-21,0 0 8,0 1 83,-2 6-41,1-4 376,1 0-79,-1 1-76,0 1-70,0-1-66,0 1-61,1 0-57,-1 1-51,0 1-179,0 2-78,-1-1-68,1 1-54,0 4-434,-3 17-1533,3-20 1720,0-1 19,0-4 471,1-1 34,0-2 70,0 0 41,-1 2-137,1-1 110,-1-1 78,0 4-214,1-3 155,0-2 60,0 1-49,0 0-59,0 0-67,0 0 2,1 1-60,-1-1-65,0 1-70,0 0-76,1 1-83,-1-1-86,0 2-94,1 2 417,0 3 92,0 3 32,2 8-91</inkml:trace>
  <inkml:trace contextRef="#ctx0" brushRef="#br0" timeOffset="13">5475 4520 14807,'-25'-17'819,"13"9"-320,6 3 34,5 4-85,-2 1-109,0 0-75,0-1-64,1 1-55,-1-2-30,0 1-50,-3-2-3,3 1-4,1 1 92,-3-1 485,-2 1-24,-18-5-32,19 5-82,1 2-87,-14 3-36,14-3-3,-2 1 8,4-1-305,-2 1-27,-3 2-1,2-2 55,-1-1 77,3-1-45,0 0 35,-2 7 117,-17 17-29,17-17-104,2-2-50,1-1-97,-10 14 44,11-15-38,0 1-1,0-1 1,0 0-1,1 1 1,-1-1-1,1 1 1,0 0 0,0-1-1,0 1 1,1 0-1,-1 2-10,0 0 5,0 0-8,1-1 0,-1 1 0,1 0 0,0-1 0,0 1-1,0-1 1,1 1 0,0 0 0,0-1 0,2 5 3,-1-2-2,3 7-7,6 5-31,-5-11 29,3 4-3,4 10-38,15 27 22,-21-40 22,17 31 0,-6-2-10,-16-32 16,1 0 1,-1 0 0,0 0 0,-1 1-1,1-1 1,-1 0 0,-1 1 0,0-1 0,0 1 1,-3 13 33,-4-3 35,-1-3 20,-2-2 36,-3 1 41,-1-1 45,5-6-131,2-2-45,-8 2-36,7-5 20,-2 1 35,-11 4 5,16-5-28,-2-2 7,-19 0-24,19 0-34,7 0-14,0 0-66,-5-6-48,-7-10 23,5 7 3,2 3-285,5 6 120,4-7-64,0-1 274,3-5 8,-1 5 1,4-2-47,-7 6 79,0 0 27,1-2 6,2 0-45,3-2-51,4-2-77,-8 6 111,1 0 31,1-1-3,1-1-55,3-3-66,5-3-103,13-10-8,0-2-34,119-94-1250,-103 80 1144,0-1 84,-13 11 163,-2 1 70,-1 0 82,-1 0 92,-8 6-21,-6 7-43,-5 4 0,-1 2 60,-8 8 51,0 0 104,2-5 91,6-16 72,-6 16-11,-2 5-37,-7 0-104,0 1-96,1 1-62,-1 1-41,2-1 2,2-2 21,-12 8 325,-20 18 48,4-1 646,-22 24-1086,25-19 360,-5 9 31,4 3-91,16-20-194,1 0-35,2 0-37,2 1-42,7-20 9,0-1-1,0 1 1,0-1-1,1 1 0,-1 0 1,1-1-1,0 1 1,0 0-1,0 0 1,0-1-1,0 1 0,0 0 1,1-1-1,-1 1 0,2 5 0,2 9-14,11 13 12,-4-16-36,-8-12 31,16 14-33,-1-4-51,-1-4-77,-8-5 41,1-1-35,6 1-291,-1 0 75,13 1-417,-18-3 458,0-1-99,0 0-111,-4 0 184,0-1-48,0 0-55,1 0-60,0 0-65,0 0-70,1-1-77,1 0-80,-1 1 40,1-1-45,10-1-930,-3 0 251,22-5-2068,-25 4 2331,2 0-33,-1-2 78,-1 1 199,-1-1 87,3-2-98,8-4-410</inkml:trace>
  <inkml:trace contextRef="#ctx0" brushRef="#br0" timeOffset="14">6607 4062 12182,'-2'-5'369,"1"-2"59,0 0 51,-1-2 43,1-3 269,-1-1 52,-1-26 2034,2 28-1708,-4 6-542,-16-11-88,15 12-252,1 5-65,2 0-102,-1-1-30,-1 0 14,2 1-34,-1 1 35,0 0 19,-1 0 38,0 2 45,-2 0 52,-33 25 290,0 5-83,0 4-74,0 3-63,-22 29 91,19-16-167,2 0-34,-21 42-57,42-60-90,-13 33-72,21-37-4,0 0 0,-1 15 4,7-21-26,1 0 1,1 0-1,1 9 26,2-22-19,1-1-1,1 1 1,0 0-1,1 0 1,3 10 19,6 13-86,-3-18-7,1 0-45,1-3-54,1 0-66,-6-10-41,4 2-77,-1-1 165,11 8-159,-11-9 204,1 0-62,-1-1-27,2 0-72,0 0-89,2 0-101,-2 0 65,0 0-54,-1-1-66,-2 0-77,-2-1-91,-2-2-103,2 0-118,-2 0 432,1-1-35,1 0-18,1 1-39,1-1-42,0 1-45,3-1-118,-1 0-61,2 1-65,-1-1-69,0-1-74,1 0-76,-1 0-82,-1-1-85,-1 0 371,0-1 62,2-2-121,3-4-446,-13 10 1451</inkml:trace>
  <inkml:trace contextRef="#ctx0" brushRef="#br0" timeOffset="15">6796 4541 14551,'-8'-2'231,"-1"1"75,-20-3 893,18 4-758,6-1-269,1 1-48,1 0-60,0 0-67,-6 0 601,0 1-61,1-1-57,0 1-53,0 0-51,1 1-47,0 0-43,0 0-40,-1 0 2,0 1-46,1 0-40,0 0-34,-9 5 75,-6 5-19,10-6-48,-1 0 90,-2 1 35,5-1-108,1-1-73,0 2-64,3-3 5,1-1 35,-10 7 81,5-4-57,3-1-38,1 1-34,-5 5 18,-4 4 51,-11 10-69,24-24-7,-1-1 1,1 1-1,1 0 0,-1 0 0,0 0 0,0 1 0,1-1 0,-1 0 0,1 1 0,0-1 0,0 0 0,0 1 0,0 0 0,0 1-1,-2 4 1,1-4 0,0 0-1,0 0 0,1 1 0,-1-1 1,1 0-1,0 1 0,0-1 0,1 1 1,-1 0-1,1-1 0,0 1 0,1 2 0,-1 4 0,4-6-11,11 16-7,-11-16-9,2-2-10,0 1 2,1 1 38,0-2-44,2-2-54,3 0-79,-8-1 105,0 1 36,3 0 0,0-2-71,2 1-84,-3-1 48,1 0-37,-3 0 97,1 2 27,4-1 0,0-2-57,1-2-82,-3 2 49,0-2-37,-2 2 112,1 0 26,3-2 0,-1 0-41,3-3-59,5-3-92,-11 7 185,1 0 16,4-1 3,-1-3-30,1-1-41,5-5-66,-11 9 125,2 1 21,2-3 5,0-1-39,1-4-48,3-4-74,-3 4 110,-2 3 40,0-1-23,1-3-32,3-5-52,16-26 56,-9 12 100,-14 25 13,-4 6-6,0 0-10,0 0 7,-5-4 62,-13-11 99,18 14-180,0 1-1,0 0 0,-1 0 1,1 0-1,0-1 1,0 1-1,0 0 0,-1 0 1,1 0-1,0 0 0,0-1 1,-1 1-1,1 0 1,0 0-1,0 0 0,-1 0 1,1 0-1,0 0 1,-1 0-1,1 0 0,0 0 1,0 0-1,-1 0 1,1 0-1,0 0 0,0 0 1,-1 0-1,1 0 1,0 0-1,0 0 0,-1 0 1,1 0-1,0 0 0,0 1 1,-1-1-1,1 0 1,0 0-1,0 0 0,-1 0 1,1 1-1,0-1 1,0 0-1,0 0-6,-6 4 85,-1 0 43,-20 15 416,16-11-342,2-2-76,6-3-106,1-2-37,-10 9 262,3-2-102,3-1-67,0 0-58,3-3 4,-1 0 32,-5 7 89,2-3-62,3-2-44,1 1-38,-1 1 29,-1 5 28,4-10-53,-1 2 2,1 0 0,0 0 0,0 0-1,0 0 1,0 0 0,1 0-1,0 0 1,0 0 0,0 0 0,1 0-1,0 0 1,0 0 0,0 0 0,1 1-5,10 18 21,-11-22-21,-1-1 1,1 0-1,-1 1 0,1-1 0,0 0 1,0 0-1,0 0 0,0 0 1,0 0-1,0 0 0,0 0 1,0 0-1,0 0 0,0 0 1,0 0-1,1-1 0,-1 1 1,0-1-1,0 1 0,1-1 0,-1 1 0,3 0 2,6 2 17,37-4-10,-34-3-4,0-1-3,11-1-5,1-2 0,-1-1 1,0 0-1,-1-2 0,0-1 1,-1-1-1,2-2 3,10-6-37,17-10 5,13 0 21,-55 26 7,-6 3 3,0 0 0,0 0 0,1 1 1,-1-1-1,0 1 0,1 0 0,-1-1 0,1 2 0,0-1 0,-1 0 1,2 1 0,36-7-11,-28 6 2,0 1-1,0 1 1,0 0 0,7 1 9,-20-2-2,1 0 1,-1 0 0,1 1-1,-1-1 1,1 0 0,-1 0 0,1 0-1,-1 0 1,1 1 0,-1-1 0,0 0-1,1 0 1,-1 1 0,1-1-1,-1 0 1,0 1 0,1-1 0,-1 0-1,0 1 1,1-1 0,-1 1-1,0-1 1,1 1 1,17 21-34,-18-22 33,1 1 1,-1-1 0,0 0 0,1 1 0,-1-1 0,0 1 0,1-1 0,-1 1-1,0-1 1,0 1 0,1-1 0,-1 1 0,0-1 0,0 1 0,0-1 0,0 1-1,0-1 1,0 1 0,0 0 0,0-1 0,0 1 0,0 0 0,0 66 5,-2-43 43,-4-7-40,2-9 6,-2 12 85,-2-2-68,2-10 25,-3 9 88,6-12-147,-2 3 70,-19 26 338,16-23-295,4-6 53,-3 1-56,1 1-81,3-4-18,1 0 1,-1 0-1,0-1 0,1 1 1,-1-1-1,-1 0 0,1 0 1,0 0-1,-3 1-8,-13 8 27,17-9-25,0-1-1,0 0 1,-1 0 0,1 0-1,0 0 1,0 0 0,-1 0 0,1-1-1,-1 1 1,1-1 0,-2 1-2,-3 0 2,0 0 12,7-1-4,-5-1-23,-16-4-33,16 3-84,5 2-110,2-5-99,3-11-39,-3 12 295,0 0 0,0 1 0,0-1-1,1 0 1,0 1 0,-1 0 0,1-1-1,0 1 1,1 0 0,-1 1-1,0-1 1,2 0 83,23-17-209,3 0-73,70-45-737,-70 46 735,1-1 47,-1 0 65,-1 0 86,11-6-17,0 1 47,25-15 71,-56 34-5,5-4 0,8-4 34,40-24 28,-58 35-43,-5 3 14,0 0 61,0 0 94,0 0 63,0 0 70,-7 7 29,3-3-294,0 1-26,-2 3-1,-2-1 44,-2 1 61,-6 2 98,11-6-183,-1-1-25,-1 2 0,-2 1 42,-2 1 54,-5 3 86,10-6-159,0-1-24,-2 2 0,-1 1 42,-2 1 52,-4 3 85,7-4-174,-4 2 65,-22 13 198,25-15-240,2-2-36,2 0 55,1 1-46,-12 17 7,13-16-7,6-1-4,11 14-17,-14-19-13,0 1-1,1-1 1,-1 1 0,0-1 0,0 0 0,1 1-1,-1-1 1,0 0 0,1 1 0,-1-1-1,1 0 1,-1 1 0,0-1 0,1 0 0,-1 0-1,1 0 1,-1 1 0,1-1 0,-1 0-1,1 0 1,-1 0 0,0 0 0,1 0 0,0 0 0,14 3-49,0-1-91,0-1-86,0 0-79,0-1-72,0-1-66,0 0-59,0-1-52,10-1-425,-1-2-90,6-1-294,14-5-750,-21 6 1023,0 0 39,-8 1 383,0 1 34,10-2-1671,-8 1 815,-3 1 304,-1-1 71,0-1 82,0 0 72,2-2-124,8-3-465</inkml:trace>
  <inkml:trace contextRef="#ctx0" brushRef="#br0" timeOffset="19">7166 2717 13958,'0'0'996,"0"0"-385,0 0-163,0 0-75,0 0-87,0 0-78,0 0-9,0 0-86,0 0-12,0 0-63,0 0-33,0 0 22,0 0 63,0 0 93,0 0 75,0 0 47,0 0 40,0 0 413,0 1-404,0 5-52,0 10-138,-1 39 469,1-37-492,-1 0-84,1-2-93,-1 1-95,0 0-111,0-8 74,0 0-33,1-6 179,0-1-89,-1 1-85,1 0-78,0 0-72,-1-1-66,1 1-60,-1 0-54,1-1-35,-1 1-41,0 2-700,0 0-62,-1 7-1922,1-9 2315,0 0 43,0 1 44,0-1 78,0 0 96,0 0 112,1-1 302,-1 0 49,1-1 53,-1 1 56,1 0 60,-1-1 63,1 1 67,-1-1 70,-1 8-1225,0-1 67,-1 1-142,0 4-515</inkml:trace>
  <inkml:trace contextRef="#ctx0" brushRef="#br0" timeOffset="22">2200 3015 6467,'0'0'1106,"0"0"-449,0 0-102,0 0 182,0 0 538,-5-5 3,-11-16 5,12 16-16,4 5-2,0 0-137,0 0-55,-5-4-121,-15-13-66,15 13-94,5 4-127,0 0-105,0 0-317,0 0-35,0 0-40,0 0-35,0 0 57,0 0-99,0 0-54,0 0-18,0 0-1,0 0 25,5 0 66,6 1-9,18 6 327,-22-4-343,-2-2-68,19 9 198,0-2-52,6-1-22,13 3 0,30 8 74,28 14-28,0 3-35,48 20 25,0 3-41,185 67 137,-107-53-15,54 1-103,-144-38-51,-70-18-16,-1 2 35,-61-18-100,-3-1-20,-1 0 0,0 0 0,0 0 0,1 0 0,-1 0 0,0 0 1,0 1-1,0-1 0,1 0 0,-1 1 0,0-1 0,0 1 0,0-1 0,1 2-2,20 7 16,1-2 0,-18-5 0,1 0 0,18 5 0,4 5 16,-23-10-16,-5-2 0,0 0 0,0 0 0,5 2 0,14 9 0,-14-8 0,-5-3 0,0 0 3,0 0 8,0 0-9,0 0-2,0 0-5,0 0-16,0 0 15,0 0 6,0 0 0,0 0 0,0 0-5,0 0-16,0 0 15,0 0 6,6 4-2,19 10-9,35 17 43,-55-28-35,-5-3 3,0 0 0,0 0 0,0 0 0,0 0-5,0 0-16,0 0 15,0 0 6,0 0 0,0 0 0,0 0 3,0 0 8,0 0-9,0 0-2,0 0 3,0 0 8,0 0-9,0 0-2,0 0 0,0 0 0,0 0-5,0 0-22,0 0 1,0 0 20,0 0 6,0 0-5,0 0-16,0 0 10,0 0-16,0 0-7,0 0-25,0 0-25,0 0-24,0 0-113,0 0 48,0 0-47,1 0-476,0 1 101,0-1 95,0 1 87,0-1 81,0 1 75,0-1 67,0 1 60,0-1 59,-1 1 38,2 0 80,-1 0 84,2 2 436,-2-2-384,-1 0-137,1 0-35,-1-1-42,1 1-49,-1 0-56,1-1-64,0 1-70,-1-1-78,1 1 65,-1-1-40,0 0-42,1 1-44,-1-1-46,1 0-48,-1 1-50,1-1-52,-1 0 57,1 0-40,-1 1-39,1-1-42,-1 0-43,1 0-43,-1 0-45,1 0-47,0 0-47,-1 1-49,1-1-49,-1 0-52,1 0-51,0 0-55,-1 0-54,1 0-56,-1 0-85,0 0 52,0 0-205,0 0-686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04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 19753,'-24'-5'123,"19"4"-105,5 1-95,0 0-14,0 0 27,0 0 30,0 0 8,0 0-28,0 0-96,0 0-114,0 0 82,0 0-41,0 0-46,0 0-55,0 1-192,0 0 51,1-1 49,-1 1 45,1 0 42,-1-1 39,2 2-190,0-1 119,0 1 84,0 0 33,3 1-245,-4-3 275,0 1 15,-1-1-40,1 0-50,-1 0-60,0 1-353,1 0 39,0-1 38,0 1 36,-1-1 36,1 1 34,0 0-420,1-1 124,-1 1 114,0 0 106,0-1 96,1 1 15,-1-1 110,0 1 94,0-1 79,0 0 74,0 0 40,3 0-135,-3 0 86,0 0-100,-1 0 68,0 0-40,1 0-45,-1 0-50,2 1-336,0-1 116,-2 1 6,0-1-133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4T20:26:01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562 10308 4050,'-4'6'1881,"-4"6"-987,0 0-57,5-7-76,2-4-76,1-1-70,0 0-56,0 1-42,-2 6-34,1-4-443,1 1 35,-2 4 167,-1 2 103,1 0 79,-1 1 44,-6 18 689,3-11-503,3-9-364,-1 0-42,1 0-50,-2 0-59,3-4-32,-1 0-45,-1 2 3,0 1 78,2-3-39,-1 2 34,-1 0 40,0 2 44,1-3-102,0 0-56,-1 3 4,2-5-5,0 2 38,-1 0 21,0 1 40,-1 1 46,0 2 52,-63 136 1803,34-75-1134,-1 2-81,13-24-351,-1 0-73,5-8-137,0 0-69,1 0-77,1 0-86,-7 19-123,-8 32 43,-13 34 13,13-44-75,2-16-84,12-33 38,0-2-36,12-24-140,4-3 118,0-1 37,-1 2-58,-1 1 78,-1 0 39,2-2 5,0-2-21,-1 3-260,2-4-67,0-1-70,0 0-69,0 0-71,0 0-78,0 0-83,0 0-69,0 0 324,0 0-35,0 0-282,0 0 263,0-1-51,1-1-49,-1-2-46,1-3 45,0-1-95,0-1-87,-1-1-77,0 1-67,-1-1-59,1 2-48,-2 1-40,2 3 197,0 1 109,0 1 491,0 0 40,1-1 47,0-1 50,1-4-40,1-2 113,1-4 76,2-9 71</inkml:trace>
  <inkml:trace contextRef="#ctx0" brushRef="#br0" timeOffset="1">93 10769 10453,'0'0'1283,"0"0"-482,0 0-196,0 0-77,0 0-90,0 0-81,0 0 59,0 0-98,0 0 97,0 0-99,0-1-71,5-5-47,1-3-87,-2 4-57,1-3 15,1-2 29,2-5 55,-1 2-113,3-7 0,10-10 22,-12 18-52,5-6 4,7-11 23,-11 18-28,3-6 2,8-10 68,-17 22-47,0 0-31,1-4-9,2 1 56,2-2 59,5-3 86,-10 10-114,1-2-50,2-2-4,0 1 87,3-2 99,-3 4-52,0-2 43,-2 3-91,0 0-49,2-2 3,-4 3-7,2 0 35,-1-1 18,2 0 37,0-1 41,1-1 49,-3 2-131,0 0-40,2-2-1,1 0 75,-2 3-36,0-1 34,2 0 42,0 0 45,-2 0-137,1 0-27,1-1 2,2 0 49,2 0 72,-3 2-50,1 0 34,3-2-65,-4 2-54,2-1 16,2 1 31,6-2 55,-6 0-110,8-1 4,10 3 34,21 2-48,-1 0-18,-29 4-20,-9-2 7,-6-1-3,0 0 0,0 1-1,0 0 1,0-1 0,-1 1 0,1 1 0,-1-1 0,1 1 0,-1 0 2,32 17-24,-20-8-14,-9-6 29,8 7 0,-1 11-31,5 12 34,-13-17-20,-3-8 22,0 8 4,-2 10-28,-1 10 22,-2-12-28,-5-10 29,3-8-1,-6 17-37,-2-9 33,6-9-1,-14 21-57,4-11 46,6-7 3,-9 7-54,6-7 49,-6 5-5,-14 7-86,22-15 99,-9 6-9,-1 0 0,-1-2 0,0 0 0,-1-1 0,-2-1 25,12-4-10,-8 3-4,-10 0-63,25-7 84,-5 1-47,-40 15-275,42-15 257,2-1-86,7-2 16,0 0 13,0 0 1,0 0-15,0 0-4,0 0 34,0 0 38,0 0 42,7 0 33,59-9 38,1-1-46,-46 8-18,90-8 5,-60 6 31,0 3 0,1 1 1,-1 3-1,1 2-24,-28 0 3,0 1 0,-1 1 0,1 1 0,7 5-3,13 7 49,-28-9 135,22 23-40,-22-14 83,10 22-219,-16-18 59,-4 3-94,0 7 89,-4 0 44,-1-23-53,-1 1 0,-1 0 0,0-1 0,-1 1 0,0-1 0,-1 2-53,-1 1 44,-1-1 0,0 0 1,-1 0-1,-3 5-44,0-4 39,0 0 1,-1 0-1,-7 7-39,4-6 36,-2-1 1,-13 12-37,-38 20 38,44-33-30,0-2-1,-1 0 0,-1-1 0,1-2 0,-1 0 0,-1-1 1,1-2-1,-1-1 0,0 0 0,0-2 0,-12-1-7,-7-1-21,15-1-11,0 1-45,10-1-11,0-1-39,3 1-13,0-1-36,1-1-41,-1 0-44,9 1 171,0 0-33,-7-1-213,-1-1-107,-1-1-90,-2 0-201,0-1-75,-24-10-1776,38 14 1828,0 0 66,0 0 64,1 0 59,-1 1 57,1-1 53,1 1 49,-1 0 47,0 0-16,0 0 56,1 0 51,0 0 45,-1 1 5,1-1 47,-1 0 12,-1 0-20,-3 0-128,5 0 165,-1 0-40,1 0-10,-1 0-43,0 0-51,0 0-58,-20-10-1760,14 6 1235,1 1-20,4 2 491,1 0 36,1 1 42,0 0 37,-1-1-186,2 1 37,0 1-71</inkml:trace>
  <inkml:trace contextRef="#ctx0" brushRef="#br0" timeOffset="2">448 3278 9828,'0'0'1326,"0"0"-723,0 0-50,0 0-50,0 0-51,0 0-53,0 0-41,7 4 277,18 9-114,-18-9-76,-11 2-15,2-1-344,-2 1 60,-17 31 799,17-28-750,2-6-145,1-1-40,-2 4 181,0-1-33,-1 3 70,1-1-75,1-1-74,-1 1-26,-1 0 69,-1 3 93,2-4-56,-2 2 41,2-2-116,-1-1-26,-1 4 2,0 0 42,-2 4 61,-3 5 101,-12 27-57,0 2-56,1 2-46,0 2-39,-15 44-18,-39 128-51,68-194-4,-7 24 1,-3-8 16,10-23-18,0 1 0,-2 16 8,8-31-18,1-8-20,0 0-66,0 0-8,0 0-48,0 0-48,0 0-48,0 0-49,0 0-49,0 0-478,0 0-57,0 0-39,0 0-14,0 0-64,0 0 38,0 0 421,0 0-48,0 0-37,0 0-59,0 0-85,0 0-73,1-1-61,1-6-64,-1 6 693,0-1 91,0 1 71,0-1 48,3-4-45,-3 3 17,1-1-113,-1 2 51,0 0-46,-1 1-4,1-1-41,-1 0-44,0 0-47,1 0-52,-1 0-54,0 0-60,0 0-62,0 1-361,0 0 347,0-2 161,0-1 87,0-3 105,0-1 92,0-3 59,0-8 59</inkml:trace>
  <inkml:trace contextRef="#ctx0" brushRef="#br0" timeOffset="3">461 3196 2801,'0'0'840,"0"0"-324,0 0-58,0 0 167,0 0 394,0 0-48,0 0 11,0 0-51,0 0-29,0 0-97,0 0-50,0 0-69,0 0-48,0 0-89,0 0-29,0 0-13,0 0 72,0 0 51,0 0 40,3 6-38,9 18-88,-9-18-90,0 1-62,5 14 3,1 0-37,1 1-35,0 0-33,11 25 193,3 3-118,4 9-155,-1 5-60,0 2-47,0 1-35,82 191 111,-62-168-145,-23-45-26,-4-7-29,8 14 32,-11-23 5,-13-21-19,1-1 11,16 20-8,-16-20-13,-5-7-3,0 0-8,0 0-56,5 8-102,0-1 65,0-1 36,3 0 8,-4-2 20,-1-1-34,2 3-185,-4-5-50,-1-1-42,0 0-38,0 0-505,0-1 406,-1-5-44,1 4 570,-1 1-66,1-1-60,-1 0-56,1 0-51,-1 0-48,1-1-42,-1 1-38,0-3-416,-1 1-95,-2-13-2164,3 14 2395,0 0 36,0-1 38,0 1 62,0 1 74,0-1 87,1 1 176,-1 1 37,1 0 41,0 0 43,-1 0 45,1 0 49,0 0 50,-1 1 54,0-5-1093,0 3 268,1 2 67,0 0-50,0 0-91,-2-3-1033,0 1 1249,-1-1 38,-2-2-85,-1-2 70,-3-3-28,-5-6-179</inkml:trace>
  <inkml:trace contextRef="#ctx0" brushRef="#br0" timeOffset="4">186 3911 1393,'0'0'472,"-1"0"-279,-4 2-42,-19 7 52,18-7 21,-1-2 61,-19 0 70,21 0-127,4 0 35,1 0 361,0 0 123,0 0 83,0 0-14,0 0-93,0 0-74,0 0 23,0 0 75,0 0 147,0 0 37,7-3-16,-4 2-742,0-1-88,4-3 28,-4 4-37,1-1 44,0 2 25,1-1 50,1 1 58,0-1 68,3 1-106,27 0 629,-21 0-541,-9 0-209,-1 0-34,-1 0-41,-2 0-47,32 0 327,-2 0-77,-2-1-64,0 0-55,22-1-20,69-10-86,-107 10-4,1 1-33,14-2-108,6-1-175,-30 3 80,-1 0 33,3 0-119,-1 1 104,-1-1 84,-1 1 54,4 0 34,-5 0-22,-1 0-25,1 1-57,-1-1-70,2 0-84,0 1-96,2-1-111,0 0-124,-2 0 271,0 0-36,-3 0 174,0 0 40,1 0-91,-1 0 170,0 0 35,1-1 9,0 1 41,3-1-22,-4 1-18,1 0-56,0 0-36,0 0-63,1 0-73,-1 0-84,0 0-8,1 0-72,-1 1-78,1-1-84,0 1-91,1-1-96,-1 1-102,1-1-110,1 1 252,0 1 64,4-1-77,4 2-322</inkml:trace>
  <inkml:trace contextRef="#ctx0" brushRef="#br0" timeOffset="5">1937 2075 3233,'0'0'1553,"0"0"-807,0 0-40,0 0-54,0 0-53,0 0-56,0 0-70,0 0-82,0 0-72,0 0-59,0 0-56,0 0-54,0 0-46,0 0 10,0 0-42,0 0 8,0 0 22,0 0 44,0 0 63,0 0 55,6 2 37,18 6 73,-18-6 47,-6-2 51,0 0 17,7 0-28,18 0 181,1 0-108,1 0-97,2 0-86,5 0-26,0 0-88,6 0-42,14 0-13,77 3-8,-6 2-87,154 2-29,-157-13-9,983-136 73,-666 78 23,-125 27-90,-1 11-40,-1 7-45,2 5-53,-232 11 50,192-11-9,-23 6 12,-38 3 10,-7 2 39,-97 4-6,-59 0 3,-10 0-8,-32 0-32,-8-1-11,0 0-13,0 0-11,0 0 11,0 0 16,0 0 19,-6-3 21,0 1-75,-2-2 95,-2 0 63,-14-4 204,11 4-181,7 3-60,6 1-38,0 0 3,0 0 7,0 0-7,0 0-8,0 0-22,0 0-5,0 0 5,0 0 17,0 0-17,0 0 0,0 0 22,0 0 5,0 0 3,0 0 7,0 0-12,0 0-20,0 0 17,0 0 0,0 0-22,0 0 0,0 0 22,0 0 5,0 0 0,0 0 0,0 0 3,0 0 13,0 0 18,0 0 25,0 0 8,0 0 7,0 0-12,0 0-25,0 0-10,0 0-22,0 0-2,0 0 10,0 0 3,0 0 3,0 0 13,0 0 16,0 0 11,0 0-9,0 0-2,0 0-2,0 0-14,0 0-16,0 0-30,0 0-31,0 0-38,0 0-74,0 0 4,0 0 74,0 0 36,0 0 27,0 0 19,0 0 13,0 0 13,0 0 3,-2 7 3,-8 22 16,7-21 18,3-8-10,3 6 15,1 7-31,12 26 168,-13-30-198,-1-4-47,1 2 47,-1 1 8,1 2-27,11 29 31,-11-29-34,15 28 31,5 6-11,4 9-22,-20-42 0,4 6-1,5 12 33,-10-16-30,4 8-1,12 8 58,-13-17-50,5 5-1,12 12 56,-16-16-55,8 8-1,15 8 59,24 14-17,2-3 146,61 30-201,-74-48 90,2-3-1,0-1 1,13 1-90,149 32 347,-136-39-208,2-6-33,18-5 92,40-6-198,3-10 66,0-8-51,134-41-35,16-18 12,-4-19 52,-103 26 38,-3-8-1,-4-8 1,96-70-82,-227 133-1,-1 0 38,92-71 187,-79 55-157,9-10-77,-24 16 6,-1-1 1,20-28 3,-31 33 17,-1-2-1,-3-1 1,-1-1 0,-1 0 0,-2-2 0,-3 0-1,0-1 1,-3-1 0,2-13-17,-1-21 48,-8 0-34,-5 42-23,-3 0 0,0 0-1,-2 0 1,-2 0 0,-5-18 9,1 17-3,-2 0 0,-1 0 3,-2-1 55,-18-30-55,-7 2 89,-5 2 53,26 39-180,-1 1-1,-1 1 1,-1 0-1,-4-1 39,-8-4-84,-1 2-1,-2 1 0,0 2 1,-20-8 84,-7 2-171,-1 2 1,-29-6 170,-54-8-157,63 22-12,0 4-45,0 4-528,-86 1 742,149 8-66,-71 1-194,42 0 78,-1 3 1,1 1 0,-9 5 181,-152 41-705,118-21 247,0 3 0,-21 15 458,34-10-547,-11 12 547,-19 17-392,22-4 37,3 5-36,30-19-50,0 1-70,2 3-96,27-26 260,1 0-35,-9 9-184,0 1-74,1 0-80,0-1-89,6-4 60,2 0-71,0 1-68,0 1-61,6-8 145,-1 1-34,9-12 339,-20 28-944,12-13 520,9-9 345,0 1 52,-2 6-33,6-15 332,0-1 41,-5 4-5,-1-1 75,-3 2 49,-10 6 49,26-23 18</inkml:trace>
  <inkml:trace contextRef="#ctx0" brushRef="#br0" timeOffset="6">2104 2180 2961,'0'0'1484,"0"0"-102,0 0-732,0 0-33,0 0-44,0 0-50,-1 0-53,-4 6-46,-19 20 318,18-20-107,6-6-56,0 0-32,5 6-14,16 16 6,-16-17-16,3 1-40,-3-4-394,0 2-27,2 1 4,0 0 46,3 0 69,4 3 109,-10-6-227,0 1-19,2 2 3,2-1 33,2-1 52,5 2 84,-10-3-163,2-1-21,2 1 1,0 1 37,3 1 48,5 3 77,-10-4-141,-1 0-21,2 0 3,2 2 36,4 0 47,5 2 74,63 24 260,6 0-39,-27-10-170,0-1-35,43 14 48,-52-18-179,-1 1-40,17 4-55,101 32 125,0 0-68,345 109-16,-344-104 59,-1 2 91,-108-37-74,0-1-52,0-1-42,0 1-33,254 92-300,-230-83 200,2-1 59,2 1 47,-1 2 34,262 95-37,-10 1 3,274 128-14,-122-56-7,-446-182 44,97 41 46,89 21-48,-156-64 3,-67-14 2,-6-1-1,1-1-1,0 0 0,0 0 1,0 0-1,0 0 0,0-1 1,0 1-1,2-1-3,18 1 16,-18 0 0,-6-1 3,0 0 15,0 0 28,0 0 29,0 0 53,0 0 2,0 0-10,2-6-45,5-18-67,-5 18-29,-10 0 18,-21-20 16,22 20 9,1 1 21,-16-12 7,16 13 12,6 4 4,-7-5 6,-22-13-13,22 13 13,7 5-5,0 0-3,0 0 3,-6-6 13,-18-18 10,18 18-4,6 6 2,0 0-22,0 0-18,0 0-13,0 0-6,0 0-12,0 0-15,0 0-2,0 0-5,0 0-22,0 0-5,0 0 0,0 0 0,0 0 0,0 0 0,0 0-3,0 0-10,0 0-6,0 0-10,0 0 2,0 0 30,0 0 29,-7 5-19,-21 13 9,18-5-14,-24 52 8,31-61-2,1 0 1,0 1-1,-1-1 0,2 1 1,-1-1-1,1 1 0,-1 0 0,1-1 1,0 4 1,-2 8 1,1-6 5,0-3-15,1 2 32,-1 1 32,-1 6 44,0 9-59,-5 61 158,7-61-191,0-5-60,0 27-134,2 0 40,7 45-45,6 0 109,6-2 74,5-3 93,30 71-84,-13-58-50,-19-50 41,2-1 1,3-1-1,16 20 9,-3-11 23,4-2 0,1-2 0,3-2 0,18 13-23,-1-7 21,14 5-21,75 45-47,-48-45-40,1-5-58,-19-17 159,1-4 1,2-3 0,1-5 0,1-4 0,1-4-1,1-4 1,0-4 0,1-4 0,42-5-15,-116-3 0,106 0 4,0-5 0,9-7-4,83-26 77,-119 14-78,-1-3 0,16-12 1,37-23 18,-83 27 57,5-6-75,19-18 98,-3-6 49,-8-2 21,-5-4 43,9-19 85,-44 39 188,29-45-484,-39 46 236,-2-3 0,-1-3-236,22-58 274,-17 14-88,-7-4-52,-19 54 203,4-42-337,-10 38 257,-2-36-257,-4 34 183,-6-30-183,-1 25 115,-7-19-115,-1 16 54,-5-10-54,-2 7-1,-4-1 1,-35-62-51,-10 7-42,24 53 66,-5 5-43,-4 3-42,-4 5-39,-4 4-37,-3 5-34,14 13-314,-36-15 536,27 19-645,-27-7 645,19 12-732,-17-1 732,12 8-802,-11 1 802,10 6-850,-8 3 850,-49 1-699,1 7-59,2 6-75,1 8-88,0 5-104,0 7-118,66-11 522,0 2-34,-1 2-38,1 1-38,-31 11-404,-173 67-2310,212-74 2735,1 1 36,6-2 111,0 1 46,1 0 53,0 1 62,-22 11-143,0 2 110,1-1 94,0 2 81,-13 7 33,0 2 70,-164 95-143,82-45-12,109-68 258,-47 27 33,65-30 21,2 2 0,-23 24 0</inkml:trace>
  <inkml:trace contextRef="#ctx0" brushRef="#br0" timeOffset="7">2011 8705 2337,'0'0'470,"0"0"-116,0 0-49,0 0 28,0 0 43,7-6 64,17-20 59,-18 20 110,-6 6 79,0 0 112,6-5 73,18-16 58,-18 16-35,-6 5-31,4-5-553,0 2-69,-1-1-59,-1 2-50,1-1-29,-1 0-45,3-5 4,-1 2 3,-2 3 3,1-2 33,2-2 101,1-2 93,-2 4-207,-1 1-34,1-2 3,1-1 57,2-4 76,-2 5-52,0-3 34,24-35 99,-1-1-73,0-1-63,0-2-55,5-10-41,1-1-48,65-122-136,-62 114 108,-1 1 43,-12 22 32,0 1 36,74-133-53,47-88 144,-57 101-65,-29 55-65,-9 17-36,1 1-37,21-37-89,0-1 51,15-26 35,158-277 48,-138 248-42,17-33 118,-43 72-61,-13 24-39,1 0-41,-20 34 1,0-1 36,108-199 52,-90 162-59,-8 15-62,1 0-87,-1 0-116,-29 55 95,1 0-38,51-89-758,-54 95 701,-1 1 38,-2 6 69,-1-1 45,1 1 54,-2 0 60,4-3 17,13-18 37,-22 38-10,-14 18 2,-4 6-29,0 0-11,0 0-13,0 0-29,0 0-4,0 0-54,0 0-78,0 0-81,0 0-74,0 0-67,0 0-54,0 0-38,0 0-519,0 0 587,0 0 67,0 0 64,0 0 64,0 0 61,0 0 51,6-5-32,18-17 93,-18 16 40,-6 6 22,0 0 24,6-5-1,18-16-12,-18 16 18,-6 5-24,0 0-3,0 0 16,0 0-10,0 0 16,0 0 5,0 0 0,0 0 0,0 0 0,0 0 5,0 0 22,0 0 2,0 0-18,0 0-38,0 0-18,0 0-6,0 0-10,0 0 2,0 0 30,0 0 37,0 0 8,0 0 2,0 0 17,0 0 24,0 0 13,0 0 34,0 0 20,0 0 2,0 0-5,0 0-25,0 0-15,0 0-3,0 0 22,0 0 103,0 0 115,0 0 94,-6 0 2,-18 0-88,19 0-222,4 0-36,1 0-11,0 0-73,0 0 9,0 0 8,0 0 8,-6 5-6,-18 14 19,18-15 56,6-4 67,0 0 66,0 0 27,0 0 8,0 0-21,0 0-19,0 0-13,0 0-6,-5 0-154,1 0 41,-5 0 191,1-1 86,-10-2 577,14 2-700,-1 0-49,1 0-65,1 0-87,-1 0-105,3 0-15,0 1-32,-5-2 307,6 2-19,0 0-7,0 0-12,-7-8-2,-18-21-2,18 22-19,7 7-33,-5-7 1,-14-22-8,15 22-9,0-2-20,-2-6-38,-11-28 55,8 7 14,3 0 39,4-6 68,2 18-96,0 14-26,0-6 66,0-6-19,0 12-57,0-4 51,-1 5-80,0-8 12,2 8-2,2-4 36,-2 4-56,2-5 10,4-7 58,4-8-39,28-51 23,-35 73 58,1-1-67,16-26 58,-16 25-116,3 1-36,2-2 12,30-26-14,-32 29 10,4-4-1,9-3-28,46-24-45,-61 34 64,3 2 0,0 1 5,-1 0 22,0-2-37,1 0-38,4-3-52,0 0 62,28-13-193,-32 15 218,-4 1 55,11-4-73,-3-3 26,-6 3-28,8-6-82,-7 6 82,4-3-13,-3 4-4,3-4-40,-5 5 71,5-4-14,10-7-40,6-5 54,-22 16 6,2 0 7,23-16-7,-23 16-6,-1 4-10,20-4-6,-20 4-10,-7 1-6,6 2-13,20 6-26,-19-6-71,-7-2-73,0 0-54,5 6-35,17 18 5,-16-18-18,-6-6 21,0 0 8,0 0 54,0 0 74,0 0 67,6 5 59,18 16 34,-18-16 16,-6-5 3,0 0 0,0 0 0,7 2 3,18 5 5,-18-6-32,-7-1-77,0 0-110,0 0-125,5 8-118,15 21-95,-15-23 223,-4-5-34,-1-1-25,0 0-38,0 0-557,0 3 558,0 0 95,1 0 83,0 0 73,0 0 39,0 0 66,3 4 16,-2-4-19,-2-1-72,2 3-164,-1-4 55,-1-1 58,0 0 46,0 0-81,0 0 40,0 6 46,0 20 50,0-20 14,0-6 12,0 0 9,0 0-10,0 0 26,0 0 13,0 0 22,0 0 5,0 0-3,0 0-8,0 0 9,0 0 2,-28 6 10,21-3 6,0-2-10,7-1-6,0 0 0,0 0-3,0 0-8,0 0 6,0 0-8,0 0-11,0 0-38,0 0-42,0 0-80,0 0 54,0 0-41,0 0-55,0 0-69,0 0-85,0 0-91,0 0-162,0 0 461,0 0 35,0 0 44,0 0 38,0 0-10</inkml:trace>
  <inkml:trace contextRef="#ctx0" brushRef="#br0" timeOffset="8">5442 2851 2369,'0'0'651,"0"0"-389,0 0-44,0 0 140,0 0-27,0 0-19,0 0-3,0 0-29,0 0-26,0 0-78,0 0-37,0 0-38,0 0-18,0 0 5,0 0 34,0 0 28,0 0 34,0 0 13,0 0 17,0 0-17,0 0-10,0 0-16,0 0 10,0 0-15,0 0-9,0 0-13,0 0-16,0 0-8,0 0 22,0 0 31,0 0 72,0 0 57,0 0 82,0 0 40,0 0 38,6-3-25,-4 2-406,1 0 34,4-2 146,0-1 71,12-5 466,-13 6-547,-1 1-35,-1 0-48,0 0-65,-1 0-78,-1 1-93,5-2 339,1-1-37,3 0-135,4-3 5,9-5 78,-16 8-101,4-3 7,11-3 50,-12 6-70,6-2 1,10-8 35,-16 8-32,7-3 8,11-8 81,6-4-17,2-1 36,88-47 359,-29 15-170,-34 19-207,362-227 664,-286 170-625,-69 45-129,-1 0-45,-26 19 21,27-16-1,-57 38 2,-5 4 1,-1-1-1,-1 0 1,1-1 0,0 0 0,-1 1-1,0-2 1,1 1 0,24-20-21,-22 18-1,-1 1-20,8-4-7,0 0-36,-9 5-49,-5 3-57,-1 1-58,0 0-54,0 0-51,0 0-55,0 0 39,0 0-226,0 0-20,0 0 173,0 0-176,0 0-75,0 0-86,0 0 343,0 0-40,0 0-48,0 0-56,0 0-62,0 0-70,0 0-235,0 0-1397,0 0 1559,0 1 79,0 0 113,0 1 350,0 0 41,0 2-33,0 2 93,0 1 62,0 6 58</inkml:trace>
  <inkml:trace contextRef="#ctx0" brushRef="#br0" timeOffset="9">2483 8444 2257,'28'-32'734,"-23"26"-99,2-2-104,-4 5-416,1-3-51,2-2-3,-3 5 0,0-1 39,1 1 22,1-1 43,1 0 48,0-1 57,0 1-122,1-1 58,20-16 617,-16 12-526,-6 6-186,-1 0-38,-1 0-45,-1 2-52,28-22 722,-16 13-392,-1 2-33,0 1-37,-2 0-40,-1 2-43,-2 0-47,1 0-44,33-18 393,-1 1-86,-1 1-73,-2 2-62,-1-1-52,-1 1-36,73-41 186,44-41 125,-23 15-95,219-147 379,-164 107-313,-23 17-120,-28 19-75,1 0-46,-45 31-100,1 0-41,-16 10-43,1 1-37,0 1-42,0 0-46,170-100 61,338-186-16,-455 258 62,39-22-2,-77 50 24,311-151-31,-225 126 38,-154 63-8,162-57 10,-119 44 54,7 0 78,-59 17-119,-4 2-31,1 0 30,2-1 31,7 0 48,-9 3-61,-5 0-44,-1 0 0,1 0 0,-1 0 0,1-1-1,-1 1 1,0-1 0,3-2-2,60-23-24,-38 12 35,-12 4 23,-12 5-20,18-20-9,-18 20 8,-6 6 3,2-6-2,6-18-9,-5 18 3,-1 0-40,6-18-69,-6 18 45,-2 6-35,0 0 56,0 0 14,0 0-22,0 0-7,0 0-20,0 0-47,0 0-62,0 0-21,0 0-21,0 0 39,6-4 41,18-14 26,-18 14-40,-6 4-55,0 0-121,0 0 119,0 0-40,0 0-49,0 0-41,0 0-38,0 0-54,0 0 38,0 0-251,0 0-501,0 0-100,0 0 71,0 0-53,0 0-10,0 0-110,0 0-40</inkml:trace>
  <inkml:trace contextRef="#ctx0" brushRef="#br0" timeOffset="10">1916 8472 1088,'0'0'366,"0"0"5,0 0-166,0 0-2,0 0-27,0 0-45,0 0-24,0 0 34,0 0-34,0 0 34,0 0 41,0 0 52,0 0 63,0 0 68,0 0 69,0 0 58,0 0 612,0 0 81,0 0-25,0 0-627,0 0-33,0 0-31,0 0-34,0 0-38,0 0-34,0 0 272,0 0-133,0 0-113,0 0-87,0 0-94,0 0-83,0 0-29,0 0-29,0 0-37,0 0 87,0 0 8,8 6 115,-5-4-179,2 2-30,3 1 0,-1-1 51,-1 2 63,1 0 98,1-3 88,-4-2-255,1 0-32,2 2 3,0-1 59,3 0 73,-4-1-48,2 1 33,-4-1-87,1 0-26,2 1 4,1 0 48,3 0 64,4 0 105,12 1-85,29 1 189,-1 1-30,-23-2-177,6 0 43,16-1 58,7 1 11,-12-1-97,-1 1-41,53 2 74,-3 0-64,49 0-11,-2 0 14,-41 0-32,144 6 109,-123-4-164,0 2-41,27 0-1,59 6 20,86 10 67,62 6 149,-97 0-32,0 1-97,52 7-73,157 24-98,-242-31-28,299 43 90,-302-40-61,-101-15-24,0 1-39,0 1-49,-1 1-56,-56-10 6,0 0-105,1 0-107,0-1-109,0 1-113,0-1-114,1 1-118,-1-1-120,-28-5 351,-1 0-42,1 1-43,-1-1-44,0 0-44,1 0-45,-1 0-45,-1 1-45,-28-6 655,0-1-36,11 3-410,6 1-259,43 9-2042,-59-10 2412,-1-1 35,-3 0-285,-3-2 352,0 0 151,3 0 80,2 0 104,3 0 67,1 1 50,2-1 37,10 2 22</inkml:trace>
  <inkml:trace contextRef="#ctx0" brushRef="#br0" timeOffset="11">8849 8616 10853,'-2'0'914,"-5"0"-358,-4 0-108,-36 0 728,28 0-828,4 0-131,2 0-88,2 0-111,7 0-57,1 0-36,-11 2 91,-24 9-26,-12 8-4,35-13 13,9-4 3,0 1 0,0 0 0,1 0 1,-1 0-1,1 1 0,0 0 0,-1 0-2,-4 2 6,-6 5 2,-7 10 42,14-13-31,0-2-23,2 2 31,-1 2 35,-3 5 50,7-9-65,0-1-28,-2 2-1,0 2 51,-1 3 58,-3 7 89,-14 27 10,3-1 141,1 0 0,-1 12-367,4 0 313,4 0-34,2 0-34,3 0-35,2 1-34,2 0-35,2 1-34,1 1-36,1-20-3,0 41 65,2-27-80,1-9-53,3 1-53,3 24 30,4-1 1,3 0 0,3-1-1,3-2 1,3 0 0,2-1-1,4-1 1,7 8 22,0-12-23,2-1 0,3-1 0,2-3 1,46 43 22,-47-57-7,1-2 0,2-2 0,36 21 7,17 4 176,3-5 1,12 1-177,-21-17 144,35 9-144,15-6 35,3-9-55,3-12-63,3-11-71,-17-10-2,2-7 54,26-9 30,82-25 13,-3-17-20,-84 10-26,-28 3-38,-3-4-65,-26 6 104,-2-3 72,-2-4 64,-2-4 51,52-41 133,-79 45 0,-3-4 0,6-10-216,-32 25 176,-2-2 0,12-18-176,-17 15 138,-2-1 0,11-22-138,-17 21 88,-2-2 1,-1 0-1,2-15-88,-8 14 69,-2 0 0,-2-1 0,-2-1 0,-2 0 0,0-35-69,-6 32-115,-2 1 0,-3 0 0,-7-40 115,1 35-191,-16-47 191,7 44-104,-7-11 104,-30-55-32,25 67-11,-2 2-1,-5-2 44,-4 1-174,-38-43 174,27 43-282,-34-28 282,12 20-186,-4 3-35,-3 4-35,-3 3-40,-2 4-40,-2 4-44,-2 3-45,0 3-49,-2 5-50,-1 3-53,14 7 117,-116-22-553,133 36 674,1 1-34,-8 2-94,0 1-70,1 2-87,1 1-101,30 4 225,1 0-71,12 0 163,0 1-35,-1-1-35,0-1-38,-22-1-517,-36-1-838,57 3 1284,0 2 44,1 0 57,1 2 58,0 0 55,0 1 53,-9 1-34,-1-1 93,-1-1 88,-2-1 68,-9-1 45,-25-1 43</inkml:trace>
  <inkml:trace contextRef="#ctx0" brushRef="#br0" timeOffset="12">8200 999 4050,'0'-38'1019,"0"30"-13,0 1 34,0-20 41,0 20-3,0 7-57,0 0-68,-1-6-46,1 5-728,-1 1-41,1-1-37,0 0-33,0 1-22,-1-1-54,1-1-119,-2-2-174,2 3 246,-1-1 54,1 1 55,0 0 60,0-1 71,-1 1 82,1 0 26,0-1 69,0 1 78,0 0 81,-1-1 90,1 1 94,0-1 101,0 0 108,-6 4-741,4-1-134,-2 0-23,-2 2-8,0-1 43,1-1 52,-2-1 80,3 9-89,-3 0-65,-3 7 6,6-6 22,-2 5 40,5-11-58,-1 0-23,-1 2 0,0 2 40,1 2 47,-2 5 70,-4 23 32,1 2-61,2 1-51,1 2-41,0 10-30,-1 95-56,4-85 43,4-23-46,3-6 18,0-8 35,1-1 38,5 9 74,1-9 3,-7-15-70,-6-10-61,13 14 18,23 13-31,-20-18-22,-8-6 26,-6-1 7,0-1-1,1 0 0,-1 0 0,1 0 0,-1-1 1,1 1-1,0-1 0,-1 1 0,1-1 0,0 0 1,-1 0-1,1 0 0,2 0 3,3 0-14,9 0-6,11 0-53,5 0 15,-32 0 55,0 0 0,0 0 0,0 0 0,0 0 0,0-1 1,0 1-1,0 0 0,0 0 0,0-1 0,0 1 0,0 0 1,0-1-1,0 1 0,0-1 0,-1 1 0,2-2 3,44-25-16,2-5-13,-29 15-118,38-62 8,-6-10 101,-3-20 78,-31 63 9,-3 0 0,-1-2 0,-3 1 0,3-39-49,-8-12 26,-5 46 34,-2 33-46,0 7-5,1 3 10,-2 3 0,3 5-166,0 1 42,0-1 37,-1 1 35,1-2 49,-1 1 87,-3-4 391,3 3-355,0 0-119,0 1-58,1-1-67,-1 1-81,0-1-39,1 1-71,0-1-79,-1 1-84,1-1-91,0 1-100,0-1-105,0 1-113,-1 1 402,1 0-36,-1 2-39,-2 2-44,-1 1-48,-2 2-49,1-1-51,1 0-52,1-3-56,2-1-61,0-2-70,1 1-78,0-1-1643,0 0 1862,0 0 95,0 0 122,0 0 108,0 0 0,0 0-136</inkml:trace>
  <inkml:trace contextRef="#ctx0" brushRef="#br0" timeOffset="13">9135 607 3730,'0'0'1544,"0"0"-7,0 0 80,0-6-22,0-7-828,0 0-42,0 8-58,0 4-46,0 1-34,0 0-48,0 0-62,0 0-50,0 0-36,0 0-40,-8 0 233,3 0-469,-7 0 5,5 0 0,4 0-25,-1 0 33,-1 0 41,0 0 45,-2 5 194,-18 15-16,18-14-37,-1 2-32,3-4-264,-1 0-18,-3 3 2,1 0 36,-1 4 50,-3 4 83,5-6-144,-4 4 8,4-2-4,-2 5 45,-34 61-15,-20 48 142,44-80-22,-14 46-222,10 3 62,13-27-38,5-6-59,1 30 35,4-86-3,0-1 0,0 1 1,0-1-1,1 1 0,0-1 0,0 1 0,0-1 0,0 0 0,1 3 3,2 4-6,2 6-28,12 12 7,-18-28 25,0 0 0,1 0 0,-1-1 0,0 1-1,1 0 1,-1-1 0,1 1 0,-1-1 0,1 1 0,0 0 0,-1-1 0,1 1 0,-1-1 0,1 0 0,0 1 0,0-1 0,-1 1-1,2-1 3,33 16-21,-23-11 15,7 2 0,6-5-27,-16-1 26,-5 0 4,-1-1 0,0 0 0,1 1 0,-1-1 0,1-1 0,-1 1 0,1-1 0,-1 1 0,0-1 0,1 0 0,-1 0 3,3 0-28,0 0 37,2 0 9,2-1-64,1-2-61,5-1-89,-11 3 71,2 1 89,-3 0 38,0 0-33,0-1-38,1 0-56,1 0-34,0-1-58,1-1-69,2 0-76,-6 2 230,-1 1 39,2 0 9,-1 0 45,3 0-7,-2-1-26,1 0-49,0-1-81,0-1-46,1 0-88,1-2-101,2-1-114,-7 5 380,0 0 52,1 0 29,0-1 22,1-2 2,-1 2-30,1 0-56,1-1-92,0 0-50,1-1-98,1 0-114,-2 2 205,-1 0-34,-1 1 121,-1 0 68,0 1 40,1-2 33,1 0 7,0 1-49,-1-1-74,-1 2 50,1-1-34,2-1-204,-3 1 142,1 0-35,1 0-37,-1 0-39,1 0-43,0-1-43,13-7-649,-1-1-63,-8 7-303,-8 3 375,1-1-983,2-3 1271,0 0 343,0-2 59,2-2-19,3-6-138</inkml:trace>
  <inkml:trace contextRef="#ctx0" brushRef="#br0" timeOffset="14">9547 1035 1313,'-2'2'-162,"1"1"110,0-1 101,0 0 97,0 0 90,-1 0 82,1-1 77,1 1 70,-2-1 176,2 1 81,-1-1 68,0 0 58,0 0 789,0-1 2403,1-1-2643,0 0-83,0 0-701,1 1-35,-1-1-41,1 0-44,-1-1 87,1 1-99,0-1-111,0 0-122,0 1-141,0-1-100,0 0-105,0 0-111,1 0-119,-1 0-124,0 1 177,-1 0-34,1 0-34,0 0-35,5-6 754,-2 3-288,0 0-54,1-1-12,1-2 92,-2 3-23,-1-1 35,2-2 40,0-1 44,3-3-155,4-6 7,6-9 51,-13 16-93,4-5 5,8-5 26,18-20-24,-16 18 7,-2 2 20,-6 7-31,-4 4-4,-1 2 35,-6 7 7,0 0 0,0 0-7,0 0 10,0 0 16,0 0 19,0 0 26,0 0 16,0 0-2,0 0-24,0 0-25,0 0-36,0 0-19,0 0-3,0 0-3,0 0-8,0 0 1,0 0-30,0 0-11,-4 7-2,-14 22 23,18-28-3,-1-1 1,1 1-1,-1 0 0,1 0 0,0 0 0,-1-1 1,1 1-1,0 0 0,-1 0 0,1 0 1,0 0-1,0 0 0,0 0 0,0 0 0,0 0 1,0 0-1,0 0 1,1 9-9,0-5 4,-1-1-1,0 1 0,0-1 1,0 1-1,0-1 1,-1 0-1,0 1 1,0 1 5,-2 2-16,0 6-5,2 10-47,1 4-4,0-15 2,0 6-54,1-12 82,-1 0 21,1 2-1,-1 2-37,-1 3-44,0 5-69,-1 2 83,0 6-59,0 4-36,-14 124-806,9-107 731,3-29 124,2-8 70,-1 7 16,-1-6-12,-3 11-85,3-10 88,2-4 38,-1 0-34,0 3-40,-2 4-62,-4 13-156,7-22-96,2-7-49,-4 7 20,-8 10 212,7-9 140,0-1-96,5-7 96,0 0 66,0 0 67,0 0 23,0 0 39,0 0 44,0 0 42,-7-6 292,-22-14 46,22 15 13,7 5-86,0 0-61,-3-6-45,2 4-250,-1 0-83,-2-6-49,2 5 57,1 0 48,0 0 37,0 0 56,0 0 66,1 0 75,6 0-290,-2 0-14,10-6 2,-2 6 33,24 1 1,3-2-24,-31 2-9,0-2-25,-3 2-16,1 0 43,2-1 12,0-2-76,2 0-74,3-4-107,-11 8 139,-1 0 35,1 0 26,1 0 30,0-1 10,-1 0-43,1 0-47,0 0-68,1-1-40,0 0-71,1 0-81,1-2-94,-4 4 224,-1 0 72,1-1 45,0 0 52,1-1 30,-1 1-76,1 0-99,-1 0 41,0 1-44,0 0-5,0 0-36,0 0-41,1-1-43,-1 1-46,1 0-50,1-1-53,-1 1-56,-2 0 286,1 0 40,-1 1 38,0 0 32,0-1 14,0 1 33,0-1 12,1 1 37,1-1-40,-1 0-8,0 0-56,-1 1-32,1-1-60,0 0-68,0 0-79,0 0-6,0 0-66,1 0-73,0-1-78,0 1-84,0-1-88,0 0-96,1 0-100,10-6-722,15-8-763</inkml:trace>
  <inkml:trace contextRef="#ctx0" brushRef="#br0" timeOffset="15">8373 4208 6227,'0'0'1662,"0"0"-868,0 0-51,-1 0-197,-5-2 231,-22-7 498,22 7-683,5 2-34,1 0-30,0 0-53,0 0-70,0 0-55,0 1-34,-6 1-40,-18 8 162,24-10-421,-1 0-1,1 0 1,-1 1 0,1-1 0,0 0-1,-1 0 1,1 0 0,-1 1 0,1-1-1,0 0 1,-1 1 0,1-1-1,0 0 1,-1 1 0,1-1 0,0 0-1,-1 1 1,1-1 0,0 1-1,0-1 1,-1 0 0,1 1 0,0-1-1,0 1 1,0-1 0,0 1-17,-4 8 187,-7 28 505,7-22-444,1-4-115,2-7-111,0-1-34,-2 11 141,1 0-33,-2 11 9,1 4-94,2 12-115,-1-10 27,1-9 71,-1 49-142,6-1 78,13 25 65,-5-50 35,2-2 0,1 0 0,18 33-30,-21-58 64,22 25-35,-15-26 25,20 11-38,-18-18-8,33 4-16,3-11 8,-55-3 1,-1 0 1,1 0-1,-1 0 0,1 0 1,-1 0-1,0 0 0,1-1 1,-1 1-1,1 0 0,-1-1 1,0 1-1,1-1 0,-1 0 1,1 0-2,40-20 40,-21 7 0,24-24 10,-24 16-20,9-17-6,-3 0 1,-1-2 0,-1-2-25,16-46-23,-8 0 66,-1-21 74,5-59 138,-32 137-338,-2-1-44,0 0-38,-1 0-36,3-27-260,-4 48 288,0 0 57,-1-24-96,0 21 91,-1 5 10,0 0-41,-1-1-70,1-1-72,-1 0-85,-1-2-98,0-5-17,-1 0-61,3 11-54,0 7-84,1 1-119,0 0 354,0 0-35,0 0-39,0 0-40,0 0-42,0 0-45,0 0-49,0 0-55,0 0-67,0 0-73,0 0-1444,0 0 1626,0 0 91,0 0 116,0 0 101,0 0 17,0 0-90</inkml:trace>
  <inkml:trace contextRef="#ctx0" brushRef="#br0" timeOffset="16">9562 4052 7539,'0'0'1149,"0"0"-454,0 0-92,0 0 176,0-7 379,0 6-947,0-1-91,0 0-72,0 1-36,0-4-53,0 3 67,0 0 83,0 0-12,0 1 36,0 0 18,0-1 36,0 1 39,0-1 42,0 0 46,0 0 49,0 0 52,0 0 57,-7 1 392,-8-3-488,1 1-34,7 1 258,-2 2-109,-25-2-22,27 2-267,1 0-43,-4 1 51,3 1-97,0 2-65,4-2-9,0-1 55,-10 4 175,1-1-43,1 1-40,1-1-36,-3 3 16,3-1-59,1-1-47,2 0-33,7-5-26,-13 9 96,4-1-41,-4 5-21,7-4-9,-15 12 30,11-5-41,4-6-6,2-5-6,0 0 0,0 0 0,1 1 1,0-1-1,0 0 0,1 1 0,-1 0 0,0 2-3,-4 11 28,-7 16 97,1 0-43,3 0-39,2 0-40,1 0-38,1 0-37,1 0-36,0 0-34,4-29 113,-2 47-26,4-29 49,1-1 1,2 1-1,0-1 0,2 5 6,7 11-26,8 5-22,-8-21-43,1-10 55,-7-8 8,11 13-93,-4-9 72,-5-4 8,5 2-103,-10-7 94,0 2 33,3 0 4,0-1-62,2 0-72,4-1-106,-9 0 143,1 1 70,3 1 18,-4-2-35,1-1-49,-1 1-31,2-1-53,0 0-62,2-1-69,-6 1 183,0 1 44,1 0 19,-1 0 50,3 0 13,-1-1-45,0 0-64,1 0-100,0-1-61,0 0-106,-2 0 148,0 1-33,1-1-35,-1 0-38,4-2-108,2-1-37,-1 1-38,-1 0-38,-2 1-39,-2 1-45,-1-1-48,2-2-53,-3 4 503,-1 0 41,1 0 38,0 0 32,0 0 12,0 0 35,0-1 5,0 1 38,1-1-7,-1 0-10,0 1-30,0-1-55,0 1-31,1-1-59,-1 0-70,0-1-80,1 1-3,-1 0-67,1-1-74,0 0-79,0 0-84,0 0-91,0-1-95,0 0-102,-2 4 985,2-4-432,1 0 43,-1 0 40,2-1 40,-1 1 39,1-1 38,0 1 37,0 0 36,2-1-17,1 2 65,2 0 44,4 0 45,-11 3 22</inkml:trace>
  <inkml:trace contextRef="#ctx0" brushRef="#br0" timeOffset="17">9838 4382 2673,'-26'-6'918,"22"5"-420,3 0 39,1 1 45,0 0 37,0 0 677,0 0-2,0 0-88,-6-6-96,-6-5-604,0-1-36,7 6-35,4 6-35,1 0 307,0 0-104,0-5-360,-1 1-51,1 1-46,-1-1-37,0 1-21,0-1-36,-3-4 2,2 3 6,1 2 42,-1-4 376,3-1-62,5-21-125,-5 22 58,-1 7-13,0-1-108,5-6 41,16-23 304,-16 22-31,3 6-73,8-3-277,0 1-34,-7 2 63,-2 2-79,24 0-68,-16 3-28,-8-1-36,9 3-4,1 9 66,10 17 133,-20-20-154,-2-5-24,-1 1-1,0 0 1,-1 0 0,1 0-1,-1 1 1,0 2-27,3 3-43,3 9 28,-3-3-80,-3-9 13,0 1-32,-1 1-39,0 2-44,1-1 88,0-2 41,-1 0-14,-2 3-33,1 7-58,0-7 143,0 8 3,-5 12-39,4-22 50,1-7 14,-2 0 1,1 0-1,0 1 0,-1-1 0,0 0 1,-1-1-1,1 1 0,-1 0 0,0 2 2,-2 6 0,-14 38 0,15-39 3,2-8-2,-1 1-1,1 0 1,-1-1-1,0 1 1,0-1-1,-1 0 1,1 0 0,-1 0-1,-3 4 0,-1 2-3,-3 5-1,-6 9-50,10-15 39,-4 8-2,-8 3-55,-6 4 61,18-18 27,-2-2 16,-23 13 16,23-12 16,8-5 16,0 0 19,0 0 24,0 0-1,0 0-31,0 0-48,0 0-8,0 0 13,0 0 8,0 0-19,19-1 3,13 2-48,-26 1 2,8 0 0,5-6-33,-14 3 15,0 0 29,2-1 8,0 0-52,2-1-49,5-1-72,-12 3 76,0 1 34,0-1 26,1 0 30,1 1 14,-1-1-47,0 0-47,2-1-65,-1 0-41,1 0-70,1 0-79,1-1-90,-4 2 207,-1 0 77,0-1 49,0 1 55,2-1 20,-1 1-81,0-1-94,-1 1 42,0 0-41,0 1-3,1-1-34,-1 0-38,1 0-40,0 0-43,1-1-46,-1 1-49,1 0-51,-2 0 250,-1 1 44,0-1 38,1 1 36,-1-1 15,0 1 36,0-1 25,1 1 26,0-1 20,-1 0-29,1 0-39,0 1-57,-1-1-36,1 0-62,1 1-72,-1-1-83,1 0-6,-1 0-71,1 0-75,0 0-81,1 0-88,0 0-93,0 0-99,1 0-104,9-3-717,-6 2 929,0-1 47,-1 1 67,-1 1 88,-3 0 275,-1 0 37,1 0-175,-1 1 36,-1 0-62</inkml:trace>
  <inkml:trace contextRef="#ctx0" brushRef="#br0" timeOffset="18">9300 9517 1585,'-5'-7'992,"-16"-22"78,16 22-501,5 6 33,0 1 692,0 0-61,0-3-751,0 0-113,-1 0-98,1 1-84,0-1-51,-1 1-74,-1-3-53,1 3 37,0-1 102,0 0 33,0 0 85,0 0 31,0 0 78,0-1 88,0 0 97,-4-20-186,4 18-38,1 6-8,-3-8 29,-7-25 68,7 25 98,3 8 79,-3-6 47,-9-18-1,9 18-40,3 6-47,0 0-49,0 0-43,0 0-23,0 0-27,0 0-19,0 0-19,0 0-26,0 0-27,0 0-50,0 0-46,0 0-69,0 0-57,0 0-20,-4 7-38,1-2-39,1 0 1,-1 1 0,1 0-1,0 0 1,0 0-1,1 0 1,-1 1-10,-2 48 113,7-14 200,6 38-313,-4-46 102,10 51 187,-7-45-216,-4-19-81,-1 0-42,1 4 88,0 0-34,6 15-51,19 49-133,-20-63 162,1-1 42,-1-9-50,-3-4 13,6 6-3,9 5-38,9 5-16,-30-26 66,1 0-1,-1-1 1,1 1-1,0 0 1,0-1-1,-1 1 1,1-1-1,0 1 1,0-1-1,0 1 1,0-1-1,-1 0 1,1 1-1,0-1 1,0 0-1,1 1 5,6 2-26,6 1-10,9-3-54,9-1 45,-31 0 44,0 0 0,0 0 0,0 0 0,0 0 0,0 0-1,0 0 1,0 0 0,0-1 0,0 1 0,0 0 0,0-1 0,0 1 0,-1 0 0,1-1 0,0 1-1,0-1 1,0 0 1,10-4-7,-6 2 4,1 0 0,-1 0 0,1 0 1,-1-1-1,0 0 0,4-4 3,2 1 2,-5 4 0,-1-1-1,0 0 1,0 0 0,0 0 0,-1-1 0,0 1-1,0-1 1,2-2-2,16-19-27,2-5 52,14-21 211,10-22-236,-17 19 60,-3-3 44,-2-1-86,-14 28-58,-1 1-1,-2-2 0,-1 1 1,4-32 40,-9 34-143,1-2-38,0 1-53,-2 10 35,0 0-46,-1 3 0,0 0-42,-1-2-48,0 0-53,0 15 256,0 1 43,1-1 23,-1 0 16,1-1-2,-1 1-27,0 0-40,0-1-67,-1 0-33,1-2-71,-1-1-80,0-1-91,0 6 312,0 0 46,1 0 25,-2-2 22,1-1 4,0 0-28,0 1-52,0-1-85,1 0-46,-1-1-89,1-2-105,0 0-117,0-5-171,0 0-98,0 10 374,0 2-35,0 2-34,0-1-34,0 1-36,0 0-36,0 0-37,0 0-38,0 0-41,0 0-47,0 0-59,0 0-65,0 0-739,0 0 984,0 0-2,0 0 386,0 0 35,0 0 38,0 0 37,0 0-102,0 0 66,0 0 24</inkml:trace>
  <inkml:trace contextRef="#ctx0" brushRef="#br0" timeOffset="19">10487 9256 2785,'3'-8'1505,"9"-23"29,-9 24 120,-4 0 16,0 6-1376,1-1-112,-1 1-79,1 0-87,0-1-32,-2-2-65,2 3 88,-1 0 39,1-1 32,0 1 44,-1-1 53,1 1 59,0 0 13,0-1 51,0 1 55,-1-1 61,1 1 65,0-1 69,0 0 74,0 0 78,-8-5 58,-22-24-97,22 23-58,4 8-383,1 0-42,-2-1 70,0 0-93,0-1-85,-1-2-6,0 2 74,-1 0 84,2 1-62,0 0 37,2 0-111,-1 0-20,-3-1 5,0 1 38,-1 0 62,-4 1 105,-46 0 206,48 0-425,5 0-52,-9 0 106,4 1-44,-6 5-8,8-3-13,-8 5 71,6-4-85,-6 5 6,-4 10 52,-7 10-44,15-11-20,-13 35 20,16-30-28,2-1 0,0 1 1,2 1-1,-2 12-18,-1 56 20,4-24 51,1-39-19,1 0 0,2 0 0,1 0-52,2 2 59,0 1-66,1 7-69,5 18-120,3 0-19,-2-21 104,0-7 60,2-2 56,-2-13-67,19 21 3,-29-34 55,1-1 0,0 1-1,0 0 1,-1 0 0,1 0-1,0 0 1,0-1-1,0 1 1,0 0 0,0-1-1,0 1 1,0-1-1,0 1 1,0-1 0,0 1-1,0-1 1,1 0 4,37 14-80,-18-10-3,22-4-13,-21-4-37,0-3 19,1 0-55,-12 4-74,0-4-77,10-5-45,-10 6 207,1 0-46,-3 1 30,-1 0-39,0 0 0,-1-1-37,0 1-42,1-1-45,4-4-143,0-2-100,1 0-91,-1 0-84,0-2-72,0 1-65,-1-1-55,-2 1-46,-2 4 324,0 1-90,0 1-70,1 0-51,13-16-1898,-13 12 1631,-4 2 499,0 0 98,-1 2 244,0 1 43,0 0 43,0 1 44,3-1-1,1 2 69,3 0 47,5-1 44</inkml:trace>
  <inkml:trace contextRef="#ctx0" brushRef="#br0" timeOffset="20">10840 9543 4498,'0'0'742,"0"0"-299,0 0 16,0 0-78,0-7 318,0 5-517,-1 1-79,1 0-62,0-1-44,-2-3-106,2 2 103,0-1 93,0 2 9,0 0 44,0 0 14,1 0 39,-1 0 41,1 0 47,-1-1 50,1 1 52,0-1 58,1 0 60,10-25 729,-9 22 86,-3 6 7,6-9-13,12-16-496,-10 14-449,-2 3 176,-6 7-34,2 0-39,6-3-44,-3 1-281,1-1-36,3-2 6,-5 4-42,1 0 32,1-1 16,0 1 35,1-1 42,1 0 46,5-2-57,2-1-15,-9 4-59,-5 2-35,7-2 1,30-4-45,1 14-32,-31-6-24,-2 2 0,20 12-19,-20-13-13,0 5-32,1-1 57,5 8-7,-6-5-10,-1 3-32,-1-7 58,3 9-1,-5 6-44,-2 25 45,1-37 19,0-6 0,-1 1 1,0-1-1,0 1 1,0 0-1,0-1 0,-1 1 1,1-1-1,-1 1 1,-1 2 2,2 4 2,-1-1-13,-1-1 31,-1 2 31,-2 3 42,0-3-82,-16 34 161,15-32-187,2-6-119,-1 1-58,-16 18-37,16-18 13,5-7 50,-6 0 75,0-1 38,-5 0 24,4 1 7,1-1-23,6 1 29,0 0 27,0 0 7,6-7 12,18-20-1,-18 20-40,2 3-90,-2 1 125,1-1-56,0 0 0,1 0 0,-1 0 0,1 1-1,2 0 33,4 0 22,1 2 56,-9 0-54,9-1-6,-7 4 23,3 1 36,15 6-56,-20-7-34,2 5 2,25 30 24,-8 1 6,-22-31-31,-2 1-43,-1 6-31,-3 13-92,1-16 95,-4 9-40,0-9 19,-3 5-69,-4 7-4,7-13 81,0 1-38,2-2-16,-1-1-44,1 0-51,1 0-58,0-2-302,-1-2 252,-1 2-41,4-4 322,-20 20-835,14-16 655,0 1-64,-2 0-67,0 2-143,4-5 215,-1 0-36,1 0-39,-1 0-43,0 0-46,0 0-49,-1 1-236,1 1-60,-2 1-220,-3 4-570,0 1-148,3-5 672,1-2 267,0-1 105,-2-1 119,-1-1 116,-3 0 18,-7-2-101,18 0 525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0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1785 526 7475,'0'0'710,"0"0"-270,0 0 46,0 0-78,0 0-135,0 0 89,0 0 270,0 0-259,0 0 57,0 0 68,0 0 53,0 0 655,0 0-454,0 0-280,0 0 47,0 0-75,0 0-63,0 0-71,0 0-73,0 0-55,0 0 101,0 0-43,0 0 38,3-4 71,1-3-32,1 1-37,0-1-37,-1 0-32,4-4 68,0-1-71,1 0-61,-1 0-49,8-11-13,21-30-35,1-6 187,-19 23-67,-1-1 0,9-30-170,-25 61 32,-2 6 18,0 0-10,0 0 3,0 0-19,0 0-29,-1 7 42,-11 43 34,4-4 134,3 0 0,0 14-205,3 7 103,2-56-82,1 32 1,3 77-204,1-69 174,2 29-72,-7-76 62,0-4 18,0 0 0,0 0 1,-1 0-1,1 0 0,0 0 0,0 0 1,0 0-1,0 0 0,0 1 1,-1-1-1,1 0 0,0 0 0,0 0 1,0 0-1,0 0 0,0 0 1,0 0-1,0 0 0,-1 1 0,1-1 1,0 0-1,0 0 0,0 0 0,0 0 1,0 0-1,0 1 0,0-1 1,0 0-1,0 0 0,0 0 0,0 0 1,0 0-1,0 1 0,0-1 1,0 0-1,0 0 0,0 0 0,0 0 1,0 0-1,0 1 0,0-1 1,0 0-1,0 0 0,0 0 0,0 0 1,1 0-1,-1 1 0,0-1 0,0 0 1,0 0-1,0 0 0,0 11 2,-1-11 2,0 1 0,1 0 0,-1-1-1,0 1 1,0-1 0,0 1 0,0-1 0,0 0 0,0 1 0,0-1-1,0 0 1,0 0 0,0 1 0,0-1 0,0 0 0,0 0 0,0 0-1,0 0 1,0 0 0,0-1-4,-2 1 24,-1-3 0,-11-11 16,11 11-5,4 3-3,0 0 3,-2-4 7,2 4 22,0-1-33,-1 0-43,-3-3-146,3 2 160,0 0 73,1 0 62,-1 0 86,1 1 99,0-1 117,4-1-359,4-3-63,6 1 79,43 0 29,-48 4-153,7 0 48,3 0-27,-6 0-84,-3 0-74,0 1-107,-2-1-56,-1 2-106,0-1-121,-4 0 228,0 1-37,-1-1-16,-1 0-42,0 0-43,0 0-44,0 0-45,1-1-45,0 1-47,0-1-47,2 0-241,2-1-121,0 1-104,1 0-84,0 0 17,0-1-42,17-3-2988,-15 2 2474,-6 2 1326,-1-1 37,4-1-322,-1-2-18,3-3-236</inkml:trace>
  <inkml:trace contextRef="#ctx0" brushRef="#br0" timeOffset="1">2640 907 7876,'0'0'955,"0"0"-350,0 0-164,0 0 171,0 0 75,0-1-87,5-3 342,2-5-316,0 1-36,1-1-37,-1 1-35,9-9 418,0 0-127,1 0-115,0 0-107,-1 0-98,2-1-87,-1 1-78,0-1-69,1 0-60,-1 1-50,3-5-23,0 0-42,37-43 76,-38 38-69,-2-1-44,4-22-44,-16 34-15,-1 1 0,0 0-1,-2-1 1,0 0 0,0 0 0,-1-15 16,-4-6 18,-5 0 54,3 24 7,-3 4-40,4 5-10,-5-5 89,-1 5-82,7 3-6,-1-1 77,0 2-16,-12 0-41,12 0-34,4 0-29,0 0-14,-1 3 6,-3 13-8,8 9-6,10 4-16,10 2-18,-15-23 7,0 0 33,12 7 51,-2-2 64,29 15 198,-22-13-175,-2 0-99,-8-5-85,-2 0-83,-2 1-16,-2 0 102,8 20 69,-16-28-10,0 1 10,0 1 1,-1-1-1,0 0 0,0 1 0,0-1 0,0 0 1,-1 1-1,1-1 0,-1 1 0,0-1 0,-1 2 3,1 1-1,1 8 4,-6 10 23,3-18-23,-15 46 40,15-48-25,-5 13-25,5-14-58,7-3 36,0-1 29,1 0 1,-1 0-1,0-1 1,0 0-1,1 0 0,-1 0 1,0-1-1,0 0 0,0 0 1,0 0-1,0 0 0,-1-1 1,1 0-1,-1 0 0,1 0 0,12-9-9,0-1-67,0 1-59,0-1-53,3-3-100,0 0-56,9-10-255,-1 0-67,25-30-723,-21 16 538,-20 23 540,0-1 33,-1 1 41,0-2 46,2-7-145,-7 9 145,-2 3 74,-2 0 55,0 2 64,-1 0 58,0 0 68,-1 0 76,0 7-23,0 4 35,0 1 302,-4-3 58,-11-12-21,12 11-56,-4 5-133,1 2-58,-1 0-52,1 2-48,0-1-45,1 1-40,-2 2 19,5-6-115,-21 22 62,4 3 45,12-15-45,1 1 0,0 0 0,0 0 0,1 0 0,1 1 0,0 2-89,-7 41 315,8-18-153,2-8-73,3-1-57,-1-23-32,-1-1 0,0-1-1,1 0 0,0 0 1,-1 0-1,2 1 0,-1-1 1,0 0-1,1 0 1,2 3 0,16 30-51,-14-31 44,0-2-2,-5-3 8,0 0 0,0 0 0,0 0 0,0 0 0,0 0 0,0 0 0,0 0 1,0-1-1,1 1 0,-1 0 0,0-1 0,1 1 0,-1-1 0,0 1 0,1-1 0,-1 0 0,0 1 0,1-1 1,2 1 1,1 0 6,-1 0 0,0 0 0,1-1 1,-1 1-1,1-1 0,-1 0 0,1 0 0,-1-1 1,1 1-1,-1-1 0,0 0 0,4-1-7,-5 1 5,9-3 16,32-21 0,-35 18 0,-3 1-12,13-9-54,-3 0-81,-2 0-70,-2 0-58,6-13-310,14-44-942,-21 43 1050,3-1 86,-7 14 229,2-1 35,0-1 38,1 0 45,-7 12-4,-3 6-13,0 0 40,0 0 43,0 0 53,0 0 27,0 0 116,3 6 234,-2-5-359,0 1-62,4 4 9,-4-3-7,1 0 41,-1 0 26,-1 1 46,1 1 55,-1 0 63,0 6-70,1 0-50,0 2-45,0 1-36,1 12-6,9 51-84,-7-49 70,-3-24-13,0 0-25,3 11 1,-3-12-13,-1-3-20,10 6 25,2-1 18,-7-9-15,1-2 138,0 0-43,0 0-42,0-1-40,0 1-39,-1-1-36,1 0-35,-1 0-33,3-4-112,-1-1-65,0 1-58,0-1-53,0-1-47,0 1-40,7-13-583,-1 1 11,19-31-1500,-21 38 1798,0 0 36,-2 4 669,-1 2 50,-4 5 41,-4 6 32,0 0 91,0 0 76,0 0 67,0 0 68,2 4 531,0 6-335,-1-1-65,0 2-58,-2 0-53,0 2 20,-1 1-54,-2 4 16,-2 8 114,-3 15 202,5-15-160,2-7-536,0 17 90,2-31-55,2-1 4,2 10-25,-1-8 22,12-6 53,0-4-37,-1-3-36,0-4-32,12-14-113,-6 0-108,-11 15 52,11-15-396,-2-3-360,-3 4 205,2 1 318,3-2 138,7-7 78,-8 11 244,-15 17 40,-4 4 91,0 0 78,0 0-88,0 0 36,0 0 310,0 0 75,0 0 35,1 0-364,0 1-56,0 1-49,0-1-42,1 3 2,2 5-49,-4-9 49,1 4 24,0-1-34,0 3 14,-2-1-77,-2 2-20,2-6 27,-2 18 7,1-2 67,2 32 415,3-30-380,0-10-124,-1 0-47,1 0-56,1 1-65,-3-7 54,-1-2-9,1-1-128,2 4-85,5 5-48,0 0-78,-5-6 175,-2-2-40,-1-1-48,0 0-58,0 0-64,1 1-65,0 0-64,1 0-63,-1 0 838,-1-1-38,0 0-34,1 0-35,0 1-32,0 0-122,0 0-112,0-1-103,1 1-93,-1 0-84,0 0-60,1 0-62,-1-1-52,1 1-43,1 1-757,2 0-1016,-2-1 1439,-1 0 30,0 0 78,1 0 88,-2 0 467,0-1 36,0 0 41,0 1 43,0-1 47,0 0 51,0 0-96,0 0 37,0 1-110,0-1 65,-1 0 20</inkml:trace>
  <inkml:trace contextRef="#ctx0" brushRef="#br0" timeOffset="2">4774 203 9252,'0'0'996,"0"0"-369,0 0-145,0 0-52,0 0-60,0 0-54,0-1 83,-2-2-60,-7-11 670,7 11 63,-2 0 97,4 3-1133,-1-1 33,-1-1 96,-1 0 64,0 0 55,0 0 45,-5-1 349,7 3-562,-1 0 1,1-1-1,-1 1 1,1 0-1,-1 0 1,1 0-1,-1 0 1,1 0-1,-1 1 1,1-1-1,-1 0 1,1 1-1,-1-1 1,1 1-1,0 0-116,-5 1 143,0 1 65,-21 11 656,17-8-541,5-4-199,1 0-38,1 0-46,1-1-53,-18 12 548,1 2-91,1 1-84,1 2-75,5-4-115,1 1-34,-9 14 49,3 1-93,3-1-64,8-15 4,-3 25 187,8-15-158,1 3-162,1-13 57,1-7 44,1-2-7,-1-1-1,-2-4 8,1 0 1,-1 0-1,1 0 0,-1 0 0,1 0 0,-1 1 0,1-1 0,-1 0 0,1 0 0,-1 0 1,1 0-1,-1 1 0,1-1 0,-1 0 0,1 1 0,-1-1 0,1 0 0,-1 1 0,1-1 0,-1 0 1,0 1-1,1-1 0,-1 1 0,0-1 0,1 1 0,-1-1 0,0 1 0,0-1 0,1 1 0,-1-1 1,0 1-1,1 0 0,-1 0 0,1-1 0,-1 1 0,1 0 1,-1-1-1,1 1 0,-1-1 0,1 1 0,0-1 0,-1 1 1,1-1-1,0 1 0,0-1 0,-1 0 0,1 1 0,0-1 1,0 0-1,-1 0 0,1 1 0,0-1 0,0 0 1,0 0-1,0 0 0,-1 0 0,1 0 0,0 0 0,0 0 0,35-4-30,-16-2-47,-4 0-40,1-1-61,-7 2 25,1 0-33,-4 3-2,-2-1 38,3-2-56,0-1 74,-1-3 31,-3 5 38,-1 0-42,2-1-33,1-1-64,2-4-236,3-6-378,-6 10 492,-1-1 47,-1 1 79,0 1 106,-1 3 95,-1 0 35,29-52-1792,-23 35 1214,0 1 40,-1 2 124,-1 1 41,0 0 49,-1 0 56,2-5 13,-3 10 158,1 0 37,-2 2 41,1-9-38,-2 7 78,-1 2 68,-1 1 103,1 2 0,0 0 69,0 6-101,-3 2 38,-7 7 407,0 2-66,1 1-60,0 2-56,0 0-51,1 2-47,1 0-40,0 1-38,-3 10 106,3 1-62,0 5 9,3 13 124,5-38-214,8 26-222,-3-28-67,-5-7 37,-1 0 0,0 0 0,1 0 0,-1 1 0,0-1 0,1 0 0,-1 0 0,0 1 0,0-1 0,1 0 0,-1 0 0,0 1 0,0-1 0,0 0 0,1 1 0,-1-1 0,0 1 0,0-1 0,0 0 0,0 1 0,0-1 0,0 0 0,0 1 0,0-1 0,0 1 0,0-1 0,0 0 0,0 1 0,0-1 0,0 1 0,0-1 4,4 4-144,-2-1 128,6 6 3,7-2 37,4-5 2,9-6-10,-14-2 11,20-12 173,-26 13-197,-4 2-70,6-4-135,0 0-59,-1-1-47,0 0-40,2-3-152,18-21-1003,-18 18 892,-2 2 124,0 0 81,-1 0-77,1 0 55,-1 0 51,1-1 47,-1 1 44,-1-1 40,9-12-141,-3 4 140,-1 1 70,-8 14 150,-4 6 38,0 0-3,0 0-30,0 0 33,0 0 47,0 0 41,0 0 44,0 0 51,0 0 58,0 0 40,-2 6 343,1-1-492,-2 2 70,1 0 42,-4 12 397,3-9-303,1-6-211,1 0-37,0-1-46,0-1-54,-1 5 295,0-2-73,0-1-62,1-1-50,0 0-19,-1 4 0,1-3 6,0-1-12,0 1 34,0 1 41,-1 1 48,-1 8 43,0 11 71,2-13-155,1 1 56,0 2 79,0-11-169,2 0-49,4 6 20,-4-7-45,-1 0-7,0-2-26,-1-1-26,0 0 0,0 0 0,1 0 0,-1-1-1,0 1 1,0 0 0,1 0 0,-1 0 0,0 0 0,0 0-1,0 0 1,1 0 0,-1 0 0,0 0 0,0 0-1,1 0 1,-1 0 0,0 0 0,0 0 0,0 0 0,1 0-1,-1 0 1,0 1 0,0-1 0,1 0 0,-1 0-1,0 0 1,0 0 0,0 0 0,0 0 0,1 1 0,-1-1-1,0 0 1,0 0 0,0 0 0,0 1 0,0-1 0,1 0-1,-1 0 1,0 0 0,0 1 0,0-1 0,0 0-1,0 0 1,0 0 0,0 1 0,0-1-1,5 5 10,25-2 67,-4-5-75,-17-1-14,0-1-38,0 0-36,0-1-35,0 0-35,-1-1-35,9-8-287,0-1-126,-1-1-120,0-1-112,-1 1-107,-6 6 294,1 0 59,-1 0 67,0 1 68,-1 1 71,1 0 70,-1 0 73,0 1 74,1-1 75,0 0 75,0-1 74,-5 6-49,-4 3 8,0 0 34,0 0 37,0 0 56,0 0 58,0 0 59,0 0 54,0 0 39,0 1-114,0 0-36,1 2 107,0-2-149,0 1-50,1 0 6,2 2-36,-4-2-25,1 0 40,-1 0 26,0 1 50,-1 0 57,0 0 67,0 2-155,-1 1 51,-5 20 563,4-16-486,1-6-169,1 0-34,1-1-41,-1-1-47,-4 20 400,3-2-76,3 6 38,3-5-87,-2-16-122,-2-5 93,0 0-174,3 3-23,12 11-8,-11-11-1,1-3 6,7 0 120,0-3-103,0 0-96,-1-2-89,1-1-81,-1-1-75,1-1-69,-1 0-60,5-7-367,0 0-109,2-4-286,5-6-708,-20 20 1508,1 1 65,-2 0 60,1 2 54,-1-1 18,0 1 56,-1-1 12,1 1 64,1-3-32,-1 3 23,0-1-42,0 0-25,1 0-49,1-1-55,0-1-66,7-9 59,1 0 129,-2 3 73,-3 3 66,-4 4 90,-3 4-1,0 0 38,0 0 39,0 0 56,0 0 72,0 0 65,0 0-86,1 0-44,-1-1-39,1 1-36,0 0 75,0 0-109,0-1-87,1 1-46,2-1-112,-2 1 101,0 0 92,-1 0 5,0 0 41,0 0 69,0 0 66,-1 0 73,1 1 82,-1 0 90,1-1 97,-1 1 105,0 0 115,0 5-606,0 1 89,-1 4 147,0 6 322,0-3-191,1-5-228,0-1-94,-1 0-40,1-2-76,0 0-42,0 0-45,0-1-52,0-1 159,2 1-13,-1-4-153,1 4 40,1 0 0,0 0 0,0-1 0,0 1 0,1-1 0,2 3-47,3 0 25,0-3-37,3 0 30,0-2-96,-2 0-91,-1-2-89,-1-1-84,-1 0-82,-1 0-76,0-1-73,-1 1 68,-1 0-43,0 1-39,0-1-39,-3 1 146,0 0-41,0 0-38,0 0-34,1-1-688,1-2-106,-1 1 480,2-1-98,1 1-84,0-1-73,1-1-234,0 1-61,1-2-350,2-3-959,-7 7 2432,-1-1 45,0 0 39,0 0 35,1 0-5,-1-1 35,0 0-2,0-2-53,0 4 207</inkml:trace>
  <inkml:trace contextRef="#ctx0" brushRef="#br0" timeOffset="3">6095 5 12054,'-5'-1'798,"0"0"-58,-1 0-56,1 0-52,-1 1-47,1-1-44,-1 1-40,0 0-36,-6 1 293,1 1-81,-5 1 175,-19 11 1033,31-13-1782,1 1 19,-2 0 34,-3 3 160,-14 13 499,16-10-598,2 1-38,2-6-149,-6 15 75,6-15-86,1 1 1,0-1-1,1 0 0,-1 1 0,1-1 1,-1 1-1,1-1 0,0 0 0,0 1 1,0-1-1,1 4-19,2 5 29,8 22 106,-6-21-107,4 7 63,1-7-72,-3-4-1,14 19 49,-14-18-43,26 22-16,-29-29-9,3 1 1,-1 0-1,-1 1 1,1 0-1,-1 0 0,0 0 1,0 0-1,0 1 1,0 0-1,0 2 1,-4-7-10,0 2-32,1 1-33,0 1-34,-1 0-34,-1 1-35,-2 1-35,-2-1-36,-3 0-36,4-3 183,-1 0-123,0 1-125,0 0-127,2-1 118,-1 0-48,0 0-50,0 0-49,0-1-50,-1 1-49,1 0-52,0 0-49,-1-1-52,1 1-50,-1-1-52,0 0-51,1 0-52,-1-1-53,0 0-51,0 0-53,-5 0-744,3 0 673,1-1 302,0 1 52,0-1 61,0 1 71,2 0 248,0 0 38,-4 1-322,0 1-16,-4 1-233</inkml:trace>
  <inkml:trace contextRef="#ctx0" brushRef="#br0" timeOffset="4">107 506 13798,'-6'2'218,"1"-2"13,0 2 55,0-1 50,-1 2 45,1 1 40,0 2 35,-4 11 540,1 5-308,-1 2-51,1 0-51,1 0-52,0 2-51,0-1-52,2 1-50,1 0-51,1 1-51,1-1-51,1 0-49,3 0-51,0 0-50,3 0-50,2-1-49,2-1-50,-8-21 73,0-1 0,0 0 0,0 1 0,0-1 0,0 0 0,1 0-1,-1 0 1,1 0 0,0 0 0,-1 0 0,1 0 0,1 0-2,2 3 6,7 8 43,-1-7-33,-6-3-1,6 0 54,-6-3-58,1 0 8,0 1 0,0-2 1,1 1-1,-1-1 0,0 0 0,0 0 1,0-1-1,0 0 0,0 0 0,3-2-19,5-4 35,0-2 0,0 0-1,-1 0 1,0-1 0,-1-1 0,-1 0-1,0-1 1,8-12-35,-4 4 42,-2-1 0,-1 0 0,0-1 0,-2-1 0,4-12-41,10-46 56,-6-2-44,-4 1-53,-4 3-63,-8 67-84,-1-1 59,3-19-94,-2 21 101,-1-1-71,0 0-91,0 6 78,-1 1-41,1-1-46,-1 0-48,0 1-55,1-1-58,-1 1-63,0 0-68,0 2-193,0 3 345,0 1-32,0 0-36,0 0-36,0 0-637,0 0 536,0 0-49,0 0-66,0 0-86,0 0 97,0 0-54,0 0-478,0 0-64,1 1-1363,0 0 1846,1 2 49,0 0 58,2 2 51,0 1-90,4 5-339</inkml:trace>
  <inkml:trace contextRef="#ctx0" brushRef="#br0" timeOffset="5">570 816 19657,'0'0'660,"0"0"-256,0 0 31,0 0-80,0 0-124,0 0 61,0 0 151,0 0 10,0 0 28,0 0-54,0 0-269,0 0-39,0 0 14,0 0-103,0 0-46,0 0-18,0 0-23,0 0-78,0 0-93,0 0-114,0 0 118,0 0-42,0 0-46,0 0-51,2 1-56,0 1-61,-2-2 36,0 0 73,0 0 68,0 0 63,0 0 91,0 1 35,1-1-15,-1 0 114,0 1 97,1-1 74,-1 1 56,2 1 781,-1-1-768,0 0 41,-1-1-183,1 1-42,0 0-55,-1-1-79,1 1-90,0-1-101,-1 1-38,1-1-84,-1 1-89,1-1-98,-1 1-102,1-1-110,0 0-115,-1 1-122,0-1 474,1 0-33,-1 0-34,0 0-35,1 0-34,-1 0-36,0 0-38,0 1-36,1-1-39,-1 0-40,0 0-39,0 0-40,1 0-43,-1 0-41,0 0-44,0 0-43,0 0 778,0 0 40,0 0-221,0 0 30,0 0-101</inkml:trace>
  <inkml:trace contextRef="#ctx0" brushRef="#br0" timeOffset="6">1218 259 11013,'0'0'1814,"-1"0"-956,-3-3-59,3 2-744,0 0 38,-3-2 161,0-1 110,-2 0 102,0 0 97,-2 0 90,0 2 84,0 0 79,-1 3 71,-9 3-129,0 2-95,0 3-86,1 1-78,-1 2-70,2 2-60,0 1-52,0 1-43,-12 17 163,-27 47 435,40-53-497,-5 12-116,1 3-101,2 1-80,4 0-59,11-32-26,0 0-1,0 0 0,1 0 0,0 0 0,1 0 0,1 0 0,-1 0 0,2 0 0,-1 0 1,2 0 7,-1-3-2,0-1 0,1 1 0,0-1 1,1 0-1,2 4 2,9 10-60,-11-17 61,-1 0 0,1-1 0,1 1-1,-1-1 1,0 0 0,1 0 0,0 0 0,0 0 0,0-1 0,3 1-1,18 4-48,-2-5-88,-12-2 21,0 0-37,9-3-199,-11 2 123,1-2-37,-1 1-43,0-1-43,0 0-48,-1 0-49,1-1-54,-1 0-56,0 0-58,0 0-62,-1 0-65,0 0-68,0 0-70,-1-1-74,-3 3 408,1 0-40,4-3-693,1 1-114,0 0-83,22-11-3437,-25 11 3892,-1 0 32,1 0-26,-1-1 71,1-1-121,3-4-458,-10 10 1513</inkml:trace>
  <inkml:trace contextRef="#ctx0" brushRef="#br0" timeOffset="7">1426 754 16696,'0'0'928,"0"0"-357,0 0-151,0 0-66,0 0-80,0 0-70,0 0-31,0 0-8,0 0-14,0 0-57,0 0 0,0 0-19,0 0-6,0 0 3,0 0-56,1 0-90,0 1-11,0 1-47,-1-2-125,0 0 45,0 0 42,1 0 39,-1 0 36,0 0 34,0 0 27,1 1 97,0-1 74,-1 1 37,3 0 403,-2 0-361,0 0-108,-1-1-34,1 1-41,0 0-49,0-1-78,-1 1-94,1 0-108,0 0-120,-1-1 138,1 1-40,-1-1-43,0 0-44,1 1-47,-1-1-49,0 1-51,1-1-53,-1 0-54,0 1-58,0-1-59,0 1-60,0-1-64,1 0-65,-1 1-68,0-1-69,0 0-1210,0-1 864,1 0 344,0 0 598,-1 0 36,1 0 24,0-1 39,2-2-311,0-1 24,3-3-218</inkml:trace>
  <inkml:trace contextRef="#ctx0" brushRef="#br0" timeOffset="8">169 2296 11589,'-6'2'206,"1"1"-44,-2 1 38,-10 4 176,11-6-217,0 1 52,-1-1 103,-2 1 108,5-2-164,-1 0 37,0 1 38,-1-1 42,6-1-191,-1 1-72,0-1-58,0 0-46,-4 3-165,3-3 141,1 1 30,0-1 33,-1 1 43,1-1 50,0 0 21,-1 1 46,1-1 49,0 0 55,0 0 59,-1 0 64,1-1 69,0 1 74,1-1-434,0-2-64,0-11 6,4 3 40,47-60 195,44-38 247,-26 31-184,-27 30-354,29-36-48,-25 26-76,8-15 95,-11 3-33,-6-3 36,-27 47 47,0 0-1,5-26-49,-11 38 16,0-15-6,-6-18 25,0 25 11,2 17-25,-4 5-2,-12 0 8,16 0-26,-1 0 0,1 0 0,0 0 0,-1 0 0,1 0 0,0 1 0,-1-1 0,1 0 0,0 0 0,-1 0 0,1 0 0,0 0 0,-1 0 0,1 1 0,0-1 0,0 0 0,-1 0 0,1 0 0,0 1 0,0-1 0,-1 0 0,1 0 0,0 1 0,0-1 0,0 0 0,-1 1 0,1-1 0,0 0 0,0 0 1,0 1-1,0-1-1,-32 47 442,3 4 72,6-6 334,2 0-1,-10 35-847,16-35 396,2 0-34,3 1-47,2 0-59,3-16-123,2 0-36,2 0-37,0 0-43,1-18-1,1 1 1,0-1 0,1 0-1,1 1 1,3 9-17,-3-12-1,0-1 1,1 0 0,1 1-1,-1-2 1,1 1 0,1-1-1,2 3 1,-4-5-4,0-1 0,1 0 0,0 0 0,0-1 0,1 1 0,-1-1 0,1 0 0,0-1-1,0 1 1,0-1 0,0 0 0,1-1 0,-1 0 0,1 0 0,0 0 0,-1-1 0,1 1 0,0-2 0,0 1 0,0-1 0,0 0 0,0 0-1,3-2 5,12-1-86,-10 0 6,-1 0-33,4-2-99,0-1-87,-2 1-26,-1-1-81,0-1-87,0 0-99,-3 1 18,1 0-79,-1 0-85,-1-1-90,1 0-95,-1 0-100,-1 0-106,1-1-110,-3 3 348,1-1-81,0 1-65,1 0-50,20-19-3706,-23 18 3806,1 0 42,-1-1 44,0 0 75,-1-3-90,2-5-376</inkml:trace>
  <inkml:trace contextRef="#ctx0" brushRef="#br0" timeOffset="9">519 1813 15431,'-27'15'424,"22"-12"-280,4-3-50,1 0-17,0 0-64,0 0 75,0 0 123,0 0 75,5 0 26,13-2-89,0-3-86,7-8-57,1-2-105,20-12-105,-42 25-117,0 0 50,-1 1 43,1-1 37,3-1-45,10-4-38,-11 4 54,-1 1-36,-1 0-81,1 1-102,0-1-120,-2 1 157,-1 0-46,1 0-50,0 0-52,0-1-57,0 1-59,0 0-62,0 0-67,1 0-68,-1 0-73,1 0-76,-1-1-78,1 1-83,0 0-85,-1-1-88,1 1-93,2-1 747,0 0 116,3-1 12,7-2-120</inkml:trace>
  <inkml:trace contextRef="#ctx0" brushRef="#br0" timeOffset="10">796 1889 9588,'-4'18'1557,"-1"-1"-106,3-8-714,-1 1-36,1-1-37,0 0-38,0 0-39,0 0-41,0 0-43,1 0-45,0 0-44,0 0-48,1 0-48,-1 0-50,2 0-52,0 0-52,0 0-55,1 0-56,-1-4 134,3-2 21,12 12 5,-8-11 25,28-8 193,0-9-81,-1-7-86,-2-4-89,-2-5-94,-2-1-98,-4-2-102,-3 2-107,1-12 232,-9-6 45,-13 43-39,0-1 0,0 1-1,-1-1 1,1 0 0,-1 1 0,-1-1-1,1 0 1,-1 1 0,0-1 0,0 0-1,-1 1 1,1 0 0,-1-1-1,-3-4-11,-4-3 70,-1 5-60,5 4-2,5 3-6,-1 1-1,1-1 0,-1 1 0,1 0 1,0-1-1,-1 1 0,1 0 0,-1-1 0,1 1 1,-1 0-1,1-1 0,-1 1 0,1 0 0,-1 0 1,1 0-1,-1 0 0,1-1 0,-1 1 1,1 0-1,-1 0 0,0 0 0,0 0-1,-7 0 5,-1 1-1,1-1 1,-1 1-1,1 1 1,-1-1-1,1 1 1,-1 1-1,1 0 1,0 0-1,0 0 1,1 1-1,-1 1 1,-5 3-5,13-8-3,-12 8-52,-1 0 43,-46 37 138,39-27-168,11-9-28,1 0-41,1 1-50,0 0-56,1 0-63,2 0-72,3-6-389,0 0 98,0 0 82,0 0 69,1 0 62,0 0 39,2 9-789,-1-8 638,1 0-91,-2-3 275,1 0-36,0 0-48,0 0-47,0 0-52,0 0-57,0 0-62,0 0-68,0-1-73,0 1-79,0 0-664,1-1 93,-1 0 770,0 0 35,1 1 39,0-1 43,2 2-98,0 1 65,2 0 54,-1 1 39,9 6-522</inkml:trace>
  <inkml:trace contextRef="#ctx0" brushRef="#br0" timeOffset="11">1658 1675 5587,'-1'-4'1624,"1"2"-1601,-1 1 62,1 0 58,0-1 54,-1 1 49,0 0 46,1 0 41,-1-1 37,0 0 449,0 0 97,-1 0 45,-2-3 1365,2 2-969,1 2-719,0-1-51,-1 1-62,1 0-74,0 0-79,0 0-100,-1 0-113,1 0-124,0 0-68,1 1-36,-1-1-36,1 1-40,-1 0-39,1-1-42,-1 1-43,0-1-45,-3-2 1042,-1 5-21,-16 7 232,0 1-104,1 2-96,0 2-90,1 0-85,0 2-79,0 1-71,1 1-67,4-3-112,1 0-36,-13 17 105,8-8-145,1 1-48,-14 24 8,27-42-113,-5 15 7,9-22-13,-5 17-3,2-3 35,1 0 53,4 3 105,-2-14-146,2 7 90,0-6-101,2 0-41,2 0-70,22 1 89,-20-6 38,0 0-37,10-5-88,-5 0-55,0-1-48,13-10-283,8-11-264,-20 16 444,-1-1 22,-1 1 85,2-2 85,-1-1-74,-1 0-63,0-1-53,9-16-381,19-47-1070,-30 54 1263,-1 1 80,-4 9 206,0 1 45,0-1 50,-1 1 57,-2 8 49,-2 6 2,0 0 14,0 0 29,0 0 48,0 0 107,-4 6 111,-8 20 83,-18 56 974,20-45-862,6-20-334,0 0-37,1 0-43,1 0-50,1 9 35,6 1-62,-3-21-32,1 0 0,-1 1 0,1-1 0,0 0 0,1 0 0,-1 0 0,5 4-2,-4-6 29,1-4 0,-2 0-25,1 0 0,-1 0 0,0-1 0,1 1 0,-1-1-1,0 0 1,1 0 0,-1 0 0,0-1 0,0 1 0,0-1-1,0 1 1,0-1 0,0 0 0,0 0 0,2-3-4,5-3-25,1 0-47,-1-1-42,1 0-37,5-6-171,0-2-64,33-41-1034,-30 30 889,-9 13 310,-1 0 46,-1 0 55,1-1 63,1-3-49,7-14 87,-14 27 29,-1 2 6,2-3-72,-1 3 70,-2 2 61,0 1 50,-2 4 154,-3 8 238,-3 6 49,2-3-294,2-4-159,2-4-108,-1-1-39,0 5 104,1 1-1,0-1 1,0 1 0,1 0 0,0 7-70,3-1 35,3-2-35,-4-11 14,2-3 4,10 5 12,-5-6-1,31-12-11,-32 7-1,-3 0-12,12-6-38,-1 0-58,-1-1-74,2-4-152,-11 10 107,1 0-169,0-1 0,0 0 1,-1-1-1,0 1 1,0-1-1,2-4 379,3-8-696,-1-1 87,-7 15 469,6-12-31,-6 14 118,-3 4 40,0 0 26,0 0 27,0 0 61,0 0 92,-4 4 81,-7 10 108,2 1-69,3 1-63,1 0-60,2 1-54,1-1-48,1 1-44,1 1-38,0-17-5,0 0 1,0 1-1,0-1 0,0 1 0,0-1 1,1 0-1,-1 1 0,0-1 1,1 1-1,-1-1 0,1 0 1,0 0-1,-1 1 0,1-1 0,0 0 1,0 0-2,1 3 3,-2-3-3,1 0-1,-1 0 1,1-1-1,-1 1 1,1 0 0,-1 0-1,1 0 1,0-1-1,-1 1 1,1 0 0,0-1-1,-1 1 1,1-1-1,0 1 1,0-1 0,0 1-1,0-1 1,0 1-1,-1-1 1,1 0 0,0 1-1,0-1 1,1 0 0,-1 0 1,3 2 12,1-2 6,40-7-2,-24 0-89,-9 2-31,0 0-63,0-2-75,0 0-88,-3 1-23,1-1-78,-1 0-86,0-1-93,0 0-102,-1-1-109,1 0-116,-2-1-124,-6 10 1197,-1 0-34,0-1 12,1 0-106,0 0-80,0 0-67,1-1-55,1-1-300,3-4-440,-3 3 566,-1 1 59,1-1 98,-1 2 146,-1 0 53,1 0 60,-1-1 68,0 1 90,0 0 94,0-1 102,0 1 110,0 0 118,-1 1-268,1 0 33,-1 0 34,0 0 34,0 0 37,0 1 37,-4 3 164,0 1-548,-1 1 62,-15 18 656,12-11-557,5-6-197,0 1-40,0 0-48,2-1-55,-5 20 92,6-26-67,0 1 0,-1 0-1,1-1 1,0 1 0,0-1 0,0 1 0,0 0 0,-1-1 0,1 1 0,0 0 0,0-1 0,1 1 0,-1 0 0,0-1 0,0 1-1,0 0 1,0-1 0,0 1 0,1-1 0,-1 1 0,0 0 0,1-1 0,2 7-4,4 10-28,0-7-13,4-5 46,-9-5-5,2 2-1,7 0 47,0-1-26,1-6 30,45-24-2,-32 10-72,-8 2-50,1-4-63,-17 20 198,1-2-22,1-1-64,5-5-118,7-10-199,-8 10 224,-1 1 50,1 0 78,-3 2 88,0 1 103,-2 1 121,-1 3-108,-1 0 37,-1 29 540,-3 2-64,0 2-73,-1 0-82,1-9-228,0-1-46,1 1-49,1-1-53,-2 25 307,1 0-90,0 1-83,1 0-73,-1 18-9,0 1-102,-3 0-80,-2-1-57,2-26-39,-2 0-1,-2 0 1,-8 19 34,-13 14-7,24-60 4,-1-1-1,0 0 1,-1-1-1,0 0 1,-1 0-1,-3 2 4,0-5 16,-17-1-11,1-10-18,18-4-56,-9-20-29,14 17 34,1-1-1,0 0 0,0 0 0,1-1 0,1 1 1,-1-4 64,-1-13-64,2-1 69,2 4-35,1-1-1,2 1 0,2-14 31,5-8-89,-2 21 1,0 0-38,2 1-45,1 0-54,4-5-143,1 0-112,-7 15 193,1 1-33,0 0-36,0-1-37,1 2-40,0-1-41,0 0-43,1 1-46,0 0-46,0 0-50,1 0-51,0 1-53,-4 3 91,0-1-78,1 0-69,-1 1-60,1-3-216,1 1-61,2-3-291,7-4-806,-3 6 592,-4 4 656,-6 4 516,0 0 44,0-1 51,0 1 58,-1 0 96,0 0 43,0-1 39,0 1 34,0-2 12,0 0 34,11-11-40</inkml:trace>
  <inkml:trace contextRef="#ctx0" brushRef="#br0" timeOffset="12">3324 1714 5603,'0'-7'486,"0"0"37,1-7 616,0-3 351,1-8 876,0-1 17,-1 9-905,-1 3-365,0 7-609,0 0-40,0 1-112,0 1-34,0-1-37,0 1-38,-1 0-42,1-1-44,-1 1-47,0 0-48,0 0 285,0 1-74,0 1-65,0 0-55,-1 0-31,1 1-49,-3-3 10,2 3-16,0 0 93,-3-6 337,-2 2-89,0 1-80,0 2-72,0 0-62,1 1-54,0 1-46,2 1-37,2-1-28,-15-1 190,1 5-62,0 2-47,0 3-34,4 0-2,1 0 0,0 0 1,-6 7-75,15-13 18,-19 17 95,0 2 0,-3 6-113,-5 10 66,6 2-37,22-35-46,-1 1 1,1-1 0,-1 1-1,1 0 1,0-1-1,1 1 1,-1 0 0,1 0-1,0 3 17,0-6-2,1 1-2,0 0-1,0 1 1,0-1-1,0 0 1,1 0-1,-1 0 1,1 0 0,0 0-1,-1 0 1,1-1-1,1 1 1,-1-1-1,2 2 5,-3-3-3,6 5-10,17 1 10,-18-7 4,1 0 0,-1-1 0,0 1 1,0-1-1,0 0 0,0-1 0,-1 1 1,1-1-1,0-1 0,0 1-1,39-22-48,-19 5-38,-1-1-62,-2 0-77,-3 2-94,10-17-341,-25 28 552,0 2 36,-2 1 48,-1 1 40,8-8-140,-5 5 53,-1-1 26,3-8 30,3-7-29,-8 18 28,-2 4-43,0 0-10,-1 5 29,-12 31 51,5-7 44,1 1 1,-1 6-56,5-8 2,2-1-41,0-26 37,1 0 0,0 0 0,0 0 0,0 0 0,0 0 0,0 0 0,0 0 0,0 0 0,0-1 0,1 1 0,-1 0 0,0 0 0,1 0 0,-1 0 0,0 0 0,1 0 0,-1 0 0,1-1 0,-1 1 0,1 0 0,0 0 0,-1-1 0,2 2 2,-2-2-3,1 0 0,-1 1 0,1-1 0,-1 1 0,1-1 1,-1 1-1,0 0 0,1-1 0,-1 1 0,0-1 0,1 1 0,-1 0 0,0-1 1,0 1-1,1 0 0,-1-1 0,0 1 0,0 0 0,0-1 0,0 1 3,5 3-40,12 12 13,-11-12-17,-2-4-50,19 0-1243,-17-1 978,0 1-71,1 0-65,-1-1-152,-2 1 277,0-1-34,-1 1-39,1-1-42,0 0-44,-1 1-47,1-1 57,-1 0-37,0 1-39,1-1-41,-1 0-42,0 0-45,1 0-46,0 0-48,-1 0-50,1 0-51,0-1-54,0 1-56,0 0-56,0-1-60,1 1-60,-1-1-63,-1 1 984,1 0 44,-1-1 39,2 1 34,1-2 6,0 1 33,13-5-136</inkml:trace>
  <inkml:trace contextRef="#ctx0" brushRef="#br0" timeOffset="13">3893 1423 15863,'-3'-2'-14,"0"-1"53,0 0 48,-1 0 43,-1-1 139,-1 0 71,-1-1 59,0 1 42,4 3-233,1 0 1,-1 0 0,0 0 0,0 0 0,0 0-1,0 0 1,0 1 0,1 0 0,-3-1-209,-5 2 553,0 3-98,-23 15 476,0 4-119,16-10-454,1 1-34,0 1-35,0 1-36,2 1-38,1 1-39,1 0-39,1 1-43,2 1-42,1 0-44,3 1-46,2 0-46,3 4 28,6-1-5,3-6-114,3-3-110,3-5-106,3-3-104,1-3-99,2-3-97,1-3-93,-12 1 313,-2 0 46,20-2-912,-17 1 735,-3 0 121,-1 0-62,2 0-154,-5 0 303,1 0-33,-1 1-37,1-2-40,0 1-42,0 0-46,1-1-199,0 0-32,25-8-3182,-20 7 2634,-1 0 95,-5 2 687,0 0 41,0 0 44,0 0 51,2-2-236,-1-1 113,2-1-4,2-5-168</inkml:trace>
  <inkml:trace contextRef="#ctx0" brushRef="#br0" timeOffset="14">4246 1075 11573,'0'0'1491,"0"0"-572,0 0-235,0 0-104,0 0-120,0 0-107,0 0-38,0 0 16,0 0-45,-3-1 79,2 0-301,0 1 1,0 0-1,0 0 0,0 0 0,0 0 1,0 0-1,0 0 0,0 0 0,0 0 0,0 0 1,0 0-1,0 0 0,0 0 0,0 1 0,1-1 1,-1 0-1,0 1 0,0-1 0,0 1 0,0-1 1,0 1-1,1-1 0,-1 1 0,0-1 0,1 1 1,-1 0-1,0-1 0,1 1 0,-1 0 0,1 0 1,-1 0-65,-8 15 936,5-6-517,0-1-45,-1 4 31,-1-2-117,-3 7 166,0 1-67,0 0-62,1 0-57,0 0-53,0 0-47,1 0-43,0 0-36,-4 16-10,1 1-76,-17 79-180,18-66 191,9-44 79,-1 0-50,0 0-46,1 0-44,-1 0-38,1 0-35,-1 5-212,0 3-189,1-3 16,0 10-732,-1-14 887,1-2 34,0-2-279,1 1 61,-1-1 56,0-1 52,0 1 49,0 0 45,0-1 42,1 0 36,-1 0-6,0 1 42,1 0-121,0-1 110,1 1-246,-2-1 257,1 0-60,0-1-83,-1 1-103,1 1-567,-1-1-83,0 0-295,0-1-762,0 0 401,0 0 925,0 0 37,0 0-195,0 0 103,0 0 118,0 0 100,0 0-40,0 0-253</inkml:trace>
  <inkml:trace contextRef="#ctx0" brushRef="#br0" timeOffset="15">4167 1405 15591,'0'0'374,"0"0"-182,0 0-77,0 0-44,0 0-33,0 0 18,3-1 61,5 0-42,4 0 80,7 0 71,-2-2-103,-10 1-181,0 1 40,5-1 53,20-2 133,-22 4-156,0-1-48,0 1-49,-1 0-61,1-1-74,0 1-84,-3 0 24,0-1-54,0 1-58,0 0-65,0 0-66,0-1-73,0 1-76,0 0-80,-5 0 356,0 0 88,0 0 76,0 0 66,0 1 38,0-1 62,0 1 41,1 0 32,-1 0-50,0 0-83,2-1-57,-4 1 72,0-1 78,0 5 74,0 7 241,-2 1 33,-6 12 401,-5 6 255,-12 16 603,4-7-309,8-12-478,4-5-190,1 1-71,8-24-520,-7 24 187,6-22-176,1 0-1,-1 0 0,1 0 0,0 0 0,0 0 1,0 0-1,0 0 0,0 0 0,0 0 0,0 0 1,1 0-1,-1 0 0,1 0 0,0 0 0,-1 0 0,1 0 1,0 0-17,12 16 40,-2-10 38,2-7-61,-12-1-6,4 1 4,0 0-1,0-1 0,0 1 1,0-1-1,0 0 0,0-1 0,1 1-14,35-10 54,-19 1-28,-1 0 1,11-8-27,-28 15 4,17-10-12,-11 5 25,-1 1 0,0-2 0,0 1 0,2-5-17,4-5-48,-2-2-88,-8 9 24,-1-1-34,0 1-38,-2-2-42,0 2-16,-1 0-61,0 0-55,-1 1-47,0-7-366,-1 1-88,-11-32-2186,4 29 1814,3 8 661,-1 1 53,0 0 65,-1 0 75,2 4 214,-2 3 57,-4-2 61,8 3 32,0 0 1,-1-1-1,1 2 0,0-1 0,-1 0 1,1 1-1,0-1 0,-3 1 13,-3 1-6,1 0 1,-1 0-1,1 1 0,0 0 1,0 1-1,0 0 0,0 0 6,5-2-158,-1 0 53,1 1 47,0-1 39,-4 2 84,-8 6 275,11-5-300,0-1-84,0 0-89,1 1-108,2-2 73,-1 0-35,0 1-152,0 0-84,0 1-91,0-1-99,0 1-107,0 0-113,0 1-121,2-3 437,-1 0-33,0 1 94,-1 1 61,0 2-23,-1 4-151</inkml:trace>
  <inkml:trace contextRef="#ctx0" brushRef="#br0" timeOffset="16">4924 1215 12710,'-8'12'571,"0"0"-41,2 0-36,-1 1-34,-4 14 374,2 2-92,0 6 66,-7 46 984,11-53-1116,0-2 68,3-17-606,0 0-44,-3 9 2,-2 10-27,4-9 59,1-11-28,2 0 38,-1 0 46,1-1 51,0-16-234,1-1-1,1 1 1,-1-1 0,2 1-1,-1-1 1,1 1 0,1 0-1,-1 0 1,2 0-1,-1 1 1,1-1 0,0 1-1,1 0 1,5-5-1,-2 3-14,1-1-1,0 2 1,0-1 0,8-4 14,15-8-74,2 5-41,-30 15 217,1 0-48,-1 0-49,1-1-47,-1 1-47,1 0-47,0 0-46,0 0-46,0 1-44,0-1-45,0 0-44,0 0-43,0 1-43,0-1-43,1 1-41,-1-1-41,0 1-42,0 0-39,0 0-40,0 0-39,0 0-39,0 1-37,0-1-38,0 1-37,0 0-37,0 0-35,-1 0-36,1 0-34,-1 0-35,0 1-34,5 1-1192,-7-2 1519,-1 1 102,-1-1-32,-1 0-239</inkml:trace>
  <inkml:trace contextRef="#ctx0" brushRef="#br0" timeOffset="17">5822 871 17448,'-4'5'280,"-29"38"-177,18-17 3,1 1 45,0 1 52,2 2 59,0-1 64,1-1 71,-1 4 155,-1 2-97,1 1-112,1 1-113,1 1-114,3 0-113,1 0-116,2 0-114,3 0-116,1-32 518,0-1-101,-1 1-96,1-1-91,0 1-85,0 0-81,0 0-76,0 0-71,0-1 67,-1-1-34,1 5-487,0-1-112,0 1-97,0-1 1,0 0-57,0 4-869,1 13-2806,0-18 3402,0 0 67,0-3 471,-1-1 106,1-1-50,-1-1-297</inkml:trace>
  <inkml:trace contextRef="#ctx0" brushRef="#br0" timeOffset="18">5716 1791 22442,'0'0'350,"0"0"-161,0 0-36,0 0-79,0 0-50,0 0-37,0 0-43,0 0-16,0 0-35,0 0-41,0 0-46,0 0-52,-1 0-71,0-1-89,-1 0-108,1 1 223,1 0 35,0 0-157,0 0 121,-1-1 108,1 1 93,-1 0 79,1 0 67,-1-1 51,1 1 105,-2-1 361,1 0-409,0 1-52,0-1-92,1 1-58,-1 0-42,1-1-45,-1 1-51,1 0-55,-1 0-60,1-1-63,-1 1-70,1 0 15,-1 0-54,1 0-56,-1-1-59,1 1-61,-1 0-65,0 0-67,1 0-70,-1 0-72,1 0-75,-1 0-78,1 0-80,-1 0-83,1 0-85,-1 0-89,0 0-91,1 0 426,0 0 95,0 0-105,0 0-436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0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3120 541 19817,'0'0'1573,"0"0"-611,0 0-257,0 0-395,0 0-34,0 0-37,0 0-33,0 0 116,0 0-61,0 0-27,0 0-29,0 0-77,0 0-67,0 0-12,0 0-1,0 0 29,0 0 30,0 0-3,0 0-35,0 0-29,0 0-48,0 0-20,0 0-27,0 0-84,0 0-103,0 0 75,0 0-36,0 0-43,0 0-48,0 0-55,0 1-66,1 0-76,0 2-89,-1-3 119,0 0 90,0 1 82,0-1 75,0 0 68,0 1 62,1-1 53,-1 0 46,0 1 67,0 0 54,2 1 474,-2-1-377,1 0-132,-1 0-39,0-1-49,0 1-40,1 0-46,-1-1-52,0 1-58,0 0-63,0 0-70,1-1-74,-1 1 3,0 0-59,0-1-63,0 1-65,0 0-70,0 0-73,0-1-76,0 1-79,0 0-83,0 0-85,0 0-90,0 0-93,-1-1-96,1 1-99,0 0-102,0 0-106,-1 1 456,0 1 43,0 2-255,-1 2-638</inkml:trace>
  <inkml:trace contextRef="#ctx0" brushRef="#br0" timeOffset="1">3087 748 19897,'0'0'1113,"0"0"-626,0 0-57,0 0-48,0 0-35,0 0 304,0 0-22,0 0-68,0 0-335,0 0-50,0 0-57,0 0-59,0 0-66,0 0-36,0 0-35,0 0-44,0 0-47,0 0-52,0 0-58,0 0-66,0 0-92,0 0 175,0 0-34,0 0-37,0 0-41,0 0-45,0 0-44,0 0-44,0 0-43,0 0-45,0 0-42,0 0-43,0 0-42,0 0-517,0 0-85,0 0-344,0 0-919,0 0 22,0-1 944,0-1 365,0 0 115,0-2 135,0-1 114,0-2-67,0-5-355</inkml:trace>
  <inkml:trace contextRef="#ctx0" brushRef="#br0" timeOffset="2">3713 699 12646,'-1'0'810,"-2"0"-345,0 0-368,0 0 38,-1 0 229,1-1 38,0-3 625,3 2-689,1-1-45,1 0-65,0-1-82,-1 1-104,2 0-51,-1-1-56,0 1-62,29-33 537,-15 19-244,-9 9-125,2-2 8,8-8 53,41-50 5,-19 17-94,-35 46-13,-2 1 21,8-13 1,-7 13 7,-3 4 0,0 0-10,0 0-8,0 0-22,0 0 3,0 0 43,0 0 77,-2 6 125,-3 10 49,-18 58 983,15-41-782,4-5-149,1 0-89,3 1-110,1-15-119,1 0-36,3-6-10,12 8-4,-7-12 6,-6-5 34,1 1-35,5-1-114,1-2-78,13-4-394,-17 4 449,-2 0 36,5-3-341,1 0-101,-2 1-49,-1 0-121,-3 3 317,-1-1-36,0 1-40,0-1-41,0 0-45,0 0-46,0 0-49,0 0-52,0-1-52,0 1-56,-1-1-59,1 0-59,5-7-1108,-5 6 1147,0-1 38,1 1 47,0 0 57,1-1-54,0 1 74,2-2-77,4-2-329,-10 8 1003</inkml:trace>
  <inkml:trace contextRef="#ctx0" brushRef="#br0" timeOffset="3">4048 81 10069,'-7'9'-340,"3"-3"81,1-3 7,1 0-45,1-1-392,0 0 77,0-1 73,0 1 66,1-1 62,-1 1 56,1-1 51,0 0 45,0 2-108,0-1 98,0 0 47,1 2-210,-1-3 227,1 0-119,-1 0 116,0-1-37,0 2-416,0-1 40,0 0-86,0-1-311</inkml:trace>
  <inkml:trace contextRef="#ctx0" brushRef="#br0" timeOffset="4">4238 352 10149,'2'1'1026,"2"0"-374,5 2 9,1-1-55,0-1-52,0-1-50,1 0-48,-1 0-44,0-1-42,1-1-41,-1-1-38,1 1-35,10-5 161,0-2-113,0-2-92,-1 0-78,-1-1-50,38-33 49,-36 24-36,-10 8 1,0 1 43,11-19-220,-18 23 35,0 1 0,-1-1 0,0 0 0,0 0-1,-1 0 1,0 0 0,0-1 0,0 0 44,0-15-39,-1-1 83,-5 16-15,4 8-27,-14-24 17,-1 10 32,-4 8 58,14 7-39,-13 0 122,5 3 32,1 1 76,7 0-99,-1 1 40,-19 20 479,2 2-79,3 3-75,1 1-68,2 2-64,2 1-60,2 2-53,1 0-48,-5 24 74,4 2-91,-1 12-39,-3 34-1,8-47-109,1-9-104,0 0 35,-15 118 182,14-97-150,1 1-63,-1 1-97,-4 9 61,4-50-36,4-16-11,-1 0-37,-1 0-46,0-2-53,-1-1-127,-2-3-96,-2 1-182,-4 1-422,14-13 680,1 0 43,0 0 40,-1-1 36,0 1-142,-1 0 110,1-1 101,0 0 50,-3-1-135,4 0 99,0 1-16,0 0-71,-1 0-292,1-1-51,-1 0-52,0-1-53,1 0 541,1 1-51,-1-1-47,0 1-44,0-1-41,0 1-38,-1-3-470,0 1-90,0-1-81,0 0-187,-2-7-1672,2 7 1886,1 2 266,0-1 40,0 0 50,0 0 59,0 0 57,1 1 81,-1-1 89,0 1 100,1 0 109,-1-1 119,1 2 56,0 0 33,0 0 35,0 0 35,-1-6-762,1 2 114,1-2 9,1-1-125</inkml:trace>
  <inkml:trace contextRef="#ctx0" brushRef="#br0" timeOffset="5">4180 830 7427,'9'-10'904,"-1"1"-70,0-1-66,1 1-63,-1 0-59,0 0-55,1 0-52,-1 0-47,2-2 40,1 1-57,-1 0-51,1 0-43,2-2 26,0 0-43,4-1 31,10-7 153,-14 12-478,-1 0 42,48-25 590,-41 24-563,0-1-103,-8 5-79,0-1-57,0 1-66,1-1-73,-1 0-80,0 0-90,0 0-97,0 0-105,-6 3 172,1 0-50,-1 1-48,0-1-42,3-1-360,0 1-68,1 0-55,-1-1-39,19-7-2767,-13 4 1800,4-6-896,-18 13 2919</inkml:trace>
  <inkml:trace contextRef="#ctx0" brushRef="#br0" timeOffset="6">194 470 4162,'4'-4'1032,"-3"3"-1291,-1 0 90,1 0 85,0 0 78,0 0 73,0-1 64,1 1 60,-1-1 53,0 1 40,0-1 38,2-2 416,-1 2-208,5-8 1677,-5 7-1664,0 0-53,-1 1-61,1-1-88,-1 1-107,0 1-161,-1 0-34,2-3 1420,-2 4-763,0 0-50,0 0-69,0 0-58,0 0-44,0 0-53,1 0-81,-1-1-87,1 1-77,-1-1-64,1 0-47,0-1-55,1-3-120,-1 3 103,0 1 49,0-1 44,-1 1 114,1 0 120,-1 0 53,1 1 113,-1 0-197,0 0 33,0 0 34,0 0 37,-1 12 108,0 0-69,-2 0-60,0 1-55,-1 0-49,0 0-41,-6 13 128,2-4-120,-3 11 64,4-6-137,-5 19 47,0 0-69,0 9-32,-3 28 7,13-72-95,-3 29 3,4-36-25,1-1 0,0 0-1,0 1 1,0-1 0,1 0-1,-1 1 1,1-1 0,0 0-1,0 1 1,0 1 1,8 12-16,-8-17 17,0 1-1,-1 0 1,1 0-1,0 0 1,-1-1 0,1 1-1,0 0 1,0-1-1,0 1 1,0-1 0,-1 1-1,1-1 1,0 0-1,0 1 1,0-1 0,0 0-1,0 1 1,0-1-1,0 0 1,0 0 0,0 0-1,0 0 1,0 0-1,0 0 0,0 0 2,1 1 7,0-1 0,1 0 0,-1 1 0,0-1 0,1 0 0,-1 0 0,1 0 0,-1 0 0,0-1 0,1 1 0,-1-1 0,0 1 0,1-1 0,-1 0 0,1 0-9,13-8 49,-13 7-46,22-15 66,1-9-41,-12 11 3,33-41 20,-3-4-109,-24 28-18,-2-1-35,0-1-38,-2-2-42,-9 20 162,-5 12-9,-2 4-31,0 0-46,0 0 3,0 0 22,0 5 36,-2 51-2,-9 44 56,11-93-7,0 1-1,0 0 1,0-1 0,1 1-1,1-1 1,-1 1-1,1-1 1,0 0 0,1 1 7,-1-4-48,3-1 29,17 9 30,-20-11-9,-1-1 1,0 1-1,0 0 1,0-1-1,1 1 1,-1-1 0,0 0-1,1 1 1,-1-1-1,0 0 1,1 0 0,-1 1-1,0-1 1,1 0-1,-1-1 1,0 1-1,1 0 1,-1 0 0,0-1-1,2 1-2,0-1 13,15-2 60,-3-5-46,-8 3-10,8-3 14,-1-1-1,0 0 1,-1-1-1,0-1 1,-1 0 0,0 0-1,0-1 1,0-2-31,8-11 75,-2-1 0,0 0-1,9-21-74,-15 25 62,-1-1-1,3-15-61,-4 11 36,-2-1-1,-2 0 1,0 0-1,-2-1 1,-1 1-1,-1-23-35,-8-23 107,1 49-31,-8-4-110,-7 10 11,1 11 119,0 6-153,16 2 34,-5 5-110,5-2 133,0 1-105,0 1-89,-1 0-72,1 0-52,0 0-41,-6 12-918,6-11 770,1-1 76,1-3 261,0 0 38,-1 3-1110,0 0 105,1-1 96,-1 0 90,1 0 84,-1 0 76,1 0 71,0-1 63,0 1 68,0-1 49,0 0 41,1 0 36,-2 3-477,1 8-1079,1-8 1228,0-2 119,0 0-79,0 1-96,1 0-116,-1 0 77,0 0 98,0 1-62,0 1-321</inkml:trace>
  <inkml:trace contextRef="#ctx0" brushRef="#br0" timeOffset="7">1007 578 11125,'0'0'689,"0"0"-265,0 1-48,-4 0 128,-11 4 296,11-4 22,4-1-8,0 0-51,0 0-433,0 0-49,0 0-58,0 0-57,0 0-49,0 0-39,0 0 13,0 0-17,0 0 100,5-4 95,3-3-99,12-10 229,-12 10-262,-2 2-63,-2 2-99,6-6 172,-4 3-89,1 0-32,-3 4 13,2-1 44,4-2 74,-5 2-157,1 0 100,1 0 44,0 0 38,19-8 502,-16 7-440,-2 1-84,-5 1-128,0 2-39,0-1 141,-3 1-52,2 2 5,4-1-105,1 0 12,-2 0 83,-3 2 71,-1 1 103,1 16 305,-2 1-95,-2-1-86,-1 1-75,-1-1-66,-1 2-54,0 0-47,-1 0-35,-5 24 28,5-16-145,1 5-28,6-25 37,0-9-14,0 6-39,2 0-6,9 4 18,-8-8-76,1-1 44,7-3-62,-10 0 49,3 1-168,-1 0 55,-1-1 46,1 0 40,-1 0 17,0 0 35,3-3-59,-4 2 38,1 1-71,5-2-267,0-1 46,7-4-275,-1-1 113,15-14-622,-20 16 766,-1 0-52,2-2-221,-5 5 285,0-1-43,7-4-575,-1-1-44,7-7-783,22-27-2532,-28 30 3079,-1 0 54,0 2 192,-1-1 70,0 0 83,0 1 96,0-1 69,-5 6 413,0 0 35,1 1 39,-1 0 41,0-1 41,0 1 44,0 0 47,0 0 46,0 0 50,1 0 52,-1 0 53,0 0 56,0 1 57,0-1 59,0 1-65,-4 5-74,-1-1 38,0 0 132,0 0-37,0-1 199,1 1-120,0-1-99,0 0-97,0 0-50,4-4 296,-4 5-230,0 1 102,1-3 603,-2 2 553,0 1 1,0 0-529,0 0 154,0 0-94,0 1-93,-3 1-85,-3 3-188,2 0-47,-1 1-44,0-1-41,0 1-39,1 0-36,-5 6 322,5-4-351,-1 0-36,-5 8 266,-1 4 14,-5 12 224,14-26-712,-5 8 173,0 1-63,2 0-59,0 0-54,1 0-51,1 0-46,1 0-44,1 1-38,1-12-1,3 0 13,9 11-3,-12-15 27,1 0-1,-1 1 1,0-1-1,0 0 1,0 0-1,1 0 1,-1 1-1,0-1 0,0 0 1,1 0-1,-1 0 1,0 1-1,0-1 1,1 0-1,-1 0 1,0 0-1,1 0 1,-1 0-1,0 0 1,1 1-1,-1-1 1,0 0-1,0 0 0,1 0 1,-1 0-1,0 0 1,1 0-1,-1 0 1,0 0-1,1-1 1,11 0 16,-1-1-1,1 0 0,-1-1 1,1 0-1,-1-1 0,0 0 1,0 0-1,-1-2 0,1 1 1,-1-1-1,-1-1 1,1 0-1,-1 0 0,3-4-15,-2 3 26,-1-1 1,0 0-1,-1-1 0,0 0 0,-1 0 0,4-7-26,-7 10 24,-1 0 0,0 1 0,0-1 0,0 0 0,-1 0 0,0-1 0,0 1-1,-1 0 1,0-1 0,0-6-24,-1 4 29,0-27 88,-1 36-114,1-1 1,0 0-1,-1 0 1,1 1-1,-1-1 1,1 0 0,-1 1-1,0-1 1,1 1-1,-1-1 1,0 0 0,0 1-1,0 0 1,0-1-1,-1 1 1,1 0-1,0 0 1,-1-1 0,1 1-4,-22-7-30,-2 7-54,-2 7-46,-1 4-38,-15 12-156,-12 13-227,43-27 400,8-5 287,1 0-126,-1 0-119,1 0-110,1 0-103,-1 0-94,1 0-87,0 0-77,-1 1-208,1 0-87,1 0-72,-1 0-59,0 0-258,-2 9-2411,3-8 2137,0 0 62,0-3 783,0 0 38,1 0 43,-1 0 49,0 0 54,1 0 60,-1 0-333,0 0 78,0-2-64,1 1-300</inkml:trace>
  <inkml:trace contextRef="#ctx0" brushRef="#br0" timeOffset="8">1845 513 10149,'-1'3'1059,"0"3"-614,0 0 41,-2 6 585,0 0 71,-5 15 1622,5-18-1955,1-1-45,-1 1-55,1-1-80,0 0-97,-1 0-113,2-3-214,1-5-77,0 0-56,0 0-32,0 0-45,0 0-17,0 0-20,0 0-6,0 0 2,4 1 12,-3 0 33,0-1 0,0 1 0,1-1 0,-1 1 0,0-1 0,1 0 0,-1 0 0,0 0 0,1 0 0,-1 0 0,1 0 0,-1 0 0,0 0 0,1 0 0,-1-1 0,0 1 0,1 0 0,-1-1 0,0 1 0,0-1 0,1 0 0,-1 1 0,1-2 1,27-24 22,-14 11-24,11-10 15,1 0 0,1 2 0,2 2 0,0 0 0,1 2-1,7-2-12,-29 18-8,18-1 11,-26 4 4,0 0 0,0 0 0,0 0 0,0 0 0,1 1 0,-1-1 1,0 0-1,0 0 0,0 1 0,0-1 0,0 1 0,0-1 0,0 1 0,0-1 0,0 1 0,0 0 0,-1-1 0,1 1 0,0 0 0,0 0 0,0-1 0,-1 1 0,1 0 1,0 0-1,-1 0 0,1 0 0,-1 0 0,1 0 0,-1 0 0,0 0 0,1 0 0,-1 0 0,0 0 0,0 1 0,0-1 0,0 0 0,0 0 0,0 0 0,0 0 0,0 0 1,0 0-8,-4 27 114,-3 0-34,2-11-46,4-7-25,-1 0-3,0 1 1,-1 0-1,0-1 0,-4 9-6,5 0-45,2-16 32,0 1-29,0-4-42,0 0-59,0 0-63,0 0-61,0 0-61,1 1-65,0 2-68,-1-2 477,1 0-71,-1-1-69,1 1-65,-1 0-61,1 0-57,-1 0-54,1 0-49,0 1-383,0 0-112,1-1-97,-1 1-77,2 0-421,4 4-2923,-3-5 2583,-1 1 304,-1-2 822,0 1 44,0-1 38,0 0 58,0 0 65,0 0 70,1 0 78,-1 0 83,0-1 90,1 1 97,-1-1-172,1 0 83,3 0 30,0-1 98,-1 0 46</inkml:trace>
  <inkml:trace contextRef="#ctx0" brushRef="#br0" timeOffset="9">2498 388 11861,'0'0'1287,"0"0"-898,0 0-34,0 0 31,-1 0-54,-3 1 217,-16 7 464,0 5-72,-2 5-72,1 2-70,0 2-72,2 1-69,1-1-69,1-2-70,2 2-244,6-8-120,2 0-68,-1 3-55,7-14-32,-5 10-21,3-7-1,1 0 1,0 1 0,0 0-1,0-1 1,1 1 0,0 0 0,0 0-1,1 6 22,3-5-63,5 1 39,-7-8 13,2 2-40,1-2 5,-2 1 38,-1-1 6,0-1 0,0 1 0,0-1 0,0 1 0,0-1 0,0 1 0,0-1 0,0 1 0,0-1 0,0 0 0,0 0 0,0 1 0,0-1 0,0 0 0,1 0 0,-1 0 0,0 0 0,0 0 0,0-1 0,1 1 2,2 0-7,0-1 0,-1 1 0,1-1 0,-1 0 0,1 0 0,-1 0 0,1-1 0,-1 1 0,1-1-1,-1 0 1,0 0 0,2-1 7,3-3-40,7-2-217,-1-1 1,-1 0-1,10-9 257,11-15-572,-15 9 164,0-2-54,1-4-66,2-5-78,-5 10 142,1-4-45,-14 24 522,-4 5 56,0 0 81,0 0-15,0 0 42,-1 0 45,1 1-45,-1 1-40,0 0-34,0 4 41,0 3-50,1-6-29,0-1 57,-12 45 763,2 1-105,0 0-97,2 0-88,1 1-80,0 0-71,1 0-62,0 0-55,0 1-43,0-1-38,-3 10 12,-5 30 83,-18 55 234,3-49-89,27-89-448,-4 10 77,0-1-1,0-1 1,-5 7-115,-4 1 149,-3-2 38,15-18-185,-5 7 59,-5 1 61,-3-1 52,-1-5 40,14-4-201,1 0-5,0 0 0,0 0 0,0 0 0,0 0 0,0-1 1,0 1-1,0-1 0,0 1 0,0-1 0,0 0 0,-1 0-8,-5-6-25,1-4-54,3-1-57,-1 0 0,2 0 0,0 0 0,0-1 0,1 0 1,0-8 135,1-11-299,3-1-35,3 7 20,1-1-40,1 0-49,2 1-55,4-7-204,2 1-114,-7 16 342,0 0-34,1 0-36,-1 0-37,1 1-39,0 0-41,1-1-43,-1 1-44,0 1-47,1-1-48,-1 1-50,0-1-52,-3 7 278,0-1-45,1 0-40,0 1-33,9-12-1145,10-9-1057,-13 15 1567,-1-1 57,-3 5 432,0-1 56,1-2-113,6-7-410,-15 19 1295</inkml:trace>
  <inkml:trace contextRef="#ctx0" brushRef="#br0" timeOffset="10">77 1290 9044,'7'0'1014,"22"-1"-360,1 0-76,0-1-67,1-1-59,7-1 25,-1-1-59,9-2 28,23-3 161,-3-1-25,-23 5-155,38-5 36,0-1-36,20-2 49,-1 0-59,0 1-58,1-1-61,-1 1-61,1 0-62,-1 1-63,1 1-64,145-13 54,329-9 14,-484 27-90,43 0 47,-123 6-24,-4-2-22,-3 1-1,0 0 45,-4 1 18,0 0 89,0 0 62,0 0 345,0 0 18,0 0-338,0 0-53,0 0-73,0 0-62,0 0-39,0 0-62,0 0-32,0 0-17,0 0-54,0 0-72,0 0-85,0 0-102,0 0 149,0 0-34,0 0-38,0 0-52,0 0-70,0 0-85,0 0-102,0 0-122,0 0 319,0 0-37,0 0-41,0 0-41,0 0-413,0 0-93,0 0-300,0 0-786,0 0-18,0 0 778,0 0 305,0 0 96,0 0 114,0 0 98,0 0-57,0 0-303</inkml:trace>
  <inkml:trace contextRef="#ctx0" brushRef="#br0" timeOffset="11">128 1815 6803,'-1'-4'1505,"1"4"-1803,0-1 48,0 1 44,0-1 44,-1 1 41,1-1 41,0 1 38,0-1 37,0 0 35,-1 1 33,1-1 157,0-1 114,-1 1 100,1 0-32,-1 0 47,1 1 40,-1-1 35,0-1 740,-3-3 1820,3 4-2069,0-1-203,0 2-448,0-1-35,0 0-17,1 1-47,-1-1-53,0 0-56,0 1-61,0-1-66,0 0-70,0 1-74,-2-1 197,1 5-47,-7 17 15,0 1 36,-7 23 179,1 8 133,-13 78 642,21-84-734,2-11-129,2-1-66,0 0-79,0-1-96,2-15 60,0 1-1,1-1 1,1 0 0,0 1-1,2-1 1,0 0 0,2 0-1,2 8 5,-6-26 0,-1 1 0,0-1 0,1 0 0,0 0 0,-1 1 0,1-1 0,0 0 0,-1 0 0,1 0 0,0 0 0,0 0 0,0 0 0,0 0 0,0 0 0,0 0 0,0 0 0,1-1-1,-1 1 1,1 0 0,1 1 1,-2-1 1,0 0 0,0 0 0,0-1 0,0 1-1,1 0 1,-1 0 0,0-1 0,0 1 0,0-1 0,1 1-1,-1-1 1,0 0 0,1 1 0,-1-1 0,0 0 0,1 0-1,-1 0 1,0 0 0,1 0 0,0 0-2,1-1 6,9 0 29,13-9 150,-1-3-104,0-2-95,0-2-88,-1-2-81,-1-1-74,0-2-65,-2-2-58,11-15-331,-3-2-100,2-9-249,5-25-598,-30 64 1389,-1 0-43,5-12-419,1-4-285,4-16-641,-7 17 674,-3 9 367,-1 3 138,0 0 43,-2 3 112,1 0 41,-2-1 47,1 1 51,-1 8 213,0 2 92,0 1 72,0 0 54,0 0 337,0 0 22,0 0-30,0 0-45,-1 1-214,0 0-68,1 0-57,-1 1-50,0 0-31,0 1-39,-1 4 51,1-5-47,1-2 101,-5 14 413,1 0-75,0 1-68,1 1-59,0 3 9,1 0-60,-1 3 6,1 12 96,-2 7 131,1 6-93,1 1-106,1-1-113,1-2-120,0-30-120,1-10-12,-1-1 1,1 1-1,0 0 1,1-1-1,-1 1 0,1-1 1,0 0-1,1 4-6,1-1 8,-3-4 0,3-1-14,-2-2 13,-1 1-1,1-1 0,0 0 0,-1 1 0,1 0 1,-1-1-1,1 1 0,-1 0 0,1 0 1,-1 0-1,1 0 0,-1 0-6,3-4 67,35-34-66,-6-6-36,21-55-78,-37 64 44,19-27 69,-32 55-6,0 3 12,12-11-17,-12 11-13,-4 3-32,0 0-5,0 0 10,0 0 24,3 5 97,4 10 88,-1 3 101,-4-7-78,0 2 40,-1 0 47,-1 2 50,0-8-255,0 2 49,1 11 192,-2 37 532,-1-42-647,0-1-76,2-11-25,0 1-16,3 10-34,-3-14-38,0 0 1,0 0-1,0 0 0,0 0 1,0 1-1,0-1 1,0 0-1,0 0 1,0 0-1,0 0 1,0 0-1,1 1 0,-1-1 1,0 0-1,0 0 1,0 0-1,0 0 1,0 0-1,0 0 1,0 1-1,0-1 0,0 0 1,0 0-1,1 0 1,-1 0-1,0 0 1,0 0-1,0 0 1,0 0-1,0 0 0,0 0 1,1 0-1,-1 0 1,0 0-1,0 1 1,0-1-1,0 0 1,0 0-1,1 0 0,-1 0 1,0 0-1,0 0 1,0-1-1,0 1 1,0 0-1,1 0 1,-1 0-1,0 0 0,23-5 102,-3-7-51,13-23-24,-27 29-23,21-29-180,10-18-236,-8 13 107,-10 15 181,-3 6 103,2 1 96,-18 17-79,20-15 1,-17 15-41,1 1-46,-3 0 96,1 1 1,-1-1-1,0 1 1,0 0 0,1-1-1,-1 1 1,0 0-1,0 0 1,0 0-1,0 0 1,0 0 0,0 0-1,1 0-6,-2 0 21,3 2 149,-1-1-82,-2 7-26,0-6-23,-1 0 43,1 1 61,1 0 79,1 6 3,-1-1-33,1 8 105,-1 2-63,-2 12-35,1 3-57,0-25-207,5 9 108,-2-12-83,-1-1-81,0-1-113,-2-2 64,1 0-41,-1 1-43,0-1-50,0-2-29,1 1-63,0-1-73,2 2-86,-3-2 163,1 1 116,-1-1 97,1 1 79,0 0 61,3 2 141,-3-2-117,0 0-64,0 0-32,1 0-54,-1 0-64,0-1-73,0 1-131,0 0-113,0-1 227,-1 0-34,1 1-34,0-1-37,-1 0-37,1 0-40,0 1-40,-1-1-43,1 0-43,0 0-47,-1 0-46,1 0-49,-1 0-1016,1 0 91,1-1 639,2 1 77,1-1 86,1 0 72,3-1-93,6 0-378</inkml:trace>
  <inkml:trace contextRef="#ctx0" brushRef="#br0" timeOffset="12">1510 2058 10181,'1'-3'256,"0"1"75,0-1 63,0 0 51,0-2 326,1-5 1140,-2 7-1275,1 0-30,-1-1-110,0 3-296,0-1-42,1 1-46,-1 0-50,0-1-55,0 1-59,0 0-63,0 0-69,0-4 1204,0 2-55,0 1-866,0 0 41,-1-3 243,0 0 83,-1-7 698,1 8-857,1 1-55,-1 0-67,0 0-95,1 1-111,-1 1-37,1 1-35,-1-5 589,1 5-27,-4-4-44,-12-11-33,12 11-61,-1 4-91,2 0-198,-10-2 22,-1 7 51,-29 24-43,18-6-51,7-5-7,-26 26 23,32-30-34,1-1 0,0 1-1,1 1 1,-2 4-3,-7 15-50,17-25 35,2-2 0,-4 6-36,5-5 24,0-4 6,-1 0-40,5-2-37,0 3 66,-2 0 21,1-3-25,0-1-28,2-1-42,16-5-328,0-3 39,18-13-291,-3-7 115,-3-6 88,2-11-17,-16 15-41,-1-1 0,7-18 541,-23 44-110,-3 5 76,0 0 42,0 0 10,0 0 17,0 0 29,0 0 45,0 0 97,-1 7 73,-1 0-81,-2 1-37,-3 5 1,1-2-10,2-4 0,-5 13 143,2-5-93,1 4-45,4-7-101,0 0-1,1 1 0,1-1 0,0 3-55,1 0 15,7 24-48,-7-35-2,4-1 16,19 9 22,-13-11-7,15-7 68,-17 1-72,2-2-49,0-2-71,3-4-208,0-1 34,14-15-216,-3-1 87,29-46-488,-39 51 608,-1 0-37,3-6-135,-2 0-96,0 0-117,-8 15 296,0 0-38,0 0-40,0-1-45,-1 1-46,1 0-50,-1 0-52,0-1-55,0 1-58,-1 0-61,0 1 487,8-19-671,-9 24 767,0 0 73,-2 4 125,1 0 34,-1 1 41,0-1 43,0 1 49,0-1 54,1 1 57,-1 0 63,0-1 88,0 0 81,1 1 85,-1-1 91,-1 2 144,0 3 472,-1 1-5,0 0-457,0 0 108,0 0-487,0 0-35,0 0 258,0 0-111,-1 1-72,-3 2-52,-11 15 253,7-6-105,1 1 1,0 0 0,-3 7-534,0 4 535,0 0-57,2 0-82,0-2-104,3-9-172,-5 15 204,1 0-85,0 0-72,2-1-60,-4 23-23,7-21-71,0-1 0,2 1 1,1 6-14,3-1-51,3-26 41,-5-7 7,1-1 1,-1 0 0,1 1 0,-1-1 0,0 1 0,0-1-1,1 0 1,-1 1 0,0-1 0,0 1 0,1-1 0,-1 1-1,0-1 1,0 1 0,0-1 0,0 1 0,0-1 0,0 1-1,0 0 1,0-1 0,0 1 0,0-1 0,0 1-1,0-1 1,0 1 0,0-1 2,5 4-43,16 10 9,-13-11 4,20-5-38,-8-3-62,-5-2-51,-2-1-39,2-1-98,-9 6 80,0-1 48,-1 1 40,-1-1 34,4-3-29,8-10-76,-10 9 79,2 0-89,31-36-839,-17 14-128,-2 0-1,14-28 1199,-10 14-912,-2-2-75,-1 0-104,-11 23 498,0 0-37,-1 3 37,0 0-34,0 0-36,0 1-40,-8 16 72,1 0 109,-1 0 104,1-1 98,0 1 94,-1-1 89,1 0 84,0 0 78,0 0 101,0-1 98,0 1 89,-1-1 79,1 2-50,-1 0 36,2-4 472,-1 1 102,0 1 72,3-7 2536,-5 10-2455,-1 2-107,0 1-447,0 0-68,0 1-77,-1 1-88,0 1-96,-1 0-108,0 1-116,2-2-45,-1 0-34,-7 15 609,2-1-89,3-1-70,-1 0-52,-3 13 188,1-8-121,1 0-46,1 0-44,-1 0-41,1 0-37,1 1-35,-4 21 88,4-16-160,1-1-33,-1 27-5,2-6-73,6 62-77,-3-100 60,0 0-91,2 16-478,-2-21 490,0-2 36,0 3-317,-1-5-93,0 1-97,1 3-95,1 2 181,0 1-71,0-1-58,-1-3 117,0-2-43,-1 0-50,0-1-56,0 0-66,0 0-88,0 0-113,0 0 405,0 0-37,0 0-407,0 0-81,0 0-284,0 0-733,0 0 17,0-1 730,0 0 269,1-1 63,0-1 176,0 0 48,0-1-100,1-3-357,-1 4 756</inkml:trace>
  <inkml:trace contextRef="#ctx0" brushRef="#br0" timeOffset="13">1891 1775 17992,'0'0'394,"-3"0"-161,-3 0-185,2 1 60,2-1 48,1 1 39,2 1 173,5 0 233,0 0-262,1-1-54,-2 0-140,0-1-45,0 0-59,-1 0-43,1 0-48,-1 0-53,9-2 17,0 0 83,34-6 184,-37 6-176,1 0-35,3-1-91,1 0-116,-7 2 65,-1-1-39,0 1-43,1 0-47,-1 0-50,0-1-54,0 1-58,0 0-60,0 0-65,0 0-68,0 1-71,0-1-75,-2 0 245,0 1-40,4-2-695,2-1-387,6-2-964,-5 2 701,-3 0 707,-2 2 266,0-1 72,1 1 66,0 0 115,2 1-30,5 0-248,-15 0 986</inkml:trace>
  <inkml:trace contextRef="#ctx0" brushRef="#br0" timeOffset="14">2710 1777 8788,'-8'-3'1171,"-1"0"-69,1 0-67,-1 1-65,1-1-63,0 1-61,0 1-60,0-1-57,0 2-57,-1-1-54,1 1-52,0 1-51,-1 1-49,1 0-46,-1 0-47,0 2-42,-31 16 568,12-3-339,6-1-132,-1 0-48,6-2-109,0 0-46,1-1-55,2 1-59,3-3 1,-15 21-18,20-21-86,5-5-6,-2-1-24,3-1 1,-1 12 3,2-9-28,8-1 13,2-2 25,-6-2 1,9 1-22,-3-8 29,-9 5-3,19-7 20,1-2-50,-2-2-47,0-1-47,-1-1-46,-1-1-43,-1 0-43,0 0-41,-9 7 126,3-2-44,-1 0 48,-3 4 56,-1 0-5,0 0-27,2-1-58,0-1-20,1-1-59,3-2-68,2-2-74,-9 8 340,-5 3 69,0 1 101,0 0-77,0 0-51,0 0-119,0 0 114,0 0 8,0 9 180,-2 0 45,-6 26 538,4-21-459,0-1-88,2-8-139,0-1-41,2-3-5,-3 18 105,4 6-86,-1-14-6,4-3-28,-2-5-39,10 10 152,-8-10-95,0 0-35,2 0-58,-1-1-72,1-1-86,1 0-102,-5-1 298,0 0-34,1 0-195,1-1-126,1 1-116,-1-1-107,1 0-99,0 1-88,0-1-79,-1 0 39,1 1-49,-1-1-42,1 0-37,5 0-1501,4 0-1372,-12 1 2664,-1 0 436,0 0 161,0 0 40,-1-1 132,1 1 39,1 0 44,-1-1 49,1 1 53,0-1 49,1 0 44,0 1 37,0-2 20,1 1 37,8-2 8</inkml:trace>
  <inkml:trace contextRef="#ctx0" brushRef="#br0" timeOffset="15">3134 1665 10485,'-5'2'1027,"-16"9"480,0 3-71,1 1-83,-1 3-96,1 1-107,0 1-120,10-10-563,1 1-35,-1-1-36,0 0-37,-2 3 46,0 0-67,1-1-73,-1 0-74,-4 4 198,1 0-36,0 1-40,1 1-44,2-1-51,0 2-53,1-1-60,2 1-63,4-4-13,4-2-36,1-7 4,0 5 3,5 7-27,2-9-7,15 8 34,-11-13-11,17-6-11,-14 1 23,-1-1 1,0-1 0,12-4-2,-2-1-26,-4 0-23,-1-2-34,1 0-44,0-1-51,23-18-234,-11 5-23,-1-1 0,1-4 435,-1-1-366,1-4-108,-16 16 196,0 0-34,9-13-294,-12 16 259,-1-1-35,0 0-34,0 0-39,0 0-41,-1 0-43,0-1-45,0 1-47,0-1-52,0 1-51,-1-1-56,0 0-57,0 1-61,-1-1-61,4-7-74,-5 7 382,0 3 148,-1-1 46,-1 2 121,0 1 46,-1-1 52,1 1 58,-1 2 82,-1-1 49,1 1 52,-1 0 56,0 0 61,0 1 63,0 0 68,0-1 70,-3 8 243,1 0-112,-1-1-98,0 1-86,0 0-40,0 0-81,-1 0-44,0-1-16,1 0 41,0 1 48,0 1 57,0 0 100,0 0 40,0 0 97,1 0 111,0 0 122,-2 1 214,-3 0-80,-4 0-363,1 1 109,-16 9 1577,19-7-1727,-1 1-44,1 0-52,-1 1-75,0 0-89,1 1-105,-16 21 772,1 1-117,2 2-105,0 0-95,2 0-83,1 2-73,1 0-61,1 0-52,-7 23 83,-14 77 289,24-92-393,2-1 49,4-22-253,-1 4 61,1 1-1,0 16-79,3 19 6,-1-55-8,1-1 0,0 0 0,1 0 0,-1 0 0,0 0 0,0 1 0,0-1 0,1 0 0,-1 0 0,1 0 0,-1 0 0,1 0 0,-1 0 0,1 0 0,-1 0 0,1 0 0,0 0 0,0 0-1,0 0 1,0 0 2,1 1-7,0 2-11,-2-4-1,5-1-5,17-7-8,8-15-104,-13 5-95,0-1-103,-3 3-8,0 0-40,27-38-973,-25 31 814,1-1 73,-9 12 279,0 1 36,3-5 10,0 0 101,0 0 115,-6 8 12,1 0 34,2-1-77,8-4-55,-12 10-6,-4 3 51,3 5 32,6 15-21,-8-8 168,-3-1-179,0 0 44,-3 14 181,1-2 54,-6 34 507,7-40-595,1 0-36,0 7-9,2-12-139,-1-1-39,5 16 35,-3-21-33,-1-4-2,1-1-1,-1 0 1,0 1-1,0-1 1,1 1-1,-1-1 1,1 0-1,-1 1 1,1-1-1,-1 0 1,1 0-1,0 1 1,0-1-1,0 0 1,0 0-1,0 0 1,0 0-1,0 0 1,2 2-9,4 4-13,12 3-7,-13-9 23,-1-1-1,0 0 1,0 0 0,1 0 0,-1-1 0,0 1-1,0-1 1,1-1 0,-1 1 0,0-1-1,0 0 1,-1 0 0,1 0 0,0 0-1,2-2 7,10-6 156,1-1-126,-1 1-116,0-2-107,-1 0-98,0 0-88,0-1-80,-1 0-70,-1 0 0,-1 1-43,12-15-674,-10 9 379,4-4-915,-2-2 0,3-6 1782,-8 9-899,0-1 59,-5 8 513,-4 8 210,0-1 40,-1 1 47,0 1 54,0 1 62,-1 0 67,0 0 162,-1 4 85,0 0 60,0 0 53,0 0 645,-5 2 59,-5 3-327,-1 2-86,0 2-82,0 0-77,1 2-72,-1 1-67,1 1-63,1 1-58,0 0-53,0 0-49,1 1-42,1-1-39,-5 15 105,3-3-96,8-20-203,0 0 1,0 0-1,0 0 0,1 0 1,-1 0-1,2 1-8,-1-3-2,0-1 0,1 1-1,0-1 1,0 1 0,0-1 0,0 1 0,0-1-1,1 0 1,0 2 2,14 15-73,8-4-63,-19-13-31,-3-3 38,2 0-36,14 1-406,-10-1 339,-1 1-48,-2-1 53,1 0-44,-2 0 7,1-1-41,-1 1-45,1-1-52,-1 0 26,-1 0-42,1 0-45,0 0-47,0 0-50,0-1-53,0 0-55,0 0-60,25-11-4528,-22 11 4159,0 0 36,2-1-347,-4 1 746,-1 1 34,1-1 36,0 0 41,-1 1 44,0-1 47,5-3-412,-1 0 105,2-2-49,5-3-293</inkml:trace>
  <inkml:trace contextRef="#ctx0" brushRef="#br0" timeOffset="16">4527 1853 7283,'-3'0'379,"2"0"-419,0 0 36,-1 0 92,0 0 113,0 0 96,-1 0 67,1 0 54,-7 0 1109,5 0-908,1 0-84,1 0-319,1 0-45,-1 0-32,1 0-83,0 0-94,1 0-103,-4 0 944,4 0-305,0 0-49,0 0 159,-4-5 320,3 4-948,0 0 43,-1-1 40,1 0 36,-2-3 199,-1-1 111,0 0 79,0-1 62,-10-16 1413,8 14-1181,3 4-426,0 0-41,1 1-49,-1 0-55,1 0-46,0 1-105,0 0-118,2 2-20,-1 0-35,-7-10 405,0 1-70,-3 0-19,-4-2 45,11 9-157,-7-4 118,0 3-48,-3 2-15,-8 4 8,-13 8 72,15 1 12,-4 5 117,1 2-68,0 4-70,-1 5-70,3 3-77,10-4-53,10-23-22,0 1 1,1-1-1,0 0 0,-1 0 0,1 0 0,0 0 1,1 0-1,-1 1 0,0-1 0,1 0 1,0 0-1,0 0 0,0 0 0,0 0 1,0 0-1,1 1 5,1 0-24,1-2 5,18 9 6,-19-10 11,0-1 0,1 1 0,-1-1 0,0 0 0,0 0 0,0 0 0,0 0 0,0-1-1,1 1 1,-1-1 0,0 0 0,0 0 0,0 0 0,0 0 0,-1 0 0,1-1 0,0 1 0,0-1 0,-1 0 0,1 0 0,-1 0 2,60-41-16,-38 23 40,-2-1-42,-1-2-41,-2 0-43,0-1-44,-2-1-44,-1 2-46,0 0-45,22-43-51,-24 35 112,0-1 1,-2 0 0,-2-1-1,1-8 220,0-12-215,-3 0 60,-6 15 192,-2 28 29,-1 0 55,-2 16 33,-5 4-65,2-3 7,-12 30 428,4 2-67,2 2-77,1-1-85,1-3-99,-11 46 33,7 4-55,13-69-153,0-1 1,1 0-1,1 1 0,1-1-21,7 25 0,6-3-35,-6-24-61,1-2 41,9 5 28,-15-15 28,1-1 1,-1 1-1,1-1 1,0 0-1,0 0 1,0 0-1,0-1 0,0 1 1,5-1-2,8 1-44,0-2-54,1-2-79,0-1-95,1-2-116,-11 2 144,1 0-35,-1 0-39,0 0-42,0-1-43,0 1-46,-1-1-48,0 0-51,0 0-54,0 0-55,-3 2 132,0-2-52,0 1-49,0 0-42,-1-1-40,1 0-34,4-4-828,3-2-644,8-4-1206,-12 9 2076,1 0 116,-1-1 92,-4 4 612,0-1 34,0 0 38,0 0 42,-1-1 41,0 1 41,4-5-220,0-1 33,2-6-97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04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10107 424 12070,'-13'3'838,"0"1"-85,1 1-82,0 1-77,1 1-73,0 0-69,1 2-64,1 0-61,0 1-56,1 0-53,0 1-47,1 1-43,1 0-40,0 0-35,-3 13-35,2 10-129,7-27 63,-1-1 1,1 0-1,1 1 0,-1-1 1,1 1-1,0-1 0,1 0 1,0 0-1,2 7 48,9 11-61,-3-12 77,0-1 43,3-1 51,1-1 57,-4-5-158,0 0 0,1 0 0,-1-1-1,1 0 1,0-1 0,0 0 0,0-1 0,0 0 0,0 0 0,1-2-1,-1 1 1,1-1 0,-1-1 0,0 0 0,7-2-9,-7 1 22,1-1 1,-1 0-1,0-1 1,0 0-1,4-3-22,-13 6 13,0-1-1,0 1 1,0 0-1,0-1 1,0 1-1,-1-1 1,1 0-1,0 1 1,-1-1-1,0 0 1,1 0-1,-1 0 0,0 0 1,0 0-1,0 0 1,0 0-13,4-15 73,-5 14-65,4-28 74,-8-3-43,-15-32-4,11 42-2,-12-34-2,1 2 31,6 3 85,12 27 101,1 3-77,1 8-96,-1 14-76,0 0 0,0 0 1,0 0-1,0 0 0,1 0 0,-1 0 1,0 0-1,1-1 0,-1 1 1,0 0-1,1 0 0,0 0 1,-1 1-1,1-1 0,-1 0 1,1 0-1,0 0 0,0 0 1,0 0-1,-1 1 0,2-1 1,-1-1-4,1 0 0,0 0 0,0 0 1,0 0-1,0 0 0,0 0 0,0 1 1,0-1-1,0 0 0,1 1 0,0-1 4,33-10-9,-34 12 8,24-3-7,11 6 24,-10 6 25,17 17 174,-33-18-36,-3-1-69,-2 0-40,-1 3-21,0-1 45,8 12 188,-3 0-40,-3 1-38,-3 1-33,0 22 83,-4-1-95,0-25-113,-8 37 61,5-37-92,2-13-1,0-3 2,-6 12 0,5-11 2,2-4 12,0 0 7,0 0 22,0 0-1,0 0-39,0-4-78,4-27-148,6-3-118,-3 17 116,0-1-34,1 0-35,0 1-37,3-7-202,-1 2-83,13-31-657,-14 36 888,0 0 50,-1 3 101,0 1 54,-1 0 61,1 1 70,-5 7 15,-3 5-9,0 0 27,0 0 99,3 5 109,0-2-131,2 3-55,-2 0 46,-1 2 76,-1-4-30,-1 1 34,3 32 214,7 1-92,7 0-87,7-5-80,-12-21-48,-1-7-37,-6-3-3,11 6 48,1-6-45,-9-2-3,1 0 1,0 1 0,0-2 0,0 1 0,0-1 0,0 0 0,0-1 0,0 0 0,6-2-16,64-29 42,-63 26-44,6-4 197,-1-1-75,0-1-71,-2 0-66,-1-2-63,-1 0-58,-1-2-55,-2 0-51,3-4-109,-3-2-60,-1 0-54,-1-2-46,-1-6-153,-2 0-44,-2-9-185,-3-22-489,-4 52 1208,0 0 112,-1 0 93,0 0 74,0-2 93,-5-16 509,3 18-460,1 7 66,0 0-75,0 0-64,0 1-54,-2-1-5,-3 1-35,5 2-25,2 0 42,-9-2 402,3 4-354,0 0 76,-1 1 46,-9 6 415,7-4-318,5-2-220,0 0-42,0 0-48,1 0-60,-14 14 595,1 2-72,2 0-67,1 0-61,1 2-57,1 0-52,1 1-49,1 0-42,-4 13 33,3 2-79,-1 7-50,-3 21-44,11-47-30,0 0 0,1 0 0,1 1 0,0 9-17,2-20 4,0 0 0,0 0 1,1 0-1,0 0 0,0 0 0,3 6-4,-2-8-6,-1 0-1,2-1 1,-1 1 0,1-1 0,3 5 6,-4-4-8,-2-4 8,1 0-1,-1 0 1,0 0-1,0 0 0,1 0 1,-1-1-1,1 1 1,-1 0-1,1-1 1,0 1-1,0-1 0,-1 0 1,1 0-1,0 1 1,1-1 0,1 3 0,-2-3 0,-1 0 0,0 1 0,1-1-1,-1 0 1,1 0 0,0 0 0,-1 0 0,1-1-1,0 1 1,-1 0 0,1-1 0,0 1 0,0-1 0,-1 0-1,1 1 1,0-1 0,0 0 0,8 1-3,-1 0 1,0-1-1,1 0 0,-1 0 0,0-1 0,7-2 3,10-4-91,-13 2 1,0-1-37,2-2-79,0-2-68,-1 0-58,0-1-48,12-12-468,13-20-654,-25 23 883,0-1 41,-1 0 81,-1-2 104,-7 12 248,0 0 40,0-1 43,-1 1 48,0 0 49,-1 0 55,-1 4 37,-1 2-41,-2-4 53,0 5-16,1 0 129,0 4 56,0 0 431,0 0-21,0 0-409,0 0-39,-3 1 176,-17 8 216,2 7-75,0 6-75,3 2-77,1 3-78,2 1-80,4-2-80,2-3-82,-3 44-2,8-56-117,1 0 0,0-1-1,1 1 1,2 9 4,-2-13-5,0-5 3,-1 1 0,1-1 0,-1 0 0,1 0 0,0 0 0,0 0 0,0 0 0,0 0 0,0 0 0,0 0 0,0 0 0,1 0 1,-1-1-1,1 1 0,1 1 2,15 14-24,-15-15 19,1 0 1,-1 0 0,1-1-1,0 1 1,0-1 0,-1 0-1,1 0 1,0 0 0,0 0 0,0-1-1,0 0 1,0 1 0,1-2 4,19-1-55,-4-3-49,-1-2-80,-2 0-105,-9 3 98,0 0-35,13-8-322,-2-4-110,-4 0 2,13-30-956,-19 29 1058,-2-1 37,-1 1 52,0-1 68,-2 7 177,-1 0 42,0 0 46,0 1 50,0 0-22,-1-1 54,0 0 49,0 0 43,0-9 149,-2 4 102,0 12-23,0 3 47,0 1 406,0 0-378,0 0-42,0 0-56,0 0-61,0 0-78,0 0 10,0 0 93,0 0 4,1 1-45,-1 3 58,0 0-114,-1 6 30,1-8-72,0 0 42,0 16 388,0 0-73,-1 0-67,-1 0-58,0 3-6,0 1-61,-1 4-16,-2 13 30,-4 28 141,-2 43 254,1-3 850,-7 12-1496,8-79 677,-9 30-677,-1-17 284,-4-3-50,19-42-207,0-1 1,0 0-1,-1-1 0,0 1 0,0-1 0,-1 0 0,1 0 0,-4 2-27,6-6 12,-1 1-1,1-1 0,-1 1 0,0-1 0,0 0 0,0 0 0,0-1 0,0 1 1,-1-1-1,1 0 0,0 0 0,-1 0 0,1-1 0,-1 0 0,1 0-11,-5-3-8,-1-9-18,2-2-34,-2-17-156,6-4-120,5-2-110,5-1-99,4 1-90,2 3-79,2 5-69,-1 5-96,0 1-117,-6 12 451,0 0-33,1 0-35,-1 0-35,1 0-38,0 0-39,0 1-40,1 0-40,-1 0-44,1 0-43,1 1-46,-1 0-47,18-14-1615,-16 13 1548,0 0 34,3-3-251,-1 1 277,0-1 85,2-2-99,7-8-411,-22 22 1404</inkml:trace>
  <inkml:trace contextRef="#ctx0" brushRef="#br0" timeOffset="1">5820 504 8948,'4'-20'834,"-1"-1"-99,-1 2-134,2 0-70,1 0-60,3 1-55,-3 7 103,1-2 116,1 1 58,2-1 59,2-1 62,-8 11-711,0-1 79,2 0 66,0-1 55,7-5 403,11-5 568,-12 10-763,0 2-57,1 2-100,-6 1-231,0 1 48,17 2 516,-13-1-438,-2-1-94,-5 0-131,-1-1-43,8 7 363,4 9-134,-10-9-82,0 0-1,0 0 1,-1 0-1,0 0 1,0 0 0,-1 1-1,2 6-127,-1 1 158,-1 2-42,-2 39 129,-7 0-64,-4-3-53,-6-1-38,2-17-31,-1 0 0,-1-1 0,-2-1 0,-17 21-59,30-45 54,0 0-17,-8 3-14,-1 0 60,-34 23 40,44-33-93,1 0-6,-12 3 16,12-4-16,4-1-54,-3-7-67,-9-3 39,9 6-30,3-1 22,0-13 20,0 17 45,0 0 0,0 0 0,-1 0 0,1 0 0,1 0 0,-1 0 0,0 1 0,0-1 0,0 0 0,0 0 0,1 0 0,-1 0 0,0 1 0,1-1-1,-1 0 1,0 0 0,1 1 0,-1-1 0,1 0 0,0 0 1,3-10-19,0 8-14,9-3 21,-8 5 4,-1 0 0,1 0 0,0 1 0,-1-1 0,1 1 0,0 0 0,-1 0 0,1 0 0,-1 1-1,4 0 9,-5 0 1,2-1-5,-1 0 0,1 0 1,0 1-1,0 0 0,-1 0 1,1 0-1,0 1 0,-1 0 0,2 0 4,17 7-14,-13-7 118,0 1-124,-3-1-62,0 0-55,0 0-53,0 0-52,0-1-51,0 1-50,-1 0-50,1 0-47,0 0-48,-1 0-46,1 0-44,-1 0-45,1 0-43,-1 0-41,0 0-41,-1 1-41,0-2 47,-1 1-49,5 0-904,-4-1 626,14 2-3295,-12-2 2993,-1 0 85,-2-1 684,-1 1 33,0 0 37,1-1 40,-1 1 43,1 0 41,3 2-308,2 0-3,4 3-205,-12-6 907</inkml:trace>
  <inkml:trace contextRef="#ctx0" brushRef="#br0" timeOffset="2">6362 1309 11461,'0'0'1015,"0"0"-388,0 0-161,0 0-69,0 0-81,0 0-72,0 0 13,0 0-86,0 0 14,0 0-74,1 0-9,2-2-2,7-6 460,0 0-63,0-1-60,0-1-55,0 0-50,0 0-47,0 0-42,0-1-38,10-10 106,0 0-102,47-42-67,75-76 276,-79 63-253,-46 52-131,-1 0-1,3-11-33,-10 19 9,-1-1 0,-1 1-1,-1-2 1,-1 1 0,0-1 0,-1 1 0,-1-1 0,-1 0-1,0-1 1,-1 1 0,-1 0 0,-1 0 0,-1-6-9,1 20 10,0-1 1,-1 1-1,1 0 0,-1-1 1,0 1-1,0 0 1,0 0-1,0 0 1,-1 0-1,1 0 0,-1 1 1,0-1-1,-1 1 1,1 0-1,0 0 0,-1 0 1,0 0-1,1 1 1,-1-1-1,0 1 1,0 0-1,-1 0 0,1 0 1,0 1-1,-1 0 1,1 0-1,-1 0 1,1 0-1,-1 0 0,1 1 1,-1 0-1,-1 0-10,-10 3 86,5 5-64,9-5-4,-8 3 35,-13 16 6,10 0-37,10-15-25,0 0 0,0 1 0,1 0 1,0-1-1,1 3 3,0 18-38,1-19 24,0-7 10,0 0 1,0 1-1,0-1 0,0 0 0,0 1 1,1-1-1,-1 0 0,1 0 0,0 1 1,-1-1-1,1 0 0,0 0 0,0 0 1,1 1 3,17 35-12,-8-20-10,5 1 16,34 37-10,-31-38 20,-2 3 8,-14-17-12,30 43 0,-30-42 5,-1 3 18,4-3 34,-6-5-51,1 0 0,-1 0-1,1 1 1,-1-1 0,1 0 0,-1 1-1,1-1 1,-1 1 0,1-1 0,-1 1-1,0-1 1,1 1 0,-1-1 0,0 1-1,1-1 1,-1 1 0,0-1 0,0 1-1,1-1 1,-1 1 0,0 0 0,0-1 0,0 1-1,0-1 1,0 1-6,4 3 77,12 11 118,-3-9-163,0-8-77,-12 2 34,7-1-149,-2-1 79,-1-1 56,2-3 28,-4 4-47,15-8 150,-1 0-48,0-1-46,-1 1-41,0-1-38,-1-1-34,14-11-192,-11 7 48,-1 0-33,10-13-243,-11 10-122,0-1 0,7-13 643,-9 10-360,-1-2 40,-2 2 79,0 0 51,-2-1 62,0 0 71,-7 19 159,-1 0-80,-1-3-162,0 5 164,-1 1 75,1-1 93,-1 0 116,1 2-105,0-1 38,-1 1-75,-2-1-70,-2 0-46,-4-1 1,9 3 2,-1 0-45,1 0-1,0 0 1,0 0-1,0 0 1,-1 0 0,1 0-1,0 0 1,0 0-1,0-1 1,-1 1-1,1 0 1,0 0 0,0 0-1,0 0 1,-1 0-1,1 0 1,0 1-1,0-1 1,0 0 0,-1 0-1,1 0 1,0 0-1,0 0 1,0 0-1,-1 0 1,1 0 0,0 0-1,0 0 1,0 1-1,0-1 1,-1 0-1,1 0 1,0 0 0,0 0-1,0 1 1,0-1-1,0 0 1,-1 0-1,1 0 1,0 0 0,0 1-1,0-1 1,0 0-8,-22 28 644,2 2-50,1 2-66,2 1-78,2 2-91,3 1-107,2 0-118,6-17-117,1 0-34,-3 57 6,6-75 10,0 1 0,0-1 0,0 0 0,0 0 0,0 1 0,0-1 0,1 0 0,-1 0 0,0 0 0,1 1 0,-1-1 0,1 0 0,-1 0 0,1 0 0,-1 0 0,1 0 0,0 0 0,0 0 0,0 0 0,0 1 1,1 0-4,5 6-22,14 7-1,-16-14 25,0 1-1,0-2 1,1 1 0,-1 0-1,0-1 1,0 0 0,0 0 0,0-1-1,0 1 1,1-1 0,-1 0-1,0 0 1,0-1 0,-1 0-1,3 0 3,9-5 7,-1-1-36,12-9-119,-3-3-103,-3-2-80,2-7-140,-11 9 74,-1 0 0,-1 0 0,1-3 397,8-22-486,-7 14 246,-3 7 145,-5 12 96,0 0 37,-3 8 18,-1 4 14,0 0 23,0 0 11,0 0-13,0 0 37,0 0-23,0 0 41,0 0 264,0 3-217,0 0-36,0 2 60,-2-1-81,0 1-67,-2 0-4,2 1 50,-1 0 57,1 2 94,-1 1-165,-7 29 136,8-21-122,1 2 41,1-2-98,5 37 201,-3-41-243,0-9-13,-2-3-4,1 1 0,-1-1 1,1 0-1,0 1 0,0-1 0,-1 1 1,1-1-1,0 0 0,0 0 1,0 0-1,0 1 0,1-1 0,0 0 1,-1 0-1,1 3 12,-2-4-14,1 0 3,0 0-1,0 1 1,0-1 0,-1 0-1,1 0 1,0 0-1,0 1 1,-1-1 0,1 0-1,0 1 1,-1-1-1,1 1 1,0-1-1,-1 1 1,1-1 0,-1 1-1,1-1 1,0 1 0,0 0-1,-1 0 0,1 0 0,0-1 1,0 1-1,0 0 0,0-1 0,0 1 0,0-1 1,0 1-1,0-1 0,0 1 0,0-1 0,0 0 0,0 1 1,0-1-1,1 0 1,2 0 0,0 0 0,-1-1 0,1 0-1,0 0 1,0 0 0,0 0 0,-1 0 0,1-1 0,-1 1 0,2-2 0,20-12 18,-15 7 62,0-2-50,-1-1-42,1 0-36,11-19-175,10-19-223,-18 28 271,0 1 59,-5 8 87,0 1 48,-5 7-46,-3 4-13,0 0-32,0 0-5,0 0 16,0 0 31,0 0 38,2 6 19,7 14 32,-5-8-10,-6-3-29,-1-1 7,2 2 21,1 36 88,0-42-102,1 0-4,5 14-12,-4-13 1,-2-5-18,1 0 0,-1 0 0,1 0 1,-1 0-1,1 0 0,-1 0 0,1 0 0,-1 0 0,1 0 0,-1 1 0,1-1 0,-1 0 1,1 0-1,-1 0 0,1 1 0,-1-1 0,0 0 0,1 1 0,-1-1 0,1 0 0,-1 1 1,0-1-1,1 1 0,-1-1 0,0 0 0,0 1 0,1-1-1,-1 1 1,0 0-1,1-1 1,-1 1 0,1-1-1,-1 1 1,1-1 0,-1 1-1,1-1 1,0 1 0,-1-1-1,1 1 1,-1-1 0,1 0-1,0 1 1,-1-1 0,1 0-1,0 0 1,0 0 0,-1 1-1,1-1 1,0 0 0,-1 0-1,1 0 1,0 0 0,0 0-1,-1 0 1,1 0-1,20-2 27,11-5-11,-15 2-17,13-5 2,26-29-44,-51 36 5,0 0 25,2-2 2,0-1-53,0-1-58,2-3-89,-5 6 139,-1 0 28,2-1-6,1-1-53,0-1-67,3-5-108,-5 7 218,21-28-250,-15 18 244,0-2 56,-2 3 21,-6 11 26,-2 3 6,0 0 29,0 0 8,0 0 19,0 0 90,0 0 104,0 0 105,-1 5 24,-1 4-274,-2 25 386,4-16-421,2 16-61,2-26-53,0-4 3,-3-2-6,1 1 0,-1 0 0,1 0 0,0-1 0,0 1 0,0-1 0,0 1 0,0-1 0,1 0 0,-1 0 0,1 1 4,12 5-72,-12-6 28,5 2-412,0-1 84,17 3-626,-16-5 485,-5 0 226,0-1-43,-1 1-53,0-1-59,0 1-339,-2-1 343,0 0-34,1 0-34,0-1-37,0 1-38,1-1-38,-1 0 172,2 0-40,-1 0-36,1 1-34,4-2-644,2 0-93,0 1-57,18-5-2564,-17 3 2282,-8 2 1267,1 0 43,2-2-218,0-1 37,4-3-91</inkml:trace>
  <inkml:trace contextRef="#ctx0" brushRef="#br0" timeOffset="3">8563 465 14503,'-42'2'1501,"26"0"-926,8-1-313,1 0-56,1 0-68,2 0-80,-12 3 744,1 1-79,0 1-78,0 1-74,1 0-71,1 1-66,0 0-64,0 0-60,-4 3 58,1-2-124,6-3-62,3-2-80,2 0-53,0 1-49,2-1 6,0-2 26,-12 10 55,8 0-79,-1 3 25,5-10-29,2-4-4,-1 1 1,1-1 0,0 1-1,0-1 1,1 1 0,-1 0 0,0-1-1,0 1 1,1 0 0,-1 0-1,1-1 1,-1 1 0,1 0-1,0 1 0,-2 20-24,6 4-10,3-8-6,-5-15 13,3 1-13,15 13 5,-6-7-1,-1-9 29,-9-1 0,0 0-4,0 0 0,0 0 0,0 0 0,1-1 0,-1 1 0,0-1 0,0 0 0,0-1 0,0 1 0,3-1 11,2 0-68,2 1-45,-3-1-105,0 1 0,0-1 0,-1 0 0,1-1 0,0 0 0,-1 0 1,6-2 217,17-11-810,-3-5-33,-3-4-36,-4-3-35,-3-3-39,-4-3-38,-8 20 725,2-16-243,-2-5 225,-4 20 299,-1 4 44,0 6 32,0 3 34,0 1 233,0 0 98,-4-2 38,-12-5-41,16 7-443,0 0 0,-1 0-1,1 0 1,0 0 0,0 0 0,0 0-1,0 0 1,-1 0 0,1-1 0,0 1-1,0 0 1,0 0 0,-1 0 0,1 0 0,0 0-1,0 0 1,0 0 0,-1 0 0,1 0-1,0 0 1,0 0 0,0 0 0,0 1-1,-1-1 1,1 0 0,0 0 0,0 0-1,0 0 1,-1 0 0,1 0 0,0 0-1,0 0 1,0 0 0,0 1 0,0-1 0,-1 0-1,1 0 1,0 0 0,0 0 0,0 1-1,0-1 1,0 0 0,0 0 0,0 0-10,-4 4 125,0 2 47,-12 14 512,10-11-437,1-2-92,3-5-129,1 0-43,-9 13 292,2 1-53,1-1-46,1 0-39,-1 2-14,3 0-36,-6 33 78,9-39-139,1 8-42,0-17 15,0-1-1,0 0 1,0 1-1,0-1 0,0 0 1,1 1-1,-1-1 0,0 0 1,1 0-1,-1 1 1,1-1-1,0 0 0,-1 0 1,1 0-1,0 0 0,0 0 1,0 0-1,0 0 0,0 0 1,0 1 1,1 0-8,7 10-43,1-6 39,-6-4 3,-3-1 8,0 0 0,0 0 0,0 0 0,0 0 0,0-1 0,0 1 0,0 0 0,0-1 0,0 1 0,0-1 0,1 0 0,-1 1 0,0-1 0,0 0 0,1 1 0,-1-1 0,0 0-1,0 0 1,1 0 0,-1 0 0,1 0 1,5-1-10,31 0 14,-30-1-2,-2-1-2,11-2-50,-3-1-59,15-13-335,-24 16 337,4-3-277,-1 0 34,5-5-269,-2-1 86,9-17-636,-13 18 777,0-1-39,-1 1 32,4-9 190,-4 8 156,1-2 61,-3 4 105,-2 6 45,-2 4 52,0 0 51,0 0 44,0 0 386,0 0-19,0 0-378,0 0-46,0 0-56,0 0-48,0 0 75,0 0-88,0 0 39,0 0 46,0 0 43,0 0 363,-2 4 39,-1 4-433,-7 18 506,8-10-463,1-6-157,1 2-37,1 0-43,2 3-51,-1-7 46,6 11-26,-7-17-4,0-1 0,-1 1-1,1-1 1,0 1 0,0-1 0,0 0 0,0 1-1,0-1 1,0 0 0,0 0 0,0 0 0,0 0 0,1 0-1,-1 0 1,0 0 0,1 0 0,-1 0 0,1 0 1,2 1-3,-2-1 3,1 1 1,-1-1-1,1 0 0,-1 0 0,1 0 1,-1 0-1,1-1 0,0 1 1,-1-1-1,1 1 0,0-1 1,-1 0-1,1 0 0,0 0 0,0 0 1,-1-1-1,2 0 0,-3 1 0,19-2-25,-2-3-44,11-8-166,-23 10 105,-1 2-64,-1-1 40,3 0-51,-1 0 88,1-1 58,-5 1 9,1-1-56,2 0-88,-1-1-66,3-1-105,-4 2 310,0 0-42,6-5-197,2-2-150,15-18-713,-17 18 821,-2 1 143,-1 1 74,-2 0 92,0 0 107,-2 4-34,-2 4 39,0 0 59,0 0 59,0 0 42,0 0 76,0 0 121,-1 7 62,-3 1-87,0 1-82,0-1-77,0 0-21,3-4-64,0 0-61,0-2-111,-1 12 75,1-13-62,1 1 0,0-1 1,0 1-1,-1 0 0,1-1 1,1 1-1,-1-1 1,0 1-1,0-1 0,0 1 1,1 0-1,-1-1 0,1 1 1,-1-1-1,1 0 1,0 1-1,0-1 0,0 1 1,-1-1-1,1 0 1,0 0-1,0 1 0,1-1-14,16 7 47,7-6-6,-14-1-60,1-1-49,-3-1-38,0 1-57,-1 0-69,-1-1-78,-5 1 361,0 0-67,0 0-63,-1-1-59,1 1-58,0 0-52,0-1-51,0 1-46,0-1-127,1 1-56,-1-1-52,0 0-45,1 0-178,0 1-48,1-2-494,0 1-53,4-2-1420,-2 2 1025,-4 0 1088,0 1 33,0-1 39,0 1 45,-1-1 135,1 1 39,0 0 41,-1 0 45,1-1 47,-1 1 51,0 0 55,1 0 57,-1 0-216,0 0 50,0 0 43,-1 0 39,1 0 2,-1 0 38,0 0-192</inkml:trace>
  <inkml:trace contextRef="#ctx0" brushRef="#br0" timeOffset="4">9111 226 18953,'-1'-1'864,"-1"1"-615,0 0-34,-4-1-2,0 0-54,-5 0 40,6 0-92,4 1-67,1 0-88,0 0-45,0 0-1,0 0 33,0 0-9,0 0-82,0 0-98,0 0 79,0 1-34,0 0-40,1 2-44,-1 2-49,1 1-54,0-1-63,0 0-70,-1-2-78,0-1-87,0-2-99,0 0-109,0 1-117,1-1-107,1 2-97,1 0-83,-2 0 776,0-1 115,0 0 163,0 0 42,0 0-115,2 3-164,-2-3 290,0 1-44,1-1-5,-1 0-51,1 0-61,-1 1-70,1-1 12,0 0-62,0 0-65,0 0-72,0 1-76,1-1-83,-1 0-87,1 1-94,-1-1 762,1 0 39,2 1-57,2 2 90,5 2 86</inkml:trace>
  <inkml:trace contextRef="#ctx0" brushRef="#br0" timeOffset="5">9442 395 13910,'-10'1'605,"-14"2"875,13 1-797,0 0 27,5-1-305,-1 0 40,6-3-450,0 1 43,-1 0 38,0 0 32,-3 1 138,1 1 60,-14 6 857,10-5-717,5-2-260,0-1-37,0 1-45,1-1-53,-2 2 170,3-3-66,1 0-49,-3 4-39,-12 12-11,11-7-64,5 18-18,8 1 2,-4-16 22,1 0 1,1-1 0,0 1 0,0-1 0,1-1-1,2 2 2,12 18 24,-18-25-70,3 5 63,5 13 151,-10-14-188,-2 0-105,-2-5 11,1 1-41,-2 0-45,0-1-51,2-2 262,-1 0-37,1-1-35,-1 1-36,0 0-34,0-1-33,-2 2-259,0 1-120,-1-1-113,0 0-104,-1 0-97,-1 1-288,0 0-114,-1-1-100,1 0-88,-3 1-384,1-1-82,-2 1-457,-5 0-1253,12-3 3238,1 0 49,-1-1 45,1 0 37,-2 1-7,1-1 37,-10 0-314</inkml:trace>
  <inkml:trace contextRef="#ctx0" brushRef="#br0" timeOffset="6">4188 535 12454,'0'0'875,"0"0"-344,0 0-71,-4-3 139,4 3-417,0 0-44,0 0-38,0-1-39,-1 0-33,0 0-105,-3-3-219,3 2 259,-1 1 67,1 0 69,0 0 84,0 0 99,0 0-11,0 1 63,0-1 70,0 1 75,0-1 81,0 1 85,0 0 93,0 0 97,-1 5-514,-5 11 32,0 0-32,-5 18 228,1 1-110,1 2-98,0 8-40,4 1-96,2 9-53,8 26-31,-1-60 9,13 27 112,-7-32-123,-4-7-144,8 5-97,7 3-25,5-3 103,-19-11 53,0-1-1,0 0 0,1 0 1,-1 0-1,0-1 0,1 0 1,-1 0-1,1-1 0,-1 0 1,1 0-1,-1 0 0,1-1 1,2 0-9,26-10 206,-1-6-87,-3-5-70,-1-5-55,1-8-50,-20 20 9,0 0 1,-1 0-1,-1-1 0,5-13 47,-5 8 14,-2 0 0,-1-1-1,0 0 1,-2 0 0,2-21-14,-3 2 28,-1 0 0,-4-33-28,1 50-12,-2-34-72,-1 14-54,3 39 25,1 5-49,0 0-73,0 0-80,0 0-79,0 0-60,0 0-552,0 0-50,0 0-38,0 1 395,1 3 176,-1-2 192,1 1 62,0-1 52,-1 0 44,1 3-70,2 6-158,-2-8 229,0 1-64,0-1 55,0-1-36,-1 0-41,1 1-47,0-1 13,-1 0-39,1 1-42,0-1-43,-1 0-47,1 1-51,0-1-52,0 1-56,0 0-59,-1 0-61,1-1-64,0 1-68,0 0-70,0 0-72,0 1-77,0-1-79,1 4 357,1 2 90,1 3-12,2 8-286</inkml:trace>
  <inkml:trace contextRef="#ctx0" brushRef="#br0" timeOffset="7">4666 919 18408,'-1'0'-412,"1"1"84,-1-1 79,1 0 74,-1 0 68,0 0 64,1 0 57,-1 0 53,1 0 75,-1 1 58,0-1 49,1 0 40,-2 0 303,0 1 873,1-1-1145,1 0-36,-1 0-48,0 0-58,1 0-68,-1 0-77,1 0-89,-1 1-99,1-1-9,-1 0-50,1 0-56,0 0-57,-1 0-60,1 0-65,-1 0-66,1 0-70,0 0 43,0 0-53,-1 0-54,1 0-56,0 1-58,-1-1-59,1 0-61,0 0-63,0 0-65,-1 0-67,1 0-68,0 0-70,0 0-71,-1 0-74,1 0-76,0 0-76,1 0 1174,1 0 41,1-1-199,2-1 39,4 0-75</inkml:trace>
  <inkml:trace contextRef="#ctx0" brushRef="#br0" timeOffset="8">5248 380 13670,'-5'-3'1580,"-3"-1"-713,-1 0-39,0 1-42,-1 1-45,1 0-46,-1 2-49,1 0-51,-1 2-54,0 0-56,0 1-58,0 0-60,0 1-63,0 1-65,0 0-67,0 1-70,0 0-72,-13 11 318,1 1-59,1 3-54,1 1-48,1 1-45,2 2-37,-13 28 9,4 14-93,21-50-32,1-1-1,1 1 0,1-1 0,0 1 0,1 15 12,5 16 5,-2-36-77,2-1 34,-2-6 34,0-1 1,0 1-1,1-1 1,0 0 0,0 1-1,0-1 1,0 0-1,1-1 1,0 2 3,8 5-64,2-1-76,-3-3-56,2 0-91,0-1-108,-7-3 152,1 0-33,-1 0-35,1-1-37,-1 1-41,1-1-40,0 0-45,-1 0-45,1-1-49,-1 1-49,-1-1 191,-1 1-68,1-1-69,1 1-71,0 0-138,0 0-88,0 0-90,0-1-94,1 1-94,-1-1-97,0-1-100,0 0-102,1-1-144,-1-1 100,-2 2 727,0-1 54,0 1 64,0 0 71,-1 0 186,0 1 41,4-1-228,2 0 30,4 1-105</inkml:trace>
  <inkml:trace contextRef="#ctx0" brushRef="#br0" timeOffset="9">5378 802 18969,'0'0'477,"0"0"-197,0 0-5,0 0-93,0 0-105,0 0-29,0 0 24,0 0 139,0 0 53,0 0-13,0 0-67,0 0-142,0 0-52,0 0-9,0 0-12,0 0-34,0 0-106,0 1 37,0 1-36,0 1-42,0 1-51,0 0-62,0-1-70,0-1-82,0-1-97,0-1-111,0 1 296,0-1-34,0 0-35,0 0-35,0 0-35,0 0-35,0 0-35,0 0-33,0 0-35,0 0-34,0 0-485,0 0-61,0 0-2616,0 0 2923,0 0 37,1 0 54,-1 0 72,1 1 305,0-1 45,0 1 48,0-1 54,1 1 57,0 1 53,0-1 47,0 0 41,1 1 21,1 0 40,0 1 27,2 0 25</inkml:trace>
  <inkml:trace contextRef="#ctx0" brushRef="#br0" timeOffset="10">220 569 6339,'0'0'1156,"0"0"-431,0 0 92,0 0-90,0 0-73,0 0-62,0 0-52,0 0-42,0 0 409,0 0-74,0 0-78,0 0-427,0 0-45,0 0 167,0 0-217,0 0 33,0 0 46,0 0 43,-1 4 464,0 3-400,0 1-38,-1 9 279,2 2-120,0 0-102,1 6-5,-2-2-97,-5 34 454,-3 0-111,-3 0-125,5-28-327,1-1-35,-2 5-16,1 0-53,0 0-53,1 0-58,2-10-39,-10 60 123,14-82-277,0 0 33,0 0-57,-1 1 107,1 0 91,0 0 87,0 1 71,-1-1 43,1 3 314,-1-2-250,1-1-156,0 0-55,0-1-54,0 1-43,0-1-48,-1 0-51,1 1-59,0-1-62,0 0-69,0 0-73,0 0-79,0 0-85,0 0-88,0 0-96,-1-1-99,1 1-105,0 0-111,0-1-115,1-2 972,-1 0-62,1-1-55,0 0-53,-1 0-48,1-1-43,0 1-38,0-1-35,1-2-447,0-1-63,3-14-2590,-4 13 2136,0 4 663,-1 0 54,0 3 74,0-1 32,0 1-146,1-1 241,-1 1 342,1 0 32,-1-1-40,1-1 66,0 0 54,0 0 43,1-2 25,0-1 3</inkml:trace>
  <inkml:trace contextRef="#ctx0" brushRef="#br0" timeOffset="11">252 540 6147,'0'0'382,"0"0"-191,0 0-82,0 0-50,0 0-32,-1-1-8,-2 0 21,2 1 1268,0-1-60,0 1-57,0-1-58,1 1-55,-1-1-54,1 0-54,-1 1-51,1-1-51,0 0-49,0 0-48,1 0-47,-1 1-46,0-1-44,1 0-43,0 0-42,-1 0-40,1 0-39,0 0-39,0 0-36,0 0-36,1 0-34,0-1 228,1 0-123,1-1-111,-1 1-102,1 0-91,-1 0-85,0 0-47,1 0-42,-1 0-37,3-1-126,0 0-65,15-7-779,-13 6 682,-4 2 233,1 0 48,-1 0 54,-1 0 64,2 0 117,-3 1-20,0 0 37,0 0 40,0 0 42,0 0 44,-1 1 47,68-31-241,-15 10 44,1 3 0,3 2-136,-5 3 53,0 2-32,-38 9-83,1 0-99,-1 2-41,18-1-326,-33 2 195,-1 2-94,1 1 160,-2 1-49,1-1-46,-1 0-45,0 0-43,-1 0-40,1 0-41,-1 0-37,-1 0-36,1-1-34,-5 4-735,0-3-116,-1 0-103,7-4 567,0 1-81,1 0-294,-2 2-765,-3 3 45,1-2 792,1 0 304,-1-1 97,0-1 109,0-1 94,-1 0-54,-4-1-288</inkml:trace>
  <inkml:trace contextRef="#ctx0" brushRef="#br0" timeOffset="12">186 913 10613,'0'0'892,"0"0"-635,0 0-35,0 0-2,0 0-57,0 0-45,0 0-35,0 0 4,0 0-16,0 0-4,0 0 7,0 0 82,0 0 99,0 0 33,0 0 214,0 0 343,4-3 87,5-3-557,-1-1-65,-4 4 216,2 0-49,20-10 492,5-1-98,-15 7-486,1 0-41,0 0-45,0 0-51,6-1-7,-1 0-112,-11 4-110,-1 1-34,0 0-34,-1 0-35,1 1 65,-3 1 8,19-3-19,-11 3 28,-11 2-34,7-1-61,-10 0-183,0 0 38,-1 0 35,1 0 33,0 0-83,1 1 105,-1-1 89,0 0 61,2 1 96,1 0 160,-2-1-171,0 1-49,0-1-78,-1 1-60,1-1-74,-1 1-88,1-1-98,-1 1-110,1-1-124,-1 0 249,-1 0-35,1 0-36,0 1-39,0-1-40,-1 0-41,1 0-43,0 0-44,-1 0-46,1 1-47,0-1-49,-1 0-51,1 0-51,0 0-54,-1 0-54,1 0-57,-1 0-58,1 0-59,0 0-61,-1 0-62,0 0 931,0 0 34,0 0-223,0 0 12,0 0-130</inkml:trace>
  <inkml:trace contextRef="#ctx0" brushRef="#br0" timeOffset="13">702 800 14567,'0'0'372,"0"0"-160,0 0-16,0 0-69,0 0 30,0 0-20,0 0 97,0 0 123,0 0 94,0 1 61,0 2 57,-2 5 154,0-1-86,0 1-80,0 0-73,0 0-68,-1-1-61,0 2-55,1-1-49,-3 6 89,0 1-97,0 1-65,-4 21 175,6-12-49,2-20-282,-1 16 41,1 14-44,1-19-40,0-12 56,1 1-72,0-1-65,1-1-52,2 4-264,8 4-765,-10-9 875,1 0 74,-2-1 142,-1-1 42,2 2-389,-1-1-56,0-1-64,-1 0-74,1 0-233,0 0 93,0 0 88,0 1 80,-1-1 76,1 0 69,0 0 65,0 0 58,0 0 34,0 0 54,-1 0 45,1 0 40,1 0-99,3 0-169,-4 0 193,1-1-19,-1 1-90,1-1-110,-1 1 182,-1 0-36,2-1-198,-1 0-85,0 1-92,0-1-99,1 0-107,-1 0-114,1 0-122,-2 1 517,1-1-33,2-1 39,0 0 57,0 0 48,1-1 38,1-1-78,3-1-225</inkml:trace>
  <inkml:trace contextRef="#ctx0" brushRef="#br0" timeOffset="14">875 630 19113,'0'0'696,"-4"-1"-64,3 1-1018,1 0 60,0 0 59,0 0 54,0 0 51,0-1 50,-1 1 44,1 0 42,0 0 68,-1 0 95,1 0 78,-1 0 65,0-1 251,-1 1 848,1-1-946,0 1-65,1 0-234,-1 0-39,1 0-46,-1 0-52,1-1-58,-1 1-65,1 0-68,-1 0-75,1 0-80,0 0-86,-1 0-30,1 0-77,0 0-81,-1-1-84,1 1-89,0 0-92,0 0-96,-1 0-101,1 0-104,0 0-108,0 0-112,0 0-116,0 0-119,0 0-125,0 0-127,0 0 898,0 0-32,1 1 688,1 1 36,1 2-217,2 1 40,4 3-123</inkml:trace>
  <inkml:trace contextRef="#ctx0" brushRef="#br0" timeOffset="15">930 790 9540,'-7'10'383,"2"0"57,0 1 51,0 1 47,1-1 40,1 1 37,-2 13 702,2-2 25,0 29 1879,2-35-2106,1-12-816,0-1-64,0-1-57,0 0-49,0-1-28,-1 0-46,0 2-33,0-1 16,1-1 76,-1 3 358,1-5-286,0 1-49,0 0-41,0 0-35,0 2-15,0 6-41,1-7 47,-1 0 58,1-1 124,-1-1-65,1 0 40,21-34-171,-4-1-69,12-20-55,-2 15 58,-11 19-52,-16 19 74,1 0 0,-1 1-1,1-1 1,0 0 0,0 0 0,0 1 0,0-1 0,0 1-1,0-1 1,0 1 0,0 0 0,1 0 0,1 0 6,-2 5 19,1 0-6,-2-1 0,1 1 1,0 0-1,-1 1 1,1-1-1,-1 0 0,0 3-13,0 5 13,-1 3 38,0-1-46,0-7 23,0 5 38,1 1 56,1 6-68,2 5-50,1 2-48,-3-21 49,1-1-13,17 15 5,-17-16 2,-2-2 1,1 0-1,-1 0 0,0-1 1,0 1-1,1 0 0,-1-1 1,0 1-1,1-1 0,-1 1 1,1-1-1,-1 1 0,0-1 0,1 0 1,-1 0-1,1 0 0,-1 0 1,1 0-1,0 0 1,39-1-9,-30-3 4,-2 0 0,10-2 214,-1-1-123,0-2-115,0 0-107,-1-2-99,-1 0-92,0-2-85,-1 0-76,-3 2 47,-1 0-41,11-13-587,-10 10 371,-1-1-35,4-7-418,-1-1-39,-3 4 657,-5 6 237,-2 2 113,-1 0 80,-1 1 93,0 0 80,-2-1 92,1 0 104,-2 10-61,1 1-42,-4-2 55,0-1-95,-6-1 20,10 4-21,-4-2 534,-5 4 48,-1 2-86,-5 5 182,-1 3-103,-15 17 604,22-18-835,0 0 44,3-4-392,-5 6 16,6-5-38,-1 5 52,4-9-105,-9 18-4,7-9 4,0 4 79,3-7-20,1 0 34,1 1 46,1 1-102,1-3-74,1 1-37,6 7-108,-7-14 105,-1 0-1,0-1 0,1 1 1,-1-1-1,1 1 0,0-1 1,0 0-1,-1 0 0,1 0 1,2 0 34,8 2-62,1-2 60,-5-2-121,-1 1 11,-1-1-15,1 1-43,-2-1-12,0 1-43,-1 0-51,0 0-56,-3 0-34,0-1-59,2-1-74,1 0-89,-1 1 115,-2-1 241,3 1-71,5-2-326,-7 2 374,1-1-46,-1 0 6,1 1-48,-1-1-58,1 0-63,-1 0 21,0 0-53,0 0-60,0 0-64,1-1-68,-1 1-73,0-1-77,1 0-82,2-1-634,1-1-70,-2 2 584,-1 0 217,1 0 51,2 1-172,0 0 90,2 0-86,5 1-372</inkml:trace>
  <inkml:trace contextRef="#ctx0" brushRef="#br0" timeOffset="16">1779 702 19321,'0'0'411,"0"0"-271,0 0-51,0 0-33,-3 3-59,-6 11 9,7-10-12,2-4 6,0 0-37,0 0-51,0 0-7,0 0-33,0 2-34,0 1-34,0-3 456,0 1-60,0 0-60,0 0-58,0 0-58,0 0-57,0 1-56,0-1-55,0 0-53,0 1-55,0 0-51,0-1-52,0 1-50,0 0-49,0-1-50,0 1-47,0 0-47,0 0-46,0 0-45,0 0-44,0 0-44,0 0-42,0 0-41,0 0-40,0 0-41,0 0-38,0 0-38,0 0-37,0 0-35,0 0-36,0 0-34,0 0-34,0-2 873,0 0 34,0 0-203,0 0 16,0 0-109</inkml:trace>
  <inkml:trace contextRef="#ctx0" brushRef="#br0" timeOffset="17">1783 940 16295,'0'1'1218,"-2"2"-469,-2 3-84,-1 4 228,3-6 513,2-4-22,0 0-52,0 0-710,0 0-46,0 0-59,0 0-66,0 0-70,0 0-66,0 0-61,0 0-60,0 0-56,0 0-43,0 0 17,0 0-86,0 0-39,0 0-16,0 0-27,0 0-241,0 0 106,0 0 33,0 0-121,0 0 95,0 0-33,0 0-38,0 0-38,0 0-36,0 0-38,0 0-130,0 0 210,0 0-36,0 0-176,0 0-96,0 0 168,0 0-45,0 0-44,0 0-45,0 0-44,0 0-46,0 0-45,0 0-44,0 0-536,0 0-91,0 0-361,0 0-955,0 0 19,0-2 984,1 0 381,-1 1 695,1-1 34,-1 0 38,1-1 35,1-3-408,0-2-61,3-6-349</inkml:trace>
  <inkml:trace contextRef="#ctx0" brushRef="#br0" timeOffset="18">0 1500 7619,'7'-3'2063,"-5"3"-1836,-1-1-57,1 0 1,0 0-67,1-2 33,0 2 10,0 0 64,-1 0-63,0 0 35,2 0 212,-1 1-150,-1 0 37,1-1 37,0 1 41,1-1 44,-1 1 47,29-3 644,0 0-101,-1-1-98,1 1-93,1-2-88,-1 1-83,0-1-78,1 1-73,0-1-68,-1 0-65,1-1-58,0 1-54,0-1-49,0 1-44,1-1-40,-1 1-34,14-3-22,-1 0-44,172-26-194,-151 25 205,-1 1 104,-40 5-192,12-2-123,-20 3 50,1 0-37,0 0-41,0 0-45,0 0-46,-1 0-52,1 0-55,0 1-57,0-1-62,-1 1-64,1-1-69,-1 1-72,1 0-75,-1 0-79,-6 0 306,0 0-44,11-1-744,5-1-408,14-3-992,-15 3 1062,-14 1 902,1 0 40,4 0-185,1 0 107,-9 2 481,1-1 46,-1 0 42,1 1 37,1 0-10,1 0 37,26-1-324</inkml:trace>
  <inkml:trace contextRef="#ctx0" brushRef="#br0" timeOffset="19">2591 1148 6931,'0'0'1047,"0"0"-376,0 0 114,0 0-60,0 0-55,0 0-51,0 0-47,0 0-61,0 0-151,0 0 131,0 0 307,0 0 0,0 0 15,0 0-443,0 0-38,0 0-41,0 0-43,0 0-46,0 0-39,0 0 109,0 0 49,0 0 63,3-3-3,0-2-267,-1 1-51,2 1 8,0-2 26,4-1 49,17-16-73,0-1 0,-2-1 0,6-8-73,14-28 237,-14 14-558,28-56-302,-53 93 532,-2 3 38,-1-2 23,0 3 9,0 1 0,-1 4 26,0 0-18,-3 4-1,-17 28 82,18-22-59,1-3 0,-2 0-6,1-1 0,1 1 0,-1 0 0,1 0 1,1 0-1,-1 1-3,1 8 34,0-13-20,1 5 125,0-1-69,2-3-50,2 2-27,-3-3 41,2 2 364,-1 0-121,0-1-117,1 0-107,0 0-104,-1-1-95,1 0-90,0 0-82,1-1-165,-1 0-98,1 0-87,0 0-77,0-1-233,1 0-74,1 1-281,2-1-740,-1 0 323,-4-1 622,0 1 230,-1 0 49,0 0-385,-1-1 443,-1 0 162,0 0 35,0 0 132,0 0 34,0-1 38,0 1 44,2-1-97,0-1 95,1 1 77,0-1 59,0 1 43,3-2-42</inkml:trace>
  <inkml:trace contextRef="#ctx0" brushRef="#br0" timeOffset="20">2852 514 2881,'-1'2'308,"-3"2"-157,-3 5-71,-5 5-45,6-3-19,0 40-12,7-43 0,1 23 4,5 4-42,-5-25 12,1 3-21,12 28-9,-9-34 60,-1-3-4,3 5 82,1-2 84,2 0 73,0-1 66,3-1 136,1-1 65,2-1 169,6-1 419,-1-3-184,1-1-80,0-2-77,0-1-73,1-2-69,-1 0-64,0-2-62,0-1-58,-1-2-53,-1 0-49,0-1-47,-1 0-42,0-2-38,-2 0-34,15-18 79,-6-1-108,-8-2 93,-8-1 110,-8 18-125,-2-1 32,-1 9-132,-1 3-50,-1 1-32,-2 1-25,1 0 25,-1-5 3,-2 1 49,-2-1 93,-12-8 305,18 18-445,-5-4 240,0 2-50,0 1-45,1 1-40,-5 1 46,3 2-103,5-1-70,-4 1 158,2 1-76,-4 6 0,7-7-23,-2 2 95,0 0-36,-1 3 46,1 1-77,0 3-43,3-6-15,-1 0 47,-13 32 480,3 0-92,3 2-80,2-1-69,-2 24 93,0 32 59,5-50-274,0 1-38,0 0-39,-2 45 32,1-14-111,1 0-56,-3 172-152,5-142 139,2-52 46,-1 0 35,1 0 43,0 0 50,0-47-11,-1-1-58,0-1-41,-2 1-51,-6 10-27,2 1-137,4-9 36,-1-2 63,0-1 45,-2-1 42,2-1-26,3-1 6,-1 0 1,1-1-1,0 0 1,-1 1 0,1-1-1,0 0 1,-1 0 0,0 0-1,1 0 1,-1 0 0,0 0-1,1 0 1,-1 0-1,0-1 1,0 1-2,-3 1 0,-6 3-16,0-3-43,-12-1-219,20-2 206,1 1-18,1 0-1,-1 0 0,1-1 0,-1 1 1,1-1-1,-1 1 0,1-1 0,-1 0 1,1 1-1,0-1 0,-1 0 0,1 0 1,0 0-1,0 0 0,-1-1 91,-6-6-542,5 4 283,0 0 42,1 1 52,0 1 62,2 1 72,-5-10-978,1-13 289,1-1-83,1 0-70,2 0-57,3-21-849,2 11-373,1 1 1,3-7 2151,1 2-1454,-4 20 766,0-1 34,0 1 38,0 0 44,1 0 49,0 0 55,2-6-62,0 1 118,-4 12 255,0 0 34,-1 0 37,1 1 37,-1 0-27,1 0 55,0 0 58,1 0 56,-1 0 57,1 0 58,0 1 59,0-1 58,1-3 192,0 1 104,0 0 104,-1 1 105,-5 9-519,0 1-40,0 0-39,0 0-35,1-2 104,0 1-104,0 1-87,-1 0-48,5-3 36,-3 3 3,0-1 72,1 0 115,-2 2-92,0-1 41,1-1 44,0 1 50,4-5 3,2 0 105,1-1 57,18-12 723,-18 14-879,0-1-38,1 0-45,0 0-67,1 0-78,0 0-93,12-6-77,-7 5 102,-15 8-79,1-1-45,3-1-60,3-2-71,-8 4 238,0-1-38,0 1-38,0-1-35,2 0-180,0 0-117,0 0-16,-1 0-61,1 0-51,0 0-42,1-1-215,7-2-1485,-6 3 1324,-2-1 162,1 1 88,-3 1 374,1-1 32,-1 1 38,1-1 39,-1 1 44,0-1 47,-1 1 51,1 0 54,2-1-761,-1 0 66,-1 1-76,0 0-313</inkml:trace>
  <inkml:trace contextRef="#ctx0" brushRef="#br0" timeOffset="21">834 2311 10469,'-1'-1'968,"-3"-2"-357,-11-8 652,-1-1-48,-1-2-53,1 0-58,-8-6 278,1 0-121,11 11-681,0 1-34,1 0-36,-1 0-38,-2 2-107,1 0-49,-1 3-46,0 0-41,0 2-38,1 2-34,-14 2 70,5 3-112,2 2-42,-34 22 46,-1 16 1,41-32-99,0 2 0,1 0 0,0 0-1,-7 15-20,15-24 6,0 1-1,0 1 0,1-1 1,0 1-1,1-1 0,0 1 1,0 0-1,1 0 0,0 1 1,0-1-1,1 0 0,0 1 1,1-1-1,0 0 0,1 1 1,0-1-1,0 1 0,2 4-5,-2-11-35,3 3-114,2 3 95,8 8 17,11 0-25,4-10 49,1-7 41,2-6 33,18-13 88,14-16 126,-46 24-351,7-5-76,1-4-75,-9 4 14,0-5-61,-11 14 234,0-1-4,0 0-1,-1 0 0,1-1 1,2-7 44,-6 12-11,0-1 0,-1 1 0,1-1 0,-1 0 0,0 0 0,-1 0 0,1 1-1,-1-5 12,0-39 8,0 44 3,0 4-22,0 0-5,0 0 6,-10 6 77,-2 9-11,10-12-35,-13 24 180,3 20-24,8 2-17,4-19 11,0-18-61,0-6 3,1 0-40,3 6-27,1-2-84,6 11-138,-8-17 150,2 4-139,-1-3 78,0-2 55,2 0 49,-2-1-36,-3-1 17,1 0 0,-1 0-1,1 0 1,-1 0 0,1 0 0,-1 0-1,1-1 1,0 1 0,-1 0-1,1-1 1,0 0 0,-1 1-1,1-1 1,0 0 0,0 0-1,-1 0 1,1 0 0,0 0 2,4 0-20,9 1-72,0-1-85,-1-2-96,-1-1-105,0 0-117,-7 1 201,0 0-33,0 0-34,1-1-36,-1 1-37,0 0-37,1-1-124,-1 0-55,1 1-56,0-1-59,0 1-61,0 0-63,0 0-64,0 1-67,16-7-3796,-18 5 3289,1-1 106,-3 2 587,1 0 71,0-1 82,0 1 91,2 0-106,0 0 108,2 0-14,3 0-185</inkml:trace>
  <inkml:trace contextRef="#ctx0" brushRef="#br0" timeOffset="22">1249 2155 13878,'0'-1'526,"0"-2"-214,0 2-340,0-1 44,0 1 41,-1 0 37,1-1 198,-1 0 117,1-1 163,-1 1 88,-3-3 1734,2 3-1452,0 1-458,1 0-79,0 0-161,0 0-66,-1 0-73,1 1-81,0-1-91,0 1-98,0-1-106,0 0-114,-4-1 764,0 5-64,2-2-250,-1-1-29,-2 2-9,0 1 64,-1 1 85,3-1-41,0 1 36,-1 0-79,0 1 47,-17 17 449,14-13-371,1-1-83,4-6-115,2 0-39,-6 6 196,2-3-54,1-1-45,1-1-34,-6 8 25,6-6-17,-2 2 37,1 0 5,-1 0-66,-1 3 1,0-1 1,0 1-1,1 1 1,0-1-29,-1 12-1,3 1-41,3-21 25,0 11-34,4 21 104,-1-23-77,1 0-55,3 0-103,-3-5 46,1 0-36,0-1-39,1 0-43,0 0-46,2-1-50,-4-1 188,1-1-109,-1 0-95,1-1-80,1 1-130,-1-1-60,12 3-1604,-10-4 1333,-3 1 419,0-1 52,-1 0 102,0 1 61,0-1 69,0 0 78,3 0-680,-1 0-38,4 0-633,7-4-2052,-12 3 2487,1 0 44,-1-1 115,1 1 64,0 0 78,0-1 91,2 1-138,1 0 115,1 1-24,6 0-224</inkml:trace>
  <inkml:trace contextRef="#ctx0" brushRef="#br0" timeOffset="23">1605 2132 11061,'0'0'729,"0"0"-329,0 0-115,-1-3 11,1 1-348,-1 1 52,1 0 47,-1 0 45,1 0 42,-1 0 39,0-1 273,0-1 188,-1 1 108,1 0 52,-3-2 1129,2 2-1365,1 1-37,-1 0 33,1 0-90,0 0-183,-1 0-76,1 0-85,0 0-93,0 1-104,0-1-113,0 0-123,0 1 107,1 0-33,-5-3 823,0 5 22,-4 1-244,-1 1 21,-16 7 566,18-8-696,1 0-41,0 0-62,2-1-61,0 1 117,0-1-45,1 1-39,1-1-33,-4 4 21,0 2-82,3-3 9,1-1 40,-16 14 182,0 1-74,1 3-63,2 1-54,-4 17-48,19-35-28,0 0 0,-1 0 0,2 0 0,-1 0 0,0 0 0,1 0 0,0 0 0,0 0 0,1 0 0,-1 0 0,1 0 0,0 1 8,5 18-67,0-14-11,-3-6 36,1 3 50,2-2-53,1-1-70,3 1-101,-1-3 150,2 1-112,2-2-102,0 1-91,1-2-80,0 0-71,0-1-58,-2-1-48,24-5-1909,-19 4 1128,-8 1 661,-1 0-40,4 0-338,-1-1-105,-2 0 111,0 0-96,0 0-110,1-1-118,-1-1 84,0 1 79,-3 1 513,1 0 55,-1 0 63,0 0 73,-1 1 214,-1 1 37,6-2-231,2 0 15,6-1-130</inkml:trace>
  <inkml:trace contextRef="#ctx0" brushRef="#br0" timeOffset="24">1903 2077 8244,'-19'5'1534,"15"-4"-80,0 2-54,-5 2-576,1 0-42,0 1-42,1 0-44,-1 1-44,0 0-46,1 0-45,0 0-48,-1 1-48,1-1-48,1 1-50,-1 0-50,0 0-53,1 0-51,0-1-54,0 1-54,3-4 7,1 1-82,-4 14-33,5-14-21,1-5 0,1 3-19,2 5 23,-3-7 18,0-1-1,1 1 0,-1-1 0,0 1 1,0-1-1,1 1 0,-1-1 0,0 1 1,1-1-1,-1 1 0,1-1 1,-1 0-1,0 1 0,1-1 0,-1 1 1,1-1-1,-1 0 0,1 0 0,-1 1 1,1-1-1,0 0 0,-1 0 3,18-1-13,11-7 16,-9-3 7,0 0 0,0 0 0,-2-2 0,1 0 0,-1-2 0,8-9-10,17-20-34,-3-4-62,-9 4 129,-30 38-18,1 2 36,-2 4 8,0-2-4,-3-15-25,2 13 27,1 4-39,-4-1 38,-14 0 12,-1 6 49,-1 4 43,2 3 37,-11 12 178,-8 16 282,23-22-427,0 2-50,1 0-46,2 1-40,-10 21-6,6 0-99,15-37-1,-1 1-1,0-1 1,1 1 0,0-1 0,1 1-1,-1 0 1,1-1 0,0 1 0,0-1 12,0 1-13,0-1-24,3-2 10,-2 0 24,-1-2-2,1 1 1,0 0 0,-1-1-1,1 1 1,0-1 0,0 1-1,-1-1 1,1 0 0,0 0 0,1 0-1,-1 0 1,0 0 0,0 0-1,0-1 1,0 1 0,1-1-1,-1 1 1,0-1 0,0 0 0,1 0-1,-1 0 1,0 0 0,1 0-1,-1-1 5,39-9-52,0-3-69,-14 2-15,0-1-57,-5 1-20,0-1-54,0 0-61,-1-2-66,5-3-203,-13 8 252,-1-1-33,1 1-35,-1-1-37,0 0-37,0 0-40,-1-1-41,0 0-43,0 1-44,0-1-46,0 0-47,-1 0-49,0-1-50,-1 1-52,-3 4 611,-2 3 33,-1-1-15,3-1-89,10-13-192,7-8 129,-14 17 412,2-2 41,-7 7 62,0 2 92,3-1-69,2-2 93,-5 3 20,-4 3 62,0 0 76,0 0 69,0 0 59,0 0 40,0 0 596,2 4 6,1 7-464,0 1-84,-2 0-73,-1 1-68,0 1-57,-1-1-51,-1 1-41,0 0-34,-3 9 129,-10 28 467,10-37-555,0-1 44,1-3 9,-1-1-54,0-1-51,-1-1-48,1-1-43,0-1-41,1-1-38,0-1-33,1 0-29,-5 5 95,3-4-49,1 0-33,-1-2-25,-4 3 23,-1 1 45,-21 12 5,8-8-56,3-4-25,17-5-74,3-1-51,0 0-21,0 0-5,1-4 42,13-20-26,9 0-117,-9 12 77,1 1-32,0 0-36,0 1-36,-2 1-23,-1 0-36,18-13-284,-3 1 43,1-2 25,4-1 109,-13 11 273,2-2 39,3 0 42,4-2 48,20-11 88,-42 25-38,-2 1 13,-4 2 7,0 0 11,0 0 48,0 0 88,0 0 91,0 0 58,0 0 9,0 0-19,0 0-30,-1 1-31,0 2-107,0 2-69,-1 4-6,2-9 1,-6 16 358,-1-1-105,-2 4-25,3 14 7,10 12 67,3-15-167,-1-5-82,0-2-57,-5-20-65,0 0 52,-1 1 29,0 12-32,0-13 41,-2 0 16,-13 15 40,-8-2-48,17-14-86,-1 0 0,1-1 0,-1 0 1,0 0-1,1-1 0,-1 1 0,-5-2-16,-4 1 27,12 0-17,3-1-82,-3 0 95,-3-1 29,5 1-73,0 0-37,1-1-25,1 1-39,0 0-44,1-1-51,3-4 144,2 0-71,0-1-46,11-8-313,-7 7 246,-5 4 156,0 1 54,7-4-249,0 0-36,12-6-430,-7 2 118,1 0-49,17-10-799,19-11-871,-19 11 854,-20 12 922,0 1 34,-1-1 42,1 1 47,-2 1 118,-1 1 42,0-1 45,0 1 49,1-1 53,-1 1 57,0 0 60,0 0 65,3-1 65,-5 3-38,-3 1 0,-2 1 67,-4 1 88,-1 1-56,0 0 36,0 0 35,0 0 34,0 0 357,0 0 108,0 0 78,0 0 59,0 0 207,0 0-383,0 0 90,0 0-92,-1 1-81,-2 5-56,2-3-340,0-1-119,1 0-36,-1 2 14,-1-2 8,1 1 33,-1 1 60,0-1 32,-1 1 64,-1 0 77,0 2 85,1-3-229,0 1-69,0-2-63,1 1 11,0-1 29,0 1 53,-1 1 27,0 0 56,-2 1 66,1 2 74,1-3-224,-1 0-40,0 3 9,2-4-44,-1 1 36,0 0 15,-1 0 39,-1 2 44,0 0 50,1-2-173,0-1-15,-2 3 9,1 1 25,-1 1 51,-2 4 92,-7 15-35,6-7-112,4-1-69,3 1-66,4-6-22,2-4 36,-2-6 5,-1 1-19,5-3 8,24 5-16,-24-7 34,-1 0 1,0 0 0,0 0 0,1-1-1,-1 1 1,0-1 0,2-1 5,8-3-57,-1-1-48,-2 1-30,0-1-55,0 0-62,-1 0-72,-4 2 65,1 0-40,-1 0-40,0 1-44,0-1 106,-1 1-60,0-1-58,1 0-56,-1 1-56,0-1-53,0 0-52,0-1-51,0 2 5,0-1-41,-1 0-40,1 0-38,0 1-37,0-1-37,0 1-35,0-1-34,2 0-259,9-10-2253,-11 8 2007,0 0 230,-1 0 106,-2 2 443,0 0 71,1-1 79,0 1 88,-1 2 174,-1-1 46,1 1 42,0-1 36,1 1 18,0-1 36,7-4 15,-10 7 41</inkml:trace>
  <inkml:trace contextRef="#ctx0" brushRef="#br0" timeOffset="25">3115 1842 17256,'0'0'1332,"0"0"-494,0 0-195,0 0-68,0 0 31,0 0-110,0 0-85,0 0-59,0 0-39,0 0-33,0 0 186,0 0-108,0 0-78,0 0 152,0 0-96,0 0-82,0 0-94,0 0-94,0 0-87,0 0-32,-2-3-49,1 0 158,0 1-93,1 0-83,-1 0-75,1 0-124,0 1-78,0-1-311,1 1-85,3-1-838,-3 2 1132,1-1 50,0 1 123,0 0 55,0 0 63,0 0 73,-1 0-392,0 0-39,0 0-36,0 0-37,-1 0-36,0 0-36,0 0-34,0 0-35,0 0-198,0 0-37,7-3-3891,-4 1 3889,1 0 40,0 0 57,1 0 72,-3 1 330,1-1 43,-1 1 49,1 0 52,-2 0 56,1 1 52,-1-1 45,0 1 41,-1-1 8,1 1 40,-1 0 12,0 0-18</inkml:trace>
  <inkml:trace contextRef="#ctx0" brushRef="#br0" timeOffset="26">3370 1986 8100,'11'-16'676,"0"-1"0,2 1 0,8-8-676,22-20 1411,-18 18-525,0-1 44,-9 10-504,0 0-44,0 0-41,0-1-38,16-16 183,-1 0-116,-1-1-99,-1-1-80,12-24-7,-31 44-148,-1-2-1,-1 1 0,0-1 0,1-9-35,-5 13 82,-3 4-38,-1 4 1,1 0 168,-5 4 70,-10-9 40,13 11-312,1-1 0,0 1-1,0 0 1,-1 0 0,1 0 0,0-1 0,0 1 0,0 0-1,-1 0 1,1 0 0,0 0 0,-1 0 0,1 0 0,0 0-1,0 0 1,-1 0 0,1 0 0,0 0 0,0 0 0,-1 0-1,1 0 1,0 0 0,-1 0 0,1 0 0,0 0 0,0 0-1,-1 0 1,1 0 0,0 0 0,0 0 0,-1 0 0,1 1-1,0-1-10,-10 4 217,0 0 0,0 1 0,1 1 0,0 0 0,0 0-1,0 0 1,-3 4-217,-36 39 943,20-16-424,2 2-78,3 0-96,4-3-117,-2 6 71,2 2-87,3 2-74,4 1-62,9-28-69,0 1 0,1 0 1,0 5-8,2-10-13,0 0 0,0-1 1,1 1-1,1 0 1,0-1-1,0 1 1,1-1-1,1 4 13,-3-11-3,0-1 0,0 0 0,0 1 0,0-1 0,0 0 0,1 0 0,-1 0 0,1 0 0,-1 0 0,1 0 0,0 0 0,1 1 3,2 2-9,-3-3 7,-1 0 1,1 0 0,-1 0-1,1 0 1,0 0 0,-1-1-1,1 1 1,0 0-1,0-1 1,1 0 0,-1 1-1,0-1 1,0 0 0,3 1 1,3 1-5,16 8-13,-15-9 22,0 0-1,0 0 1,0-1 0,0-1 0,8 1-4,2-2-27,-1 1-37,-1-1-39,-1 1-51,0-1-9,0-1-67,0 0-60,0-2-53,-1 1-46,0-2-39,15-4-517,2 0-229,-28 8 794,1-1 79,-2 1 70,0 0 59,0-1 31,-1 1 55,3-3-11,-2 1-3,-1 2-65,2-1-228,-2-1 99,1 1 85,-2-1 70,0 1 62,0 0 33,0-6-35,-1 8 23,0-1-35,1-3-94,0 1 42,0-2-35,-1 0 101,-1 0 86,1 2-21,-1 2-37,1-4 7,-3 2 50,-1-2 63,-1 0 41,0 1 39,0 0 37,-6-3 290,0 2 122,4 2-187,-1 1 34,-7-1 538,-4 3 322,-12 4 808,32-4-2114,-1 0 1,1 0 0,-1 0 0,1-1-1,-1 1 1,1 0 0,-1 0-1,1 0 1,-1 0 0,1 0-1,-1 0 1,1 0 0,-1 0 0,1 1-1,-1-1 1,1 0 0,-1 0-1,1 0 1,-1 1 0,1-1 0,-1 0-1,1 0 1,-1 1 0,0-1-1,1 0 1,-1 1 0,1-1-2,8 5 16,4-7 26,22-7-11,-1-3 1,15-6-32,9-9-10,0-4-37,-1-2-45,-2-4-52,-3-1-61,-2-2-67,-33 24 126,0-1-110,-1 0-92,-1-1-75,3-7-214,26-49-1337,-28 41 1197,-9 18 471,-1 0 33,0 0 40,0 0 46,0-2 22,-2 2 71,-3 2 72,-1-2 49,0 15-27,0 0 3,0 0-1,1 0 0,-1 0 1,0 0-1,0 0 0,0 0 0,0-1 1,0 1-1,0 0 0,0 0 1,0 0-1,0 0 0,0-1 1,0 1-1,0 0 0,0 0 0,0 0 1,0 0-1,0 0 0,0-1 1,0 1-1,0 0 0,0 0 0,0 0 1,0 0-1,0 0 0,-1-1 1,1 1-1,0 0 0,0 0 1,0 0-1,0 0 0,0 0 0,0 0 1,0 0-1,-1-1 0,1 1 1,0 0-1,0 0 0,0 0 0,0 0 1,0 0-1,0 0 0,-1 0 1,1 0-1,0 0 0,0 0 1,0 0-1,0 0 0,-1 0 0,1 0 1,0 0-1,0 0 0,0 0 1,0 0-1,0 0 0,-1 0-2,-6 1 240,0 0 0,0 0-1,1 1 1,-1 0 0,0 0-1,1 0 1,-1 1 0,1 0-1,0 1 1,0-1 0,0 1 0,0 0-1,1 1 1,-3 2-240,-15 13 773,2 1-77,0 1-103,12-11-342,0-1-36,-4 5 29,-10 10 218,1 2-43,0 0-41,0 2-39,1-1-36,1 2-37,-19 31 170,5 2-120,6 2-103,5 2-89,7 1-74,16-67-52,-2 7-4,1 0 1,0 0-1,0 0 0,1 1 0,0-1 0,0 0 1,1 0-1,0 1 6,0-5-12,0 0 1,0-1 0,1 1-1,-1 0 1,1-1 0,0 1-1,0-1 1,0 0 11,1 0-7,-1 1-1,0-1 1,1-1 0,0 1-1,0 0 1,0-1 0,0 1-1,0-1 1,0 0-1,1 0 1,-1 0 0,1-1-1,-1 1 1,1-1 0,-1 0-1,1 0 1,0 0 0,0 0-1,0-1 1,0 1-1,-1-1 1,1 0 0,0 0-1,0 0 1,3-2 7,23-5-185,1-4-83,0-2-75,-1-3-67,0-2-57,-1 0-50,25-18-629,-46 30 958,20-14-486,0-2 86,0-1 93,-1-1 100,-1 0 108,-1 0 116,-1 0 121,-13 12 73,0 1 34,-7 7 86,-4 3 55,0 1 320,0 0 53,0 0-30,0 0-143,0 0-57,0 0-10,0 6-148,0-3-59,-1-1-47,1-1-36,-1 9 16,2 1 11,1 9 71,-1-16-79,0 1-94,0 0-84,1 0-69,0-1-41,0 0-40,0 1-69,8 10-1106,-8-12 1108,0-1 54,-1-1 146,1 1-317,-1 0-45,0-1-43,0-1-43,-1 1-40,1-1-39,1 0-39,-1 0-35,15 1-4102,-11-1 3656,0 1-37,0 0 69,0-1-23,-2 1 636,-1-1 37,0 0 41,0 0 44,0 1 47,0-1 51,-1 0 8,0 1 53,0-1 47,0 0 43,-1 0 13,1 0 41,-1 0 18,0 0-2</inkml:trace>
  <inkml:trace contextRef="#ctx0" brushRef="#br0" timeOffset="27">4968 2378 10229,'12'-12'560,"0"-1"-57,-1-1-68,1-1-76,-4 5-163,-1 0-43,1 0-45,1 1-48,9-11 308,0 0-40,1 1-39,-1-1-35,20-19 158,0 1-115,-13 13-157,-1 0-34,25-26 24,-3 1-76,57-72 2,-74 83-1,-1-1 41,-10 11-88,30-55-82,-29 48 75,-4 4 57,-2 2 77,-12 27 125,0 1-53,0 0-47,-1 0-41,2-1 1,-1 0-78,-1 1-54,2-2-82,-2 2 94,1 1 45,-1 0 43,0-1 51,0 1 62,0 0-15,0 0 40,0 0 42,0 0 46,0 0 50,0-1 53,0 1 57,0-1 59,0 2-449,-4 2 465,-13 5 33,8 3 50,-20 42 215,4-6-202,-1 1-57,2 2-66,1 1-76,4 2-87,4 0-97,5 1-108,6 1-116,8 7-42,-2-54-8,-1 1 1,1-1 0,1 1 0,-1-1 0,1 0 0,0 0 0,1 0 0,0 0 0,3 4 11,4 2-150,1-6 45,-6-3 10,-2-2-150,0 1 48,-1-2 40,0 0 35,4 1-68,2-3 19,-5 1 53,0 0-72,3 1-506,0-1 64,-1 1 54,0-2 48,4 0-411,8-8-1077,-13 6 1350,-1-1-65,-1 1 254,0 1-37,-1-1-43,1 0-48,0 0-32,-1 0-55,1 0-59,0 0-64,0 0-69,1 0-74,-1 0-78,1 0-84,0 0 112,0-1-181,0 1 82,-2 1 597,0 0 33,0 0 37,-1 0 42,1-1 56,-1 1 39,1-3-209,0-2 29,0-4-95</inkml:trace>
  <inkml:trace contextRef="#ctx0" brushRef="#br0" timeOffset="28">5426 1794 15879,'-5'2'446,"0"-1"-49,-2 1 190,-12 0 675,12-1-826,1-1 59,6 0-398,-2 4-20,1-3-60,1 1-12,-1-1 0,1 0 0,-1 1 0,1-1 0,-1 0 0,0 0 0,1 0 0,-1 0 0,0 1 0,0-1 0,0 0 0,0 0 0,-1 0-5,5 3 46,2 3 3,-4-5-30,1 0 1,-1 0 0,1 0-1,0-1 1,0 1 0,0 0-1,0-1 1,0 1 0,0-1-1,1 0 1,-1 0 0,1 0-20,15 2 70,51-8 68,-35-1 34,1-2 0,-1-2 0,28-12-172,-3-2 139,-1-2-80,-29 13-71,-1-1-32,0 0-37,-1 1-43,-5 2-17,45-25 81,-1-6 53,-54 33 9,0-1 0,0 0-1,-1-1 1,0 0 0,-1 0 0,0-1-1,-1-1 1,7-11-2,-6-1-32,-4-4 5,-5 28 28,-1 0-1,0 0 1,0 0-1,1 0 0,-1 0 1,0 0-1,0 0 0,0 0 1,0 0-1,-1 0 1,1 0-1,0 0 0,0 0 1,-1 0-1,1 0 1,0 0-1,-1 0 0,1 0 1,-1 0-1,1 0 1,-1 0-1,0 0 0,1 0 0,-2-1 2,2 1-1,-1 1 0,1-1 1,-1 0-1,1 0 0,-1 1 0,0-1 0,1 0 0,-1 0 1,0 1-1,1-1 0,-1 1 0,0-1 0,0 1 0,0-1 1,1 1-1,-1-1 0,0 1 0,0 0 0,0-1 0,0 1 1,0 0-1,0 0 0,0 0-1,0 0 2,-8-1 17,-9 6-59,0 2 36,-17 11 90,-5 12 151,11-3 10,1 3 39,-21 35 323,21-20-238,8-8-122,3-2-84,1 4 50,3 0-42,3 0-39,1 0-40,3 1-38,2-1-38,2 1-37,1 0-35,1-36 32,0-4 1,0 0-8,0 0-3,9 5-21,0 5 36,-8-10 12,-1 0 4,0 0 1,0 1 0,0-1-1,0 0 1,0 0-1,0 0 1,1 0-1,-1 0 1,0 0-1,0 1 1,0-1-1,0 0 1,1 0-1,-1 0 1,0 0-1,0 0 1,0 0-1,0 0 1,1 0-1,-1 0 1,0 0-1,0 0 1,0 0-1,1 0 1,-1 0-1,0 0 1,0 0-1,0 0 1,0 0-1,1 0 1,-1 0-1,0 0 1,0 0-1,0 0 1,1 0 0,-1 0-1,0 0 1,0 0-1,0-1 1,0 1-1,0 0 1,1 0-1,-1 0 1,0 0 0,10-7 76,1-1-48,-1 0-45,1 0-39,5-6-95,0 0-68,0 0-52,1-1-39,47-42-1029,-43 41 954,-1 2 86,-4 2 162,-5 5 40,2 4 61,-3 3 100,-3 3 112,-4 3 89,-2 3 68,-10 38 1230,6-35-1241,0 0-59,1-2-78,1 0-98,1 17 288,0-17-299,0-7-75,0-1-34,0 3 57,3-1-27,6 12 9,-7-12-17,3-3-30,0 5 65,-3-2-32,2 0-60,0-1-27,1 0-53,-2-3 110,0 1-110,1 0-91,1 1-77,1-1-182,10 2-1114,-10-1 974,-2-2 172,-2 1 285,-1-1 43,2 0-694,-1 0 368,-1 0-35,0 0-36,0-1-39,1 0-40,0 0-44,2-1-279,1 0-125,2 0-108,-1 0-95,2 0-143,-1 0-71,2-2-366,4-1-1007,-11 3 2448,0 1 37,2-3-271,0-1 2,2-3-174</inkml:trace>
  <inkml:trace contextRef="#ctx0" brushRef="#br0" timeOffset="29">6377 1766 16968,'-3'4'749,"1"1"-569,-1 1 102,0 2 114,-4 12 614,5-13-701,1-3-119,0 0-51,0-1-64,0-1-76,-2 10 634,-1 0-73,0-1-68,0 0-61,0-1-55,0 0-51,0 0-43,0 0-39,-2 3 32,1 0-45,-9 26 331,8-25-466,1-2-18,2 7-16,-1 14 34,3-8-69,1-20-34,0-2-8,0 11 6,0-10 15,0-4-10,5-6 10,1-1-7,2 0-25,8-15-56,-3 3-109,5-7-114,-9 13 112,1-1-34,0 0-38,0 1-44,1-1-48,-1 0-53,1 1-57,1-1-64,-1 2-67,1-1-73,0 1-77,0 1-83,1 0-87,0 1-91,-12 9 876,1 0-48,0-1-43,0 1-41,0 0-38,0-1-34,2-1-426,0 0-79,1 0-69,9-7-2238,-8 6 1872,-3 2 677,-1 1 45,1-1 55,0 0 64,-1 1 13,1-1 119,-2 1 202,0 1 35,0-1 37,0 1 40,9-4-1548,-5 3 828,-1 0 54,-2 1 256,1 0 34,-1-1 37,-1 1 42,1 0 43,-1 0 41,1 0-101,-2 0 78,1 0 42</inkml:trace>
  <inkml:trace contextRef="#ctx0" brushRef="#br0" timeOffset="30">6718 1809 14791,'0'0'1279,"0"0"-533,0 0-354,0 0-52,0 0 222,0 0-183,-4 1 135,-1 1-261,0 1 108,0 0 61,-5 5 633,7-5-764,0 1-37,1-1-46,-1 0-65,1 1-79,0-1-92,-5 7 449,1 0-45,-4 7 139,0-2-100,1 1-91,0-1-81,1 1-70,1-1-61,1 1-50,1 0-40,4-10-24,0-1 1,0 1-1,1-1 0,0 1 1,0 0-1,0-1 1,1 1-1,0-1 1,0 4 1,1 0-5,2 5-49,2-6 47,-3-5-1,4 3-19,16 0 11,-14-6 16,0 0 1,0-1-1,1 0 1,-1-1-1,0 0 1,0-1-1,0 1 1,-1-2-1,1 1 1,-1-1-1,7-4 0,15-10-2,-2 0-1,17-15 3,-17 9-39,-1-2-102,-2-4-78,-4-1-56,-14 20 132,-1-1 0,0 0-1,-1 0 1,-1 0-1,1 0 1,1-13 143,-2-17-318,-7 18 145,1 18 106,1 2 17,-3 2 28,-7-1 25,0 3 34,-32 8 237,21 1-186,-1 1-36,2 3-38,-1 0-41,1 0-43,1 1-46,-9 5-155,13-8 51,11-6 100,1-1-61,0 0-35,0 0-74,1 1-86,-1-1-101,1 0-7,0 1-87,1-1-96,-1 0-102,0 1-112,0 0-118,1 0-127,0-2 512,1-1-33,0 1-127,-1 1-90,1 0-77,0-1-63,0 5-915,0 4-1343,2-7 1890,-1-3 531,0-1 80,0-1-75,0 0-330</inkml:trace>
  <inkml:trace contextRef="#ctx0" brushRef="#br0" timeOffset="31">7291 1756 10837,'1'-1'711,"1"-3"-291,-1 2-155,0-1-74,2-2 11,5-12 94,-5 11-138,0 0 82,-1 1 51,0 0 99,1 0 116,-2 3-203,0-1 35,0 1 38,0 0 40,0 0 43,0 0 45,-1 1 46,1-1 50,0 1 51,0-1 54,-6-1-118,-15-11-64,19 14-508,1 0 1,0-1-1,0 1 1,0 0-1,-1 0 1,1-1-1,0 1 1,0 0-1,-1 0 1,1 0-1,0 0 1,-1 0-1,1-1 1,0 1-1,0 0 1,-1 0-1,1 0 1,0 0-1,-1 0 1,1 0-1,0 0 1,-1 0-1,1 0 1,0 0-1,0 0 1,-1 0-1,1 0 1,0 0-1,-1 1 1,1-1-1,0 0 1,-1 0-16,-17 7 548,0 3-60,0 0-54,0 3-54,1 0-50,0 2-47,1 1-44,0 0-41,1 2-38,0 0-36,-11 19 31,3 1-107,4-1-82,10-5 21,8-27 3,0 0 0,1 0 0,0 0 0,0 0 0,0 0 0,0 0 0,1 0 0,0-1 1,0 1-1,0 0 0,2 3 10,-1-3 0,3-3-8,17 5 2,4-8-7,21-19 2,-44 18 17,2-1-14,35-26 8,-37 26 8,1-1-14,11-10 12,8-10-6,-20 20-6,-3 4 12,4-5-12,10-12 12,-11 13-12,1 0 17,10-13 0,-11 13-17,-2 4 6,-1 0 1,1 0-1,-1-1 0,1 1 0,-1 0 0,0 0 0,1-1 0,-1 1 0,1 0 0,-1-1 0,1 1 0,-1 0 0,0-1 0,1 1 0,-1 0 0,0-1 0,0 1 0,1-1 0,-1 1 0,0-1 0,0 1 0,1-1 1,-1 1-1,0-1 0,0 1 0,0-1 0,0 1 0,0-1 0,0 1 0,0-1 1,1 1-1,-1-1 0,0 1 1,0-1-1,0 1 1,0-1-1,1 1 0,-1-1 1,0 1-1,1-1 0,-1 1 1,0 0-1,1-1 0,-1 1 1,0 0-1,1-1 0,-1 1 1,1 0-1,-1-1 0,0 1 1,1 0-1,-1 0 0,1 0 1,-1-1-1,1 1 0,3-4 13,11-10-13,-11 10-8,-4 4 14,0 0-12,0 0 12,0 0-17,0 0 0,0 0 35,0 0 75,0 0 80,4 19 202,-9 1-109,-2 5-117,4 13-93,3-18-86,0-20 23,0 1 0,0-1 0,0 0 0,0 1 0,0-1 0,0 0 0,0 1 0,0-1 0,0 0 0,0 1 0,1-1 0,-1 0 0,0 0 0,0 1 0,0-1 0,0 0 1,0 0-1,1 1 0,-1-1 0,0 0 0,0 0 0,1 1 0,-1-1 0,0 0 0,0 0 0,1 0 0,-1 0 0,0 1 0,0-1 0,1 0 0,-1 0 1,4 3-36,11 8 83,-6-7-88,-3-2-28,1 0-44,1-1-54,0-1-62,-6 0 107,0 0 47,0 1 35,0-1 43,1 1 30,0-1-65,0 0-71,1 0-99,0-1-63,1 1-105,1-1-123,-3 0 196,1 0-37,0 0 243,0 0-70,1-1-71,0 0-69,1 0-68,0 0-70,0-1-67,0 1-68,2-1-225,1-1-100,-1 1-99,0 0-100,0 0-97,0 0-97,0 1-97,0 0-95,-8 2 1426,12-3-2189,-4 1 790,-2 0 295,0-1 67,0 1 72,-1-2 70,2 0-124,2-3-461</inkml:trace>
  <inkml:trace contextRef="#ctx0" brushRef="#br0" timeOffset="32">7896 1732 14967,'0'0'748,"0"0"-309,0 0-206,0 0-33,0 0 111,0 0 124,-5-5 136,-14-12-37,15 13-263,3 3 189,-4 0 265,-5 0-465,1 1 0,-1 0-1,0 0 1,0 1 0,1 0-1,-1 1 1,1 0 0,-1 0-1,1 1-259,-24 9 739,1 2-59,13-3-295,-1 0-38,1 1-43,1 0-49,0 1-54,0 0-60,2 0-66,0-1-72,-16 16 101,7 0-63,6 3-56,6 4-48,10-20-6,3-6 48,1-4 1,2 7-66,5-3 74,-6-8-2,-1 0 3,0 0-1,0 1 0,0-1 0,0 0 1,1 0-1,-1 0 0,0 0 1,1 0-1,-1-1 0,1 1 0,-1 0 1,1-1-1,1 1 12,23 2-230,-19-3 141,0-1 0,0 0 1,0 0-1,-1-1 0,1 0 0,2-1 89,19-9-556,1-1 0,4-5 556,5-6-503,-8 2 28,-2-1-79,-3-1-104,-14 11 283,-1 1-35,-5 4 162,-1 1 62,1 1 55,-1-1 45,0-1 33,0 1 39,6-14 73,-8 17 20,-2 4 13,0 0 59,0 0 135,0 0 184,0 0 63,0 0-225,0 0-146,0 0 81,0 0 39,-6 4-55,-14 14 243,1 6-57,3 4-52,1 4-49,2 1-44,1 1-41,-7 30 125,14-49-284,-18 67 173,-7 20-42,-21 50-19,35-112-113,-3 0 0,-14 23-67,17-38 59,0 0 0,-11 10-59,-4-1-26,23-26 32,-1-1 0,0 0 0,0 0 0,0-1 0,-1 0 0,0 0-1,0-1 1,-3 0-6,-10 1 11,4-6 1,-7-3-76,14-2-11,1-2-36,3-2-42,4-4-48,3-22 69,7 0 38,9-6 19,21-18 2,-15 31 1,1 1 0,12-9 72,-6 8-91,-2 2-37,-14 15 54,47-47-323,0 0 97,0 0 84,-1 0 67,46-48 3,64-70 38,-98 98 31,-8 10 23,32-33 73,26-29 34,-43 45-97,-56 57 57,-18 24 11,-3 4-5,-1-4-3,-4-10 0,5 14-16,0 0 0,0 0 0,0 0 1,0 0-1,0-1 0,0 1 0,0 0 1,0 0-1,0 0 0,0 0 1,0 0-1,-1 0 0,1-1 0,0 1 1,0 0-1,0 0 0,0 0 0,0 0 1,0 0-1,0 0 0,0 0 1,0 0-1,-1-1 0,1 1 0,0 0 1,0 0-1,0 0 0,0 0 0,0 0 1,-1 0-1,1 0 0,0 0 0,0 0 1,0 0-1,0 0 0,0 0 1,0 0-1,-1 0 0,1 0 0,0 0 1,0 0-1,0 0 0,0 0 0,0 0 1,-1 0-1,1 0 0,0 0 1,0 1-1,0-1 0,0 0 0,0 0 1,0 0-1,0 0 0,-1 0 0,1 0 1,0 0-1,0 0 0,0 1 1,0-1-1,-27 15 40,0 7 33,-25 35 144,18-10 301,-17 32-518,18-20 150,15-23 176,-9 28-326,10-12 125,4-1-74,9-17-78,2-2-62,2-24 77,0 1 1,0-1-1,1 0 0,1 1 0,1 7 12,-2-12-29,-1-4 0,4 3 7,15 11-2,-18-14 24,0 1-1,1-1 0,-1 1 0,0-1 1,1 0-1,-1 0 0,0 1 0,0-1 0,1 0 1,-1 0-1,0-1 0,1 1 0,-1 0 0,0 0 1,1-1-1,-1 1 0,0 0 1,21-10-61,1-6-47,0-1-41,-4 1-37,-6 5 14,-8 6 110,-2 1 36,6-5-9,7-5-57,5-2 57,-16 11 43,-5 5 22,0 0 12,0 0 57,0 0 80,0 0 69,0 8 0,0 3-81,-1 3-59,0 0-65,1 4-50,4 5-45,-3-20 103,1 1-113,0 0-96,0-1-81,1 1-58,-1 0-46,8 6-916,-7-6 749,0-1 69,-1-1 266,-1-1 36,1 0-306,-1 0-45,0 0-44,0 0-45,0-1-45,0 0-45,0-1-43,0 1-46,13-3-3918,-7 2 2706,-3 0 930,1 0 38,-1 0 49,0 1 58,0-1 66,0 0 75,-1 0 85,1-1 94,-1 1 157,-1 0 47,1-1 42,0 0 37,0 0-17,0-1 36,5-5-419</inkml:trace>
  <inkml:trace contextRef="#ctx0" brushRef="#br0" timeOffset="33">9472 1443 11093,'-1'-1'248,"1"1"-73,-2-2-16,1 0-89,-3-2-3,2 2 16,1 1-2,0 0 34,0 0 40,0 0 47,1 0 6,-1 0 41,1 0 44,-1 0 48,1 0 52,0 1 56,0-1 59,0 0 63,-1 1-144,0 1-94,0-1-80,-1 1-69,0 0-43,0 0-54,-5 1 38,5-2-40,2 0 5,0 0 40,-8 8 939,-8 13-168,-1 2-116,5-8-347,1 1-40,-1 0-38,1 0-36,-12 17 226,1 1-118,1 1-102,3 0-86,3 1-70,4 0-54,8-23-69,1 0 0,0-1 0,1 1-1,0 0 1,2 10-51,5 19 75,0-23-86,3-2-45,-2-9 53,21 14-16,-21-19 21,0 0-1,0-1 0,0 0 1,0 0-1,0-1 0,0 0 1,1 0-1,-1 0 1,1-1-1,-1-1 0,0 1 1,1-1-1,-1 0 1,0-1-1,0 1 0,0-1 1,0-1-1,0 0 1,3-1-2,16-8 22,-1-1 1,0-1 0,-1-1 0,10-9-23,2-4 83,-2-2-43,27-33-65,-43 40-57,0 0 0,7-16 82,-9 11-92,-2 0 0,-1-1 1,-1 0-1,0-4 92,-6 13-176,1 0 61,11-47-72,-12 39 73,-3 11 1,0 0-46,-1-1-76,0 0-82,-1 0-95,-1 1-110,0 12-33,0 5-125,0 0-126,0 0-114,-1 0-103,-3 3-97,-4 3 275,3-1 238,1 0 49,0 0-65,1 0 42,0 0-67,0 1-76,1 1-87,-1 0 74,0-1-82,-1 0-62,0 0-45,-8 14-2098,8-10 1792,3-6 791,0 1 35,0 0 37,1 0 38,-1 0 44,0 0 36,0 0 38,0 0 38,-1 2-31,-1 0 81,-2 0 54,-2 3 51</inkml:trace>
  <inkml:trace contextRef="#ctx0" brushRef="#br0" timeOffset="34">9882 1873 19449,'0'0'748,"0"0"-309,0 0-206,0 0-34,0 0 105,0 0 73,1 1-151,2 0 76,-2-1-342,0 0 54,0 1 45,1-1 39,2 1 176,6 1 509,-7-2-585,1 1-56,-1-1-75,0 1-102,-2-1-26,1 0-35,-1 0-35,0 0-39,1 0-185,0 0-33,-2 0-33,0 0-35,0 0-34,0 0-40,0 0-46,0 0-53,0 0-58,1 0-69,0 0-79,2 1-91,1-1-98,1 1-100,0 0-95,0 0-93,-3-1 198,-1 0-43,0 0-2420,-1 0 2311,1 0 460,-1 0 171,1 0 42,-1 0 139,1 0 41,0-1 46,1 1 53,0-1 55,0 1 52,0-1 46,1 0 39,0 0 22,1 0 39,0 0 26,3-1 25</inkml:trace>
  <inkml:trace contextRef="#ctx0" brushRef="#br0" timeOffset="35">10684 1342 16119,'-1'-8'363,"2"-12"848,0 13-768,0 3-269,0 0-48,-1 0-57,0 0-67,0 1 191,0 0-75,-1 1-47,0-1-37,0 0 24,0 0 62,1 0 65,0 0 103,-6 0 126,-17-8-107,10 9-83,-31 10 351,26-3-224,0 1 1,1 1-1,0 1 0,-16 9-351,-28 23 798,12-2-234,26-18-330,0 1-39,2 0-45,1 0-50,0 1-54,3-1-61,-22 29 20,23-29 51,1 2-1,-7 16-55,15-27 26,1 1-1,1 1 1,0-1-1,1 0 1,-2 12-26,5-15 6,0-1 1,0 1 0,1-1 0,0 1 0,1 5-7,8 22-80,-7-33 77,0 0 0,0 0-1,1 0 1,-1 0 0,1 0-1,0-1 1,0 1 0,0-1-1,3 3 4,-1-3-1,0 1 0,0-1 0,0 0 0,0 0 0,1-1 0,-1 1 0,2-1 1,27 7-38,11-5-97,-21-4 15,-1-1-44,-1-1-50,0-1-58,-2-1-64,-2 0-72,1 0-119,7-2-202,-15 3 388,0 0-68,0-1-95,-5 2 173,0 0-45,0-1-50,0 1-55,1-1-60,-1 0-65,1 0-72,0 0-77,-3 1 237,0 0-35,5-2-642,2 0-360,6-2-918,0 0 69,-6 2 874,-2 0 340,0 0 106,-1 0 165,-1 0 103,2-1-64,3-4-327,-12 9 1190</inkml:trace>
  <inkml:trace contextRef="#ctx0" brushRef="#br0" timeOffset="36">10713 1869 15047,'0'0'900,"0"0"-330,0 0-129,0 0-42,0 0 31,0 0-67,0 0-50,0 0-37,0 0 217,0 0-55,-4-1 397,0 0-207,1 1-104,1-1-100,0 1-94,0 0-91,2-1-85,-1 1-82,1 1-77,1-1-72,0 0-68,0 0-63,1 1-59,0-1-55,0 1-49,0 0-45,1-1-41,1 1-349,1 0-73,3 1-715,3 1-1122,-7-2 1589,-1 0 44,-2-1 101,7 1-3385,-6-3 2571,1 1 669,0-1 50,1 0-167,4-3-566</inkml:trace>
  <inkml:trace contextRef="#ctx0" brushRef="#br0" timeOffset="37">11331 1607 10325,'0'0'713,"0"0"-316,0 0-104,0 0 19,0 0-37,0 0-62,0 0 124,0 0 68,0 0 51,0 0 46,4 0 581,3 0-690,-1-1-35,7-2 258,1-1-121,-1-2-108,1-1-97,0-1-82,0-1-71,-1-1-58,10-7-40,27-27-99,-37 31 88,0 1 60,-9 7-38,23-22-37,-1-2 0,-1-1 0,-2 0-1,-1-2 1,14-28-13,-11 9 83,-23 46-27,-2 5 13,0 0-29,0 0-34,0 0 26,0 0 75,-2 4 68,-8 17 427,0 1-65,-1 0-62,1 0-56,0 1-53,0-1-49,0 0-45,0 1-40,-1 5-2,-1-1-45,-10 29 77,3-6-111,-22 71 126,29-82-71,-1 2-108,0-5-70,-20 40-37,17-54 54,12-17-37,0-1 16,4-4 19,0 0 5,-3 0-3,2 1-41,0-1-1,0 0 1,0 0-1,0 1 1,0-1 0,0 0-1,0 0 1,0 0-1,0-1 1,0 1-1,0 0 1,0 0-1,0 0 1,0-1-1,0 1 1,0 0-1,0-1 1,0 1 0,0-1-1,0 1 1,0-1-1,1 0 1,-1 1-1,0-1 1,0 0-1,1 0 1,-1 0-4,-9-16-8,8 13 10,-9-30 26,8 22 63,4 3-49,-1 5-5,0-1 142,0 5 85,0 0 48,0 0 3,0 0-37,0 0-84,0 0-81,0 0-71,0 0-28,0 0-25,0 0-5,5-1 5,1-1 12,0 0-1,-1 1 1,1 0 0,0 0-1,0 0 1,0 1 0,0-1-1,0 1 1,0 1-1,0-1 0,19 1-41,-12-2-13,-1-1-34,1 0-46,-1 1-55,-3 0 26,-1-1-33,1 1-37,-1 0-40,0 0-42,0-1-46,0 1-49,0 0-53,0 0-56,-1 0-60,1 0-62,-1 0-66,22-5-4266,-20 4 3343,-1-1 38,0 1 104,0 0 62,0 0 75,0 0 88,1 1-165,0 0 47,2-1-232,5 0-755</inkml:trace>
  <inkml:trace contextRef="#ctx0" brushRef="#br0" timeOffset="38">11979 1861 19289,'0'0'286,"0"0"-129,0 0-38,0 0-107,0 0-39,0 0-46,0 0-44,0 0-41,0 0-39,0 0-37,0 0-51,2 0-66,0 0-83,-1 0 366,0 0-76,0 0-71,1 0-67,-1 0-61,0-1-57,1 1-50,-1 0-47,0-1-30,1 1-35,0-1-647,1-1-241,4-1-2035,-4 2 2304,-2 0 331,1 0 62,0 0 75,0 0 91,-1 0 203,0 0 71,1 0 79,-1 1 85,0-1 92,1 0 99,-1 1 105,0-1 113,2 0-660,-1 0 35,4-1-310,0 0-20,3 1-228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1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1573 0 17592,'0'0'600,"0"0"-342,0 0-35,0 0-39,0 0-48,0 0 21,0 0-57,0 0 54,-1 1 73,-2 4 84,1-3-139,1-1-120,-1 1-17,-1-1-8,1 1 27,1 1 40,-2 1 68,1 0 38,0 1 71,-1 1 84,0 2 94,-12 29 226,-2 1-89,-2 0-80,0 0-73,-2 1-62,0 0-54,-1 1-44,-1-1-36,-13 26 101,-18 33 122,23-37-253,-25 46 60,-2 2-102,-13 20-62,-44 62-35,-11-9 43,33-67 71,10-25 77,39-48-83,-1 0 36,4-8-44,-2 0-44,-48 28 30,65-45-111,-2-2 0,0-1-1,-1-1 1,0-2-1,-28 7-42,34-14 33,14-3 11,-1-1-1,1 0 0,0-1 1,-1 0-1,-5-2-43,-5-2 60,19 5-56,0 0 0,0-1 0,0 1 0,0 0 0,0-1 0,0 1 0,0-1 0,0 1 1,1-1-1,-1 1 0,0-1 0,0 0 0,1 1 0,-1-1 0,0 0 0,1 0 0,-1 0-4,-8-9 13,1-1 1,0 0-1,0 0 0,1-1 0,1 0 0,-2-3-13,-7-33 68,9 16-55,2 1-1,0-25-12,3 12-21,2 0 0,3 0 0,2-8 21,5-11-52,16-55 52,9 3 45,-26 86-38,1 0 0,1 1 0,2 0 0,1 1 0,1 0 0,1 1 0,1 1 0,5-2-7,-10 13 6,0 0 1,2 1 0,-1 1-1,2 0 1,0 1 0,2 0-7,-2 2 13,0 1-1,1 0 1,0 1 0,0 1 0,1 1 0,16-3-13,-3 4 40,0 1-1,0 1 1,0 2-1,0 1 1,1 2 0,-1 1-1,-1 1 1,1 2-1,-1 1 1,0 1 0,2 2-40,21 9 74,-2 3 1,22 13-75,-5 2 77,24 20-77,-36-18-61,-1 1 39,4 8 62,47 49-40,-42-29-10,8 18-93,-35-39-12,-1 3-54,-2 1-64,-1 2-71,-17-26 160,0 1-56,0 1-55,0 0-56,0 1-58,0 0-58,-1 1-58,1 0-60,-1-1-60,0 1-62,-1 0-61,1-1-62,-1 0-64,-1 0-64,1-1-65,-2-1-65,5 10-453,-1 0-110,-1-1-39,19 49-2289,-14-33 1607,-9-26 1152,-1 1 66,1 0 80,0 0 97,-3-10 384,-1-1 45,0 1 38,1 0 35,1 4-48,0 0 33,18 46-781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21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2112 8516,'2'-5'146,"-1"2"-43,0-1-21,1 0-11,0-1 6,-1 1 16,1 0 35,-1-1 65,0 0 30,0 0 67,1-2 77,-1 0 88,0 5-434,-1-2 57,1 0 49,0-2 39,1-6 243,2-10 346,-2 13-456,-1 1-44,0 2-74,0 1 228,-1 4 36,0 0 38,0-3 34,0 0 502,0 1-80,0 0-77,0 1-75,0 0-70,-1 0-69,1 1-65,0 0-62,0 1-59,-1-1-57,1 2-53,0-1-51,-1 1-48,1 0-44,-1 0-42,1 0-38,-1 2 2,0 1-78,1-1-69,-1 1-55,-1 4-159,-1 12-463,1-11 497,1-5 156,1-1 49,-1 1 60,0-1 67,1-1 77,-1 0 86,-27 124 437,15-63-418,2 1-35,0-1-38,1 0-38,1 1-40,1-1-43,4-31-23,1 0-38,0 7-27,0 20-32,3-43-7,1 1 0,0 0 0,0 0 0,2 9 3,-2-16 17,1 1 1,1-1-1,-1 0 1,2 5-18,-4-14 0,1 0 1,-1 0 0,0-1-1,1 1 1,-1 0-1,1 0 1,-1-1 0,0 1-1,1 0 1,-1-1-1,1 1 1,-1 0 0,1-1-1,0 1 1,-1-1-1,1 0 1,-1 1 0,1-1-1,2 3 5,23 18 45,-22-19-39,-1-1-1,1 1 0,0-1 0,0 0 0,-1-1 0,1 0 0,0 0 0,0 0 0,1-1-10,5-1 39,1-1 0,-1-1 1,0-1-1,0-1 0,7-5-39,-1-2 36,0 0 0,-1-2 0,3-4-36,43-57 40,-5-6-47,-55 81 6,134-206 176,62-118 31,-25 41-21,49-63 40,-122 200-168,13-12-89,-56 82-38,1 0-43,-43 58 197,1 0-45,0 0-44,-1-1-42,1 1-41,0 0-40,-1-1-37,1 1-37,0 0-36,0 0-32,14-20-367,1 0-117,0 1-106,-3 3 5,0 1-67,-1-1-60,1 1-51,11-14-482,-1 0-61,85-106-3710,-70 89 3099,141-184-6513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45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362 0 5827,'0'0'1179,"0"0"-453,0 0-83,0 0 213,0 0-197,0 0-62,0 0-177,0 0 148,0 0 325,0 0-87,0 0-38,0 0-58,0 0-14,0 0-79,0 0-84,0 0-114,0 0-112,0 0-91,0 0-48,0 0-3,0 0 30,0 0 45,0 0 38,0 0-3,0 0-14,0 0-48,-2 5-39,-1 0-133,-3 6 11,4 6 52,1 25-59,-1-12-40,0 4-12,2 5-36,-5 53 119,2-64-102,1 1-66,0-4-66,0 1-91,0 0-107,1-13 133,0 0-35,1-4 85,-1 0-43,1 1-45,-1 0-41,1 1-41,-1-1-41,1 1-40,-1-1-39,1 8-360,-1-1-95,0 1-91,0-1-87,0-1-83,0 0-81,0-1-77,0 0-72,-1-1-176,2-8 762,-1 1 46,0 1 65,1 0 84,1 2 17,1 1 114,0 3 11,3 8-118</inkml:trace>
  <inkml:trace contextRef="#ctx0" brushRef="#br0" timeOffset="466.052">319 816 5587,'0'0'1384,"0"-5"68,0-5-766,0 0-41,0 5-44,0 5-58,0 0-68,0 0-51,0 0 337,0 0-113,0 0-37,0 0-59,0 0-53,0 5-85,0 18 41,-1 1-72,1 1-68,0-1-61,-1 1-56,1 0-51,-1 1-44,0-1-40,0 17-30,1 0-66,-2 82-215,2-120 336,0 1-39,0 0-39,0 0-37,1 0-35,-1 0-34,0 5-194,1 1-120,-1-1-110,1 1-99,0 0-87,-1-2 4,1 1-54,0-1-47,0 1-38,1 8-889,2 19-2427,-2-28 2939,-1 0 63,0-5 420,-1-1 90,0-2-44,0 0-249</inkml:trace>
  <inkml:trace contextRef="#ctx0" brushRef="#br0" timeOffset="969.183">276 1468 6003,'0'0'1671,"0"0"-1153,0 0-34,0 0 64,0 0-60,0 0-54,0 0-50,0 0-43,0 1-39,1 4 200,0-3-463,-1 1 41,1 4 177,-1 21 907,-1-22-968,0-1-59,0 0 84,0 0-39,-1 1 75,2-1-91,1 1-89,0-1-35,0 2 50,-1 0 64,-1 3 102,-2 0-185,1 5 0,1-4-11,1 3 37,0-4-77,0 6 2,0 12 31,-1-18-49,3 34 4,5 12-34,-5-45 84,0 2-44,0 2-95,0-4-56,-1 1-85,0-1-40,0-1-82,0 1-91,0 0-101,-1-2 5,1 0-82,-1-1-89,0 1-95,-1-1-99,0 0-106,0-1-111,0 0-118,-3 14-1594,4-16 2251,0 1 37,0 2-105,1-1 70,1 3-46,1 3-231</inkml:trace>
  <inkml:trace contextRef="#ctx0" brushRef="#br0" timeOffset="1617.1716">0 1971 3506,'0'0'984,"0"0"-400,0 0-267,0 0-35,0 0 210,0 0 357,0 0-113,0 0-141,0 0-99,0 0-133,0 0-109,0 0-97,0 0-42,0 0 24,0 0-2,0 0 59,0 0 55,0 0 50,0 0 412,0 0 39,0 0-395,0 0-36,5 2 199,-2-1-635,-1-1 110,2 1 93,0 0 75,1 0 137,13 2 741,-11-2-658,-1 0-152,-3-1-170,-1 0-45,4 0 353,-6 0-1,6 2-32,22 8 0,-21-7-40,-2 0 14,16 8 98,-15-8-69,0 2 112,-2-3-373,0 1-25,3 1-3,-1 1 44,1 2 67,2 2 107,1 2-84,24 28 371,-18-19-378,-7-9-120,-1 0-38,0-1-45,-2 0-54,-2-5 106,-4-5 38,12 8 13,-1 3-57,-6-5-2,1-1 43,-6-5 1,0 0-9,0 0 6,0 0-11,0 0-11,0 0 11,0 0 19,0 0 32,0 0 42,0 0 30,0 0 10,0 0 19,0 0 0,0 0 19,0 0 8,0 0 8,0 0-11,0 0-19,0 0-31,0 0-44,0 0-28,0 0-17,0 0-42,0 0-11,0 0-3,0 0-10,5-3 2,22-15 22,-5-4 45,-2-6-35,1-2-37,-2-1-40,12-17-106,-14 23-144,-2 0-115,-3 7 42,-1 1-57,0 0-55,1 1-54,-7 10 349,-1 1-35,1-1-34,-1 1-35,6-6-364,-1 1-127,-2 1 29,1 0-81,0 0-77,-1 0-75,1 0-70,-1-1-68,1 0-63,-1-1-61,10-14-1389,-5 8 967,-2 3 365,1 2 105,1 0 119,-1 1 101,4-1-93,7-5-415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51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1 424 7700,'0'0'1140,"0"0"-417,0 0-161,0 0-50,0 0-60,0 0-50,0 0 30,0 0 163,0 0 984,0 0-853,0 0-49,0 0 572,0 0-660,0 0-33,0 0-50,0 0-52,0 0-50,0 0-37,0 0-31,0 0-50,0 0-69,0 0-58,0 0-43,0 0-37,0 0-18,0 0-58,0 0 39,0 0 49,0 0-70,8-6 118,0-2-120,6-6-19,-4 8 42,5-2 41,-7 3-50,6-3-3,9-2 22,43-9-20,-60 18-21,0 1-17,25 1 14,-1 3-2,-24-3 12,-6-1 28,3 6 15,-1-2-68,4 7 45,-1 4 89,-3-6-20,-2 1 35,0 2 37,-3 0 43,1-1-127,-1 5 27,-6 10-80,0 0-137,-2 3 55,-34 76 66,24-60-59,10-23-21,1-1-33,0-2-41,0-2-48,7-12-139,3-4-112,1 0 86,-1 1 36,1 1-209,-1 0 116,1 0 97,-1 0 41,-1 1 80,0 5-198,0-7 145,1-1 68,0 0-41,0 3-388,0-3-44,0 0-55,0-1-66,0 0-78,0 0-88,0 0-98,0 0-108,0 0 145,0 0-60,0 0-265,0 0-712,0 0 816,0 0 429,0 0 160,0 0 35,0 0 132,0 0 35,0 0 41,0 0 47,0 0 48,0 0 46,0 0 41,0 0 36,0 0 8,0 0 35,0 0-104</inkml:trace>
  <inkml:trace contextRef="#ctx0" brushRef="#br0" timeOffset="353.694">401 82 8372,'0'0'1231,"0"0"-859,0 0-33,0 0 31,0 0-53,0 0 202,0 0-96,0 0-83,0 0-85,0 0-73,0 0 45,0 0-48,0 0-8,0 0 5,0 0-43,0 0 46,0 0 50,0 0 46,0 0 384,0 0 80,0 0-10,5 3-105,17 8-59,-22-11-546,1 1 0,-1-1-1,0 0 1,1 0-1,-1 0 1,0 1-1,1-1 1,-1 0 0,1 0-1,-1 0 1,0 0-1,1 0 1,-1 0 0,0 0-1,1 0 1,-1 0-1,1 0 1,-1 0-1,0 0 1,1 0 0,-1 0-1,1 0 1,-1 0-1,0 0 1,1 0 0,-1-1-1,0 1 1,1 0-1,-1 0-18,6-3 135,2 0 46,22-11 521,-17 9-448,-3 0-93,-7 3-132,-1 1-42,11-5 300,-4 2-99,-3 1-76,-2 1-56,5-3-2,-3 3 7,4-2 95,-3 1-28,2-1 41,2-1-76,-3 1-52,0 1 18,3 0 32,4-2 52,46-5 60,-57 10-150,0 8 17,-1 2-55,0 0 0,-1 0 0,0 1 0,-1-1 0,0 1 0,0-1 1,-1 1-1,-1 3-15,-2 10-22,-1 1-45,-11 33-270,4-21 27,7-22 135,-1 0-37,0 0-42,0 1-49,1-4 9,-1 1-43,0 0-45,0-1-50,-1 1-54,1 1-56,-1-1-60,-1 0-66,-1 6-438,-1 1-64,0 3-288,-6 13-772,6-13 780,-1 0 55,4-7 511,-1-1 47,1-2 184,0-1 45,0 0 51,0 0 57,0 0 34,0 0 39,-8 11-325,-3 4-13,-9 13-232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49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1 497 10885,'0'0'1076,"0"0"-442,0 0-295,0 0-45,0 0-38,0 0-35,0 0 136,0 0-98,0 0 80,0 0-169,0 0 47,0 0 63,0 0 46,0 0 399,0 0 57,0 0-439,2 6-57,6 20 153,0 1-153,-3-10-155,-2-5-80,-1-5-69,0-2 69,0 2-11,16 57-35,-17-58-32,-1-6-31,0 0-28,1 1-99,0 4-83,1 3 33,0 0-43,0-1-2,-1-2-268,-1-4-86,0-1-61,0 0-42,0 0-206,0 0 226,0 0 213,0 0-56,0 0-64,0 0-73,0-1-80,0 1-78,-1-2-76,1 0-73,-5-13-1991,5 12 2388,-1 1 37,0-1-123,1 2 68,-1 0-60,1 1-271</inkml:trace>
  <inkml:trace contextRef="#ctx0" brushRef="#br0" timeOffset="253.405">16 270 11621,'0'0'469,"0"0"-191,0 0 3,0 0-73,0 0-68,0 0-54,0 0-22,0 0-72,0 0-26,0 0-30,0 0-40,0 0-3,0 0-13,0 0-117,0 0 75,0 0-34,0 0-38,0 0-43,0 0-49,0 0-56,0 0-61,0 0-59,0 0-58,0 0-54,0 0-54,0 0-61,0 0-73,0 0-80,0 0-1818,0 0 2173,0 0 51,0 0 127,0 0 43,0 0 41,1 0 37,0 0-127,3 0 116,0 0 116,2 0 49,1 0 32,6 0 30</inkml:trace>
  <inkml:trace contextRef="#ctx0" brushRef="#br0" timeOffset="637.483">160 263 4082,'1'7'1126,"-1"-4"-1016,1 0 49,-1 1 42,1 0 36,0 6 389,2 14 981,-2-16-1120,0-3-190,-1 0-86,1-2-106,-1-1-98,0-1-34,1 10 619,1 0-52,0 0-44,0-1-37,3 8 298,8 22 881,-6-19-764,-3-10-391,-1 1 41,-2-10-518,0 1 57,0 1 49,1 1 40,1 6 229,3 8 327,-4-11-432,1-1-45,-2-2-76,1 1 448,-1-1-43,0-4-535,-1 1 39,1 2 160,-1 0-9,1-1 33,1 4 644,-1-8-548,-1-1-172,0-1-34,1-3-40,-1-1-47,0-2-56,0-2-62,1-3-70,-1-2-76,-2 3 201,1 10 11,1 0 0,0 0 1,-1 0-1,1 0 0,0 0 1,1 0-1,-1 0 0,0 1 0,1-1 1,0 0-1,-1 0 0,1 0 1,1-2 0,1-5 1,-2 5 1,1-1 1,-1 1-1,1 0 1,0 0-1,1 0 1,2-5-3,18-36 16,11-18-32,-31 58 18,3 1-12,15-18-9,-15 17-10,-6 6-3,0 0 2,25 0 17,-20 0 42,-3 6 14,32 105 96,-18-54-169,-14-51 30,-2-4 0,0 0 0,0 1 0,1-1 0,-1 0 0,1 1 0,0-1 0,0 0 0,0 0 0,0 0 0,0 0 0,0 0 0,2 2 0,0 1 0,7 20-10,-8-19-46,0-4-11,-1 3-35,2 0-149,-3-4-119,0-1-121,0 0 192,0 0-40,1 1-73,1 1 40,-1-1 37,0 0 35,2 1-203,-1 0 113,0 0 46,0 0 105,0 0 48,1 1-14,-1-1 12,-1-1 1,1 0-28,-1 0-70,2 2-466,-2-2-66,0 0-59,-1-1-53,0 0-49,1 0-54,1-1-59,2 1-67,11-2-1284,-8 0 1296,-3 2 625,-1-1 45,0 1-183,0 0 112,-2-1-3,-1 1-158</inkml:trace>
  <inkml:trace contextRef="#ctx0" brushRef="#br0" timeOffset="931.501">780 0 8916,'0'0'1227,"0"0"-37,-6 3-72,4-2-986,1-1-38,-1 1-19,-1 0-11,0 1 4,0-1 13,1 0 35,-1 0 62,1 1 31,-1-1 66,0 1 76,-1-1 87,2 1-95,0-1-63,0 1-57,0-1-50,1 1-22,0 0-51,0 1-29,0 0-27,0 3 34,0-4-5,-1 0 41,1 0 23,-1 0 44,0-1 51,0 0 57,-4 6 381,2-2-584,-2 0 66,0 3 53,-16 27 617,14-15-508,5-14-264,-1 7 1,3-5 14,0 3 47,1 44 100,0-40-198,0 4 42,0-8-54,0-5 4,3 4 16,9 10-22,-3-10-27,19 9-2,-15-15 5,13-4-38,-18-1-34,-1-3-32,8-3-97,-7 3 111,1-1-34,1 0-51,-1 0-65,-2 1 43,-1 0-40,0-1-45,-1 0-50,1 0-35,0-1-38,-1 1-37,0-1-38,1 0-23,-1 1-35,0-1-35,1 1-33,0 0-33,0 0-33,7-5-794,-8 7 873,5-3-550,10-9-1630,-14 8 1829,1-2-237,-3 3 645,-1 1 34,1-1-29,0 0 60,0 0 68,0 1 75,-1 2 157,1 0 35,3-2-66,3 0 84,5-2 89,-11 5 53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4:48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100 276 3282,'0'0'280,"0"0"13,0 0-73,0 0 56,0-1 50,4-4 63,4-7 77,1 0 55,-5 7 35,-4 4 38,0 1 682,5-5-55,6-7-509,-3 4-266,-5 4-34,-2 3 163,-1 1 343,0 0-117,0 0-97,1-1-404,4-3-37,6-5-37,-1 0-33,-4 4 105,-6 5-60,0 0 13,0 0 63,0 0 60,0 0 61,0 0 21,0 0 30,0 0-11,0 0-57,-2 6-103,-15 43 109,11-31-318,5-15-100,-4 11 163,2-4-85,-4 3-31,5-9-3,-2 2 57,-1 4 83,-2 4 105,-11 22-62,-35 71 438,35-74-526,2-2-69,6-12 1,5-7-54,1-5-5,2-1 16,2-6-20,0 0-25,0 0-5,0 0 5,0 0 25,0 0 12,6 3-7,18 8-3,-18-8 0,1-5-3,18-5-7,-18 6 7,-1 1 3,18 0-5,-12 0-19,8 0 2,-10 2-2,13 8 19,3 4-7,-21-9-11,0-2-46,-5-3-21,0 0-60,0 0-81,0 0-90,0 0-99,0 0-118,0 0 210,1 0-36,1 2-38,1 1-38,2 3-40,1 0-37,1 0-37,-2-1-32,-2-1-33,-1-3-38,-1 0-47,-1-1-53,0 0-58,0 0-50,0 0-950,0 0 676,0 0-51,0 0 347,0 0-46,0 0-1898,0 0 1913,0 0 93,0 0 123,0 0 104,0 0-4,0 0-158</inkml:trace>
  <inkml:trace contextRef="#ctx0" brushRef="#br0" timeOffset="394.012">461 0 6387,'0'0'764,"0"0"-296,0 0 43,0 0-61,0 0 374,0 0-29,0 0 59,0 0-8,0 0-3,-5 7-64,-13 18-51,13-18-69,5-7-72,-3 6-77,-12 18-35,12-18-38,-1 1-26,-2 7-227,-2 3 65,-29 63 844,30-63-902,0 0-43,3-7 36,1-3-73,0-1-48,0-2-42,0 0 12,0 2 47,0 0 49,-1 4 74,1-3-135,0-2 36,-1 4 114,-1 5 71,-3 8 65,-2 13 59,10-35-412,0 0-1,0 1 1,-1-1-1,1 0 1,0 1-1,0-1 1,0 0 0,0 1-1,0-1 1,0 0-1,0 1 1,0-1-1,0 0 1,0 1-1,0-1 1,0 0-1,0 0 1,1 1 0,-1-1-1,0 0 1,0 1-1,0-1 1,0 0-1,0 1 1,1-1-1,-1 0 1,0 0 0,0 1-1,0-1 1,1 0-1,-1 0 1,0 0-1,1 1 1,-1-1-1,17 20 16,-7-14-3,49-1 3,-28-1-53,-23-2 7,-2-1-178,-5-1 29,5 2-4,-4-1-32,-1 0 100,1-1 81,0 1 117,2 0 92,-3-1-151,1 1-38,-1-1-34,0 1-43,1 0-47,0 0-57,0 0-14,0 0-48,0 0-51,0 0-56,1 1-60,-1 0-63,1 0-68,0 0-72,7 4-205,-4-2 371,0 0-35,3 2-479,-5-3 90,-2-2-95,-1 0-109,-1-1-119,0 0 423,0 0-35,3 1-1936,0 1 1618,2 0 87,0 1 60,3 1-82,5 3-478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0:45:00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7988,'0'0'956,"0"0"-357,0 0-50,0 0 233,0 0 590,0 0-645,0 0 45,0 0 893,0 0-49,0 0-680,0 0-348,0 0 83,0 0-67,0 0-62,0 0-59,0 0-61,0 0-57,0 0-56,0 0-45,0 0 163,0 0-93,0 0-84,1 6-50,0 3-249,1 1 43,-1 10 95,1-1 93,-2 28 347,-1-32-406,1 0-46,-1 3-70,0-9-46,1 0-33,-1 4-91,0 1-83,0-1-90,1 1-101,-1 0-112,1 0-119,0-6 286,0-1-34,0 0-35,0 1-36,-1 5-899,1-7 884,0 0-45,0-1 45,-1 0-51,1 1-61,0 0-68,-1-2 55,1 1-60,-1 0-65,1-1-68,-1 0-75,0 1-81,0-1-83,0 0-91,1-1-351,-1-2 534,1 1 194,0-1 41,0 1 157,0 0 40,0 1 44,0 0 48,0 0 53,0 2 49,0 0 43,0 0 38,0 2-10,0 1 37,0 16-333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08902-EAEB-4262-9BEC-CA3C30BD0C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D5E5C-04D3-4C2D-AEDB-C011F588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D5E5C-04D3-4C2D-AEDB-C011F5883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0981F-1E52-4D4C-8A4A-2DD1D2218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5C4EE7-2A95-4ADE-BDAC-EF010910B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F18812-2C01-4224-AFED-F4237E59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2ED-313F-4B88-A768-3814808D0F2C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44190E-F0CF-4286-B186-E69A82AB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B42770-523A-48A0-B6C8-95E68FA6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C1A668-4B38-4792-AE51-C3029C3F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79BF2F-47C2-40AC-B35E-439F3FA3F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E64500-74CF-41E5-B6AA-3E1A69F7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30E4-8C39-4BC5-92E1-19066BC455CD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4794B5-437C-40CD-A40F-6DDB55B3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7927DC-DC10-4325-96A3-B7490370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5F9F034-1608-442C-97B3-D806F2B22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46C196-5241-4B94-A177-C6570D791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364F6E-7E25-44ED-AA3E-99B80969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41E9-1B54-4755-94EC-418EA198FF90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0C2656-F98A-4A19-8BA0-D5B01D98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D89E8B-BACD-415E-ABE8-FF15E1AA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7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533400"/>
            <a:ext cx="10972800" cy="5562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8755927-6E7F-41B8-BAD1-0C9E9DF67B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xmlns="" id="{BCD24359-D6AA-4FFF-9DD1-2090C7752B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54A75-4789-4938-B7D3-B2617F910020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xmlns="" id="{E7C40100-E583-450A-BA5A-33ED2F080D7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7329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9321DB-0B77-4FB3-8C31-F123DD92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E891CB-BA3C-409B-AA1B-7F039C1E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91CA7E-DB56-4678-91D1-923C8DE8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030-C094-406B-82D9-AE4B5D1564BE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B3D171-22C1-4BCD-99AE-74E749AD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99A014-5B3F-46E3-ABD0-E423405B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0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12F24C-0DF7-48A9-8677-5D20751E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8EC4D2-8716-4495-B939-2B12E49C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147600-DBA4-4514-976B-86897FBD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7298-0816-442C-B495-1E4EDD906237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0B9206-441C-44D2-A498-0B218BC7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2A30E3-5C9B-48F8-B4A9-DA5BA8D7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3E9CD-BC3C-4080-9BF5-E391BC2C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23A88B-68F4-4FEF-8A1F-7700D6FDD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06B31E-81BD-4B94-9370-DB04D1B1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66692B-8B6D-480A-97D7-A26E0146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B4AF-E7F4-458F-93A4-7BC36724EDA5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AF25FE-A809-40B7-9DFF-3AAA6ABF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C37D05-7FD6-4C85-A9C3-EAC211F5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4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740E4-1CFE-4DA7-BB7A-89966E9B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B04E7E-10C7-4467-85F4-79C08FFD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AFDD15-D54E-4EB8-A832-BDC7A21B3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5C8A63-49CE-4866-9A28-0538A9617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5AAEF8F-A1BA-40F5-ADC8-90EBBA683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A1218B6-1112-471D-BAFD-F8336A84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6BEA-4978-4130-B579-A56CF87D28CC}" type="datetime1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0F10ED5-F76A-4565-B7B1-6BAAB099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034DC6-F442-44B8-A2F6-8888AFB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FAEB8-AB20-4A9F-B706-4E85374F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51F258-0B7F-4119-BEF7-8A41F070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FAEA-072F-433B-922E-53D6AC2B4ED2}" type="datetime1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4C4BBF-9D72-4903-9444-72D40E36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978089-18D9-43D9-91E3-1BC2FAFE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6691D8-C59D-4C5F-86A6-9343DEFB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D7A-6432-4413-B0D0-5D7674E10A64}" type="datetime1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BB93549-2699-4365-A5AC-673C02D7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93BDED-BB06-4AEE-B033-3448E062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9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BC599-B164-425A-A395-4256733B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CB779E-5D30-418A-9055-73415BBC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0A2295-63A6-4049-9D57-5DCAAFAEE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6974B6-1CB0-4B0B-B487-E3261D5A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CFB8-40A6-4791-A4F8-7041D01993EF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D3A4EB-267C-43A2-B6E6-FC260AA9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2EA349-610F-41C9-BA34-FA3FD7B7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582C99-A16D-4696-AF06-57EB9F08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1CBCCB-C860-43A7-89B3-C675A2F27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B2B1A2-997F-4BFC-9471-5E30992C4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43D39-61E8-4BFF-8ECF-7D2CD8E0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87D0-A2C0-4972-8480-80D58DEF200F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5C3100-2936-4C8A-ADAC-73AFE029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4A158F-05A0-48C7-B02F-7564FB59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3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DCACC31-AF16-40E7-9AE8-03F25C53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634C9F-30A7-45CA-B8A4-4FF44ABD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87F3C2-8D0A-4BC6-8915-404CF3E62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07BDB-AFB0-4843-8233-E28A59AD079D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E9789D-4A8C-46FF-AAD1-BFC7B2B77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0D2031-D453-4BFC-A418-AFF0170B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7D7A1-5072-46F1-B63A-E9B7A54E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2.xml"/><Relationship Id="rId18" Type="http://schemas.openxmlformats.org/officeDocument/2006/relationships/image" Target="../media/image20.png"/><Relationship Id="rId3" Type="http://schemas.openxmlformats.org/officeDocument/2006/relationships/customXml" Target="../ink/ink7.xml"/><Relationship Id="rId21" Type="http://schemas.openxmlformats.org/officeDocument/2006/relationships/customXml" Target="../ink/ink16.xml"/><Relationship Id="rId7" Type="http://schemas.openxmlformats.org/officeDocument/2006/relationships/customXml" Target="../ink/ink9.xml"/><Relationship Id="rId12" Type="http://schemas.openxmlformats.org/officeDocument/2006/relationships/image" Target="../media/image17.png"/><Relationship Id="rId17" Type="http://schemas.openxmlformats.org/officeDocument/2006/relationships/customXml" Target="../ink/ink14.xml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16.png"/><Relationship Id="rId19" Type="http://schemas.openxmlformats.org/officeDocument/2006/relationships/customXml" Target="../ink/ink15.xml"/><Relationship Id="rId4" Type="http://schemas.openxmlformats.org/officeDocument/2006/relationships/image" Target="../media/image14.png"/><Relationship Id="rId9" Type="http://schemas.openxmlformats.org/officeDocument/2006/relationships/customXml" Target="../ink/ink10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8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8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26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7.png"/><Relationship Id="rId24" Type="http://schemas.openxmlformats.org/officeDocument/2006/relationships/customXml" Target="../ink/ink32.xm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customXml" Target="../ink/ink25.xml"/><Relationship Id="rId19" Type="http://schemas.openxmlformats.org/officeDocument/2006/relationships/image" Target="../media/image31.png"/><Relationship Id="rId4" Type="http://schemas.openxmlformats.org/officeDocument/2006/relationships/customXml" Target="../ink/ink22.xml"/><Relationship Id="rId9" Type="http://schemas.openxmlformats.org/officeDocument/2006/relationships/image" Target="../media/image26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39.png"/><Relationship Id="rId4" Type="http://schemas.openxmlformats.org/officeDocument/2006/relationships/customXml" Target="../ink/ink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customXml" Target="../ink/ink40.xml"/><Relationship Id="rId4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4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45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48.xml"/><Relationship Id="rId10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customXml" Target="../ink/ink5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56.xml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55.xml"/><Relationship Id="rId5" Type="http://schemas.openxmlformats.org/officeDocument/2006/relationships/customXml" Target="../ink/ink52.xml"/><Relationship Id="rId10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customXml" Target="../ink/ink54.xml"/><Relationship Id="rId1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customXml" Target="../ink/ink58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6.xm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9" Type="http://schemas.openxmlformats.org/officeDocument/2006/relationships/customXml" Target="../ink/ink79.xml"/><Relationship Id="rId21" Type="http://schemas.openxmlformats.org/officeDocument/2006/relationships/customXml" Target="../ink/ink70.xml"/><Relationship Id="rId34" Type="http://schemas.openxmlformats.org/officeDocument/2006/relationships/image" Target="../media/image69.png"/><Relationship Id="rId7" Type="http://schemas.openxmlformats.org/officeDocument/2006/relationships/image" Target="../media/image57.png"/><Relationship Id="rId12" Type="http://schemas.openxmlformats.org/officeDocument/2006/relationships/customXml" Target="../ink/ink65.xml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38" Type="http://schemas.openxmlformats.org/officeDocument/2006/relationships/image" Target="../media/image71.png"/><Relationship Id="rId2" Type="http://schemas.openxmlformats.org/officeDocument/2006/relationships/customXml" Target="../ink/ink5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29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1" Type="http://schemas.openxmlformats.org/officeDocument/2006/relationships/customXml" Target="../ink/ink64.xml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37" Type="http://schemas.openxmlformats.org/officeDocument/2006/relationships/customXml" Target="../ink/ink78.xml"/><Relationship Id="rId40" Type="http://schemas.openxmlformats.org/officeDocument/2006/relationships/image" Target="../media/image72.png"/><Relationship Id="rId5" Type="http://schemas.openxmlformats.org/officeDocument/2006/relationships/image" Target="../media/image56.png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10" Type="http://schemas.openxmlformats.org/officeDocument/2006/relationships/customXml" Target="../ink/ink63.xml"/><Relationship Id="rId19" Type="http://schemas.openxmlformats.org/officeDocument/2006/relationships/customXml" Target="../ink/ink69.xml"/><Relationship Id="rId31" Type="http://schemas.openxmlformats.org/officeDocument/2006/relationships/customXml" Target="../ink/ink75.xml"/><Relationship Id="rId4" Type="http://schemas.openxmlformats.org/officeDocument/2006/relationships/customXml" Target="../ink/ink60.xml"/><Relationship Id="rId9" Type="http://schemas.openxmlformats.org/officeDocument/2006/relationships/image" Target="../media/image58.png"/><Relationship Id="rId14" Type="http://schemas.openxmlformats.org/officeDocument/2006/relationships/image" Target="../media/image59.png"/><Relationship Id="rId22" Type="http://schemas.openxmlformats.org/officeDocument/2006/relationships/image" Target="../media/image63.png"/><Relationship Id="rId27" Type="http://schemas.openxmlformats.org/officeDocument/2006/relationships/customXml" Target="../ink/ink73.xml"/><Relationship Id="rId30" Type="http://schemas.openxmlformats.org/officeDocument/2006/relationships/image" Target="../media/image67.png"/><Relationship Id="rId35" Type="http://schemas.openxmlformats.org/officeDocument/2006/relationships/customXml" Target="../ink/ink77.xml"/><Relationship Id="rId8" Type="http://schemas.openxmlformats.org/officeDocument/2006/relationships/customXml" Target="../ink/ink62.xml"/><Relationship Id="rId3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7.xml"/><Relationship Id="rId18" Type="http://schemas.openxmlformats.org/officeDocument/2006/relationships/image" Target="../media/image63.png"/><Relationship Id="rId26" Type="http://schemas.openxmlformats.org/officeDocument/2006/relationships/image" Target="../media/image58.png"/><Relationship Id="rId39" Type="http://schemas.openxmlformats.org/officeDocument/2006/relationships/customXml" Target="../ink/ink100.xml"/><Relationship Id="rId21" Type="http://schemas.openxmlformats.org/officeDocument/2006/relationships/customXml" Target="../ink/ink91.xml"/><Relationship Id="rId34" Type="http://schemas.openxmlformats.org/officeDocument/2006/relationships/image" Target="../media/image75.png"/><Relationship Id="rId42" Type="http://schemas.openxmlformats.org/officeDocument/2006/relationships/image" Target="../media/image79.png"/><Relationship Id="rId47" Type="http://schemas.openxmlformats.org/officeDocument/2006/relationships/customXml" Target="../ink/ink104.xml"/><Relationship Id="rId50" Type="http://schemas.openxmlformats.org/officeDocument/2006/relationships/image" Target="../media/image83.png"/><Relationship Id="rId55" Type="http://schemas.openxmlformats.org/officeDocument/2006/relationships/customXml" Target="../ink/ink108.xml"/><Relationship Id="rId7" Type="http://schemas.openxmlformats.org/officeDocument/2006/relationships/image" Target="../media/image57.png"/><Relationship Id="rId2" Type="http://schemas.openxmlformats.org/officeDocument/2006/relationships/customXml" Target="../ink/ink80.xml"/><Relationship Id="rId16" Type="http://schemas.openxmlformats.org/officeDocument/2006/relationships/image" Target="../media/image62.png"/><Relationship Id="rId29" Type="http://schemas.openxmlformats.org/officeDocument/2006/relationships/customXml" Target="../ink/ink95.xml"/><Relationship Id="rId11" Type="http://schemas.openxmlformats.org/officeDocument/2006/relationships/customXml" Target="../ink/ink86.xml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customXml" Target="../ink/ink99.xml"/><Relationship Id="rId40" Type="http://schemas.openxmlformats.org/officeDocument/2006/relationships/image" Target="../media/image78.png"/><Relationship Id="rId45" Type="http://schemas.openxmlformats.org/officeDocument/2006/relationships/customXml" Target="../ink/ink103.xml"/><Relationship Id="rId53" Type="http://schemas.openxmlformats.org/officeDocument/2006/relationships/customXml" Target="../ink/ink107.xml"/><Relationship Id="rId58" Type="http://schemas.openxmlformats.org/officeDocument/2006/relationships/image" Target="../media/image87.png"/><Relationship Id="rId5" Type="http://schemas.openxmlformats.org/officeDocument/2006/relationships/image" Target="../media/image56.png"/><Relationship Id="rId61" Type="http://schemas.openxmlformats.org/officeDocument/2006/relationships/customXml" Target="../ink/ink111.xml"/><Relationship Id="rId19" Type="http://schemas.openxmlformats.org/officeDocument/2006/relationships/customXml" Target="../ink/ink90.xml"/><Relationship Id="rId14" Type="http://schemas.openxmlformats.org/officeDocument/2006/relationships/image" Target="../media/image60.png"/><Relationship Id="rId22" Type="http://schemas.openxmlformats.org/officeDocument/2006/relationships/image" Target="../media/image65.png"/><Relationship Id="rId27" Type="http://schemas.openxmlformats.org/officeDocument/2006/relationships/customXml" Target="../ink/ink94.xml"/><Relationship Id="rId30" Type="http://schemas.openxmlformats.org/officeDocument/2006/relationships/image" Target="../media/image73.png"/><Relationship Id="rId35" Type="http://schemas.openxmlformats.org/officeDocument/2006/relationships/customXml" Target="../ink/ink98.xml"/><Relationship Id="rId43" Type="http://schemas.openxmlformats.org/officeDocument/2006/relationships/customXml" Target="../ink/ink102.xml"/><Relationship Id="rId48" Type="http://schemas.openxmlformats.org/officeDocument/2006/relationships/image" Target="../media/image82.png"/><Relationship Id="rId56" Type="http://schemas.openxmlformats.org/officeDocument/2006/relationships/image" Target="../media/image86.png"/><Relationship Id="rId8" Type="http://schemas.openxmlformats.org/officeDocument/2006/relationships/customXml" Target="../ink/ink83.xml"/><Relationship Id="rId51" Type="http://schemas.openxmlformats.org/officeDocument/2006/relationships/customXml" Target="../ink/ink106.xml"/><Relationship Id="rId3" Type="http://schemas.openxmlformats.org/officeDocument/2006/relationships/image" Target="../media/image55.png"/><Relationship Id="rId12" Type="http://schemas.openxmlformats.org/officeDocument/2006/relationships/image" Target="../media/image59.png"/><Relationship Id="rId17" Type="http://schemas.openxmlformats.org/officeDocument/2006/relationships/customXml" Target="../ink/ink89.xml"/><Relationship Id="rId25" Type="http://schemas.openxmlformats.org/officeDocument/2006/relationships/customXml" Target="../ink/ink93.xml"/><Relationship Id="rId33" Type="http://schemas.openxmlformats.org/officeDocument/2006/relationships/customXml" Target="../ink/ink97.xml"/><Relationship Id="rId38" Type="http://schemas.openxmlformats.org/officeDocument/2006/relationships/image" Target="../media/image77.png"/><Relationship Id="rId46" Type="http://schemas.openxmlformats.org/officeDocument/2006/relationships/image" Target="../media/image81.png"/><Relationship Id="rId59" Type="http://schemas.openxmlformats.org/officeDocument/2006/relationships/customXml" Target="../ink/ink110.xml"/><Relationship Id="rId20" Type="http://schemas.openxmlformats.org/officeDocument/2006/relationships/image" Target="../media/image64.png"/><Relationship Id="rId41" Type="http://schemas.openxmlformats.org/officeDocument/2006/relationships/customXml" Target="../ink/ink101.xml"/><Relationship Id="rId54" Type="http://schemas.openxmlformats.org/officeDocument/2006/relationships/image" Target="../media/image85.png"/><Relationship Id="rId6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5" Type="http://schemas.openxmlformats.org/officeDocument/2006/relationships/customXml" Target="../ink/ink88.xml"/><Relationship Id="rId23" Type="http://schemas.openxmlformats.org/officeDocument/2006/relationships/customXml" Target="../ink/ink92.xml"/><Relationship Id="rId28" Type="http://schemas.openxmlformats.org/officeDocument/2006/relationships/image" Target="../media/image61.png"/><Relationship Id="rId36" Type="http://schemas.openxmlformats.org/officeDocument/2006/relationships/image" Target="../media/image76.png"/><Relationship Id="rId49" Type="http://schemas.openxmlformats.org/officeDocument/2006/relationships/customXml" Target="../ink/ink105.xml"/><Relationship Id="rId57" Type="http://schemas.openxmlformats.org/officeDocument/2006/relationships/customXml" Target="../ink/ink109.xml"/><Relationship Id="rId10" Type="http://schemas.openxmlformats.org/officeDocument/2006/relationships/customXml" Target="../ink/ink85.xml"/><Relationship Id="rId31" Type="http://schemas.openxmlformats.org/officeDocument/2006/relationships/customXml" Target="../ink/ink96.xml"/><Relationship Id="rId44" Type="http://schemas.openxmlformats.org/officeDocument/2006/relationships/image" Target="../media/image80.png"/><Relationship Id="rId52" Type="http://schemas.openxmlformats.org/officeDocument/2006/relationships/image" Target="../media/image84.png"/><Relationship Id="rId60" Type="http://schemas.openxmlformats.org/officeDocument/2006/relationships/image" Target="../media/image88.png"/><Relationship Id="rId4" Type="http://schemas.openxmlformats.org/officeDocument/2006/relationships/customXml" Target="../ink/ink81.xml"/><Relationship Id="rId9" Type="http://schemas.openxmlformats.org/officeDocument/2006/relationships/customXml" Target="../ink/ink8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customXml" Target="../ink/ink1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.xml"/><Relationship Id="rId5" Type="http://schemas.openxmlformats.org/officeDocument/2006/relationships/image" Target="../media/image48.emf"/><Relationship Id="rId4" Type="http://schemas.openxmlformats.org/officeDocument/2006/relationships/customXml" Target="../ink/ink1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13" Type="http://schemas.openxmlformats.org/officeDocument/2006/relationships/image" Target="../media/image570.png"/><Relationship Id="rId3" Type="http://schemas.openxmlformats.org/officeDocument/2006/relationships/image" Target="../media/image520.png"/><Relationship Id="rId7" Type="http://schemas.openxmlformats.org/officeDocument/2006/relationships/image" Target="../media/image540.png"/><Relationship Id="rId12" Type="http://schemas.openxmlformats.org/officeDocument/2006/relationships/customXml" Target="../ink/ink120.xml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560.png"/><Relationship Id="rId5" Type="http://schemas.openxmlformats.org/officeDocument/2006/relationships/image" Target="../media/image530.png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55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600.png"/><Relationship Id="rId2" Type="http://schemas.openxmlformats.org/officeDocument/2006/relationships/customXml" Target="../ink/ink1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5" Type="http://schemas.openxmlformats.org/officeDocument/2006/relationships/image" Target="../media/image590.png"/><Relationship Id="rId4" Type="http://schemas.openxmlformats.org/officeDocument/2006/relationships/customXml" Target="../ink/ink1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oum/use-case-actors-primary-versus-secondary" TargetMode="External"/><Relationship Id="rId2" Type="http://schemas.openxmlformats.org/officeDocument/2006/relationships/hyperlink" Target="https://www.visual-paradigm.com/tutorials/writingeffectiveusecase.jsp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C5D60-B949-49D8-88A0-CD0EEF94C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- Use Case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B72C6A-4E0A-437E-971F-D4D1628A4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24BEB6-4509-4967-AFB2-3CEC411B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987F-4343-49B6-B072-62F55A620F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1D718-B70C-4F12-8F76-0345C1F5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DE0101-6064-423C-8382-AEBB3E07B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and remove university members (students, and academic staff)</a:t>
            </a:r>
          </a:p>
          <a:p>
            <a:r>
              <a:rPr lang="en-US" dirty="0"/>
              <a:t>Add and Delete subjects</a:t>
            </a:r>
          </a:p>
          <a:p>
            <a:r>
              <a:rPr lang="en-US" dirty="0"/>
              <a:t>Assign and Un-assign  subjects to students</a:t>
            </a:r>
          </a:p>
          <a:p>
            <a:r>
              <a:rPr lang="en-US" dirty="0"/>
              <a:t>Assign and Un-assign subjects to academic staff.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5C0C94-2BCC-458C-9F5A-1B119158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A6A2D36A-3301-4000-9A47-C65E883E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141" y="946150"/>
            <a:ext cx="2355850" cy="525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xmlns="" id="{2D2D9DAA-17CE-43F3-9910-D5842B499C6E}"/>
              </a:ext>
            </a:extLst>
          </p:cNvPr>
          <p:cNvGrpSpPr>
            <a:grpSpLocks/>
          </p:cNvGrpSpPr>
          <p:nvPr/>
        </p:nvGrpSpPr>
        <p:grpSpPr bwMode="auto">
          <a:xfrm>
            <a:off x="5879166" y="1481138"/>
            <a:ext cx="363538" cy="731837"/>
            <a:chOff x="1488" y="1824"/>
            <a:chExt cx="192" cy="38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xmlns="" id="{CFC81693-AB6F-405F-A35A-580588EC9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xmlns="" id="{3080E8C9-F7F3-4D2C-969C-878653523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xmlns="" id="{93CFB26C-92BC-40C4-B672-9D32E816F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xmlns="" id="{63C26E6C-9E4A-4BEF-8247-CF6663800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xmlns="" id="{1281CD1B-6ED1-48FF-8576-9FC24F8603F8}"/>
              </a:ext>
            </a:extLst>
          </p:cNvPr>
          <p:cNvGrpSpPr>
            <a:grpSpLocks/>
          </p:cNvGrpSpPr>
          <p:nvPr/>
        </p:nvGrpSpPr>
        <p:grpSpPr bwMode="auto">
          <a:xfrm>
            <a:off x="10865504" y="1547813"/>
            <a:ext cx="361950" cy="731837"/>
            <a:chOff x="1488" y="1824"/>
            <a:chExt cx="192" cy="384"/>
          </a:xfrm>
        </p:grpSpPr>
        <p:sp>
          <p:nvSpPr>
            <p:cNvPr id="13" name="Oval 16">
              <a:extLst>
                <a:ext uri="{FF2B5EF4-FFF2-40B4-BE49-F238E27FC236}">
                  <a16:creationId xmlns:a16="http://schemas.microsoft.com/office/drawing/2014/main" xmlns="" id="{20E10E8E-04A4-4FD7-9387-0EA985116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xmlns="" id="{7AF89494-46F2-46AC-9C2D-BBBA9AC01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xmlns="" id="{4F274644-4812-4323-A820-BA62A15C8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xmlns="" id="{03A245CC-DC47-45EB-B700-E937F5930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7" name="Oval 20">
            <a:extLst>
              <a:ext uri="{FF2B5EF4-FFF2-40B4-BE49-F238E27FC236}">
                <a16:creationId xmlns:a16="http://schemas.microsoft.com/office/drawing/2014/main" xmlns="" id="{8322D773-864B-47AC-954E-02B32FA3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541" y="2622550"/>
            <a:ext cx="1541463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xmlns="" id="{F40CF677-DF7A-45C5-ADD7-C19199B10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741" y="3765550"/>
            <a:ext cx="1541463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Oval 22">
            <a:extLst>
              <a:ext uri="{FF2B5EF4-FFF2-40B4-BE49-F238E27FC236}">
                <a16:creationId xmlns:a16="http://schemas.microsoft.com/office/drawing/2014/main" xmlns="" id="{AA99CB44-04B6-4066-8976-154EE3172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741" y="4375150"/>
            <a:ext cx="1541463" cy="5492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xmlns="" id="{F42A37EC-7BF0-414C-B97A-BC0791CB6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696" y="2255193"/>
            <a:ext cx="721672" cy="46166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user</a:t>
            </a: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xmlns="" id="{AAF2771E-2953-4874-AA86-DD6C0C4AD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1316" y="2473970"/>
            <a:ext cx="135665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academic</a:t>
            </a:r>
          </a:p>
        </p:txBody>
      </p:sp>
      <p:grpSp>
        <p:nvGrpSpPr>
          <p:cNvPr id="22" name="Group 57">
            <a:extLst>
              <a:ext uri="{FF2B5EF4-FFF2-40B4-BE49-F238E27FC236}">
                <a16:creationId xmlns:a16="http://schemas.microsoft.com/office/drawing/2014/main" xmlns="" id="{3708649B-CD5C-4980-9BDE-267BF1647FDF}"/>
              </a:ext>
            </a:extLst>
          </p:cNvPr>
          <p:cNvGrpSpPr>
            <a:grpSpLocks/>
          </p:cNvGrpSpPr>
          <p:nvPr/>
        </p:nvGrpSpPr>
        <p:grpSpPr bwMode="auto">
          <a:xfrm>
            <a:off x="10909954" y="4756152"/>
            <a:ext cx="1131888" cy="1258888"/>
            <a:chOff x="4164" y="2688"/>
            <a:chExt cx="713" cy="793"/>
          </a:xfrm>
        </p:grpSpPr>
        <p:grpSp>
          <p:nvGrpSpPr>
            <p:cNvPr id="23" name="Group 10">
              <a:extLst>
                <a:ext uri="{FF2B5EF4-FFF2-40B4-BE49-F238E27FC236}">
                  <a16:creationId xmlns:a16="http://schemas.microsoft.com/office/drawing/2014/main" xmlns="" id="{55A68BFC-A696-4195-8827-A82DB06E06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1" y="2688"/>
              <a:ext cx="285" cy="514"/>
              <a:chOff x="1488" y="1824"/>
              <a:chExt cx="192" cy="384"/>
            </a:xfrm>
          </p:grpSpPr>
          <p:sp>
            <p:nvSpPr>
              <p:cNvPr id="25" name="Oval 11">
                <a:extLst>
                  <a:ext uri="{FF2B5EF4-FFF2-40B4-BE49-F238E27FC236}">
                    <a16:creationId xmlns:a16="http://schemas.microsoft.com/office/drawing/2014/main" xmlns="" id="{9D308CCF-CF91-452D-8564-2B2505E8B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fr-FR" sz="16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6" name="Line 12">
                <a:extLst>
                  <a:ext uri="{FF2B5EF4-FFF2-40B4-BE49-F238E27FC236}">
                    <a16:creationId xmlns:a16="http://schemas.microsoft.com/office/drawing/2014/main" xmlns="" id="{DC9C135F-2FA6-421B-8D38-1D5956F76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xmlns="" id="{3AFE52DB-CDDC-44F4-ADDE-D448C7F30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2112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xmlns="" id="{377022AC-8B00-4506-B873-D84426C11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9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xmlns="" id="{A7158886-EB29-4A3A-B3D8-4583A5BDE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3190"/>
              <a:ext cx="7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chemeClr val="tx1"/>
                  </a:solidFill>
                  <a:latin typeface="+mj-lt"/>
                </a:rPr>
                <a:t>student</a:t>
              </a:r>
            </a:p>
          </p:txBody>
        </p:sp>
      </p:grpSp>
      <p:sp>
        <p:nvSpPr>
          <p:cNvPr id="29" name="Text Box 26">
            <a:extLst>
              <a:ext uri="{FF2B5EF4-FFF2-40B4-BE49-F238E27FC236}">
                <a16:creationId xmlns:a16="http://schemas.microsoft.com/office/drawing/2014/main" xmlns="" id="{652A6C1B-B01D-4EF6-8E71-8626B33D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141" y="938046"/>
            <a:ext cx="1143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2000" b="1" dirty="0">
                <a:solidFill>
                  <a:schemeClr val="hlink"/>
                </a:solidFill>
                <a:latin typeface="+mj-lt"/>
              </a:rPr>
              <a:t>UMS</a:t>
            </a:r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xmlns="" id="{C3A08F0C-8A82-45A5-93C8-1E6CC0CF1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3191" y="1952625"/>
            <a:ext cx="1358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xmlns="" id="{A1BBBA11-872E-43C3-8675-D34835DC2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941" y="2012950"/>
            <a:ext cx="1403350" cy="2103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xmlns="" id="{978E9836-D90E-4CD4-B5CB-51E38CAAD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36741" y="1860550"/>
            <a:ext cx="1524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xmlns="" id="{6B9E58A5-3F99-4510-B844-AF9AD554B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0541" y="2089150"/>
            <a:ext cx="16002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xmlns="" id="{FE1B3EC1-1EDF-4DA7-8AA0-82DE8C58E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541" y="3155950"/>
            <a:ext cx="1541463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xmlns="" id="{3CF62F24-4BB2-409A-9253-E8B642221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941" y="2012950"/>
            <a:ext cx="1295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Oval 39">
            <a:extLst>
              <a:ext uri="{FF2B5EF4-FFF2-40B4-BE49-F238E27FC236}">
                <a16:creationId xmlns:a16="http://schemas.microsoft.com/office/drawing/2014/main" xmlns="" id="{6EF74259-7138-4C57-AA62-E92A91CA1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741" y="4375150"/>
            <a:ext cx="1541463" cy="5476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41">
            <a:extLst>
              <a:ext uri="{FF2B5EF4-FFF2-40B4-BE49-F238E27FC236}">
                <a16:creationId xmlns:a16="http://schemas.microsoft.com/office/drawing/2014/main" xmlns="" id="{9EA6BBA8-BAA1-41B5-A903-185064AC8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541" y="2089150"/>
            <a:ext cx="1541463" cy="4111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xmlns="" id="{08C476F4-FBC9-4223-B240-B1797991A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741" y="216535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del member</a:t>
            </a:r>
          </a:p>
        </p:txBody>
      </p:sp>
      <p:sp>
        <p:nvSpPr>
          <p:cNvPr id="39" name="Oval 43">
            <a:extLst>
              <a:ext uri="{FF2B5EF4-FFF2-40B4-BE49-F238E27FC236}">
                <a16:creationId xmlns:a16="http://schemas.microsoft.com/office/drawing/2014/main" xmlns="" id="{99DEB815-048F-4D4E-9E88-20538F244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541" y="1555750"/>
            <a:ext cx="1541463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45">
            <a:extLst>
              <a:ext uri="{FF2B5EF4-FFF2-40B4-BE49-F238E27FC236}">
                <a16:creationId xmlns:a16="http://schemas.microsoft.com/office/drawing/2014/main" xmlns="" id="{DD636369-AC3B-4AFC-B09A-64EA8DE79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579" y="5289550"/>
            <a:ext cx="1541462" cy="5492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6">
            <a:extLst>
              <a:ext uri="{FF2B5EF4-FFF2-40B4-BE49-F238E27FC236}">
                <a16:creationId xmlns:a16="http://schemas.microsoft.com/office/drawing/2014/main" xmlns="" id="{FA249985-D0C6-47BA-913D-9F0747E67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741" y="4984750"/>
            <a:ext cx="1524000" cy="5476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8">
            <a:extLst>
              <a:ext uri="{FF2B5EF4-FFF2-40B4-BE49-F238E27FC236}">
                <a16:creationId xmlns:a16="http://schemas.microsoft.com/office/drawing/2014/main" xmlns="" id="{B5E5C6DC-6864-40D2-AE19-4BE887417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741" y="5594350"/>
            <a:ext cx="1541463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Text Box 49">
            <a:extLst>
              <a:ext uri="{FF2B5EF4-FFF2-40B4-BE49-F238E27FC236}">
                <a16:creationId xmlns:a16="http://schemas.microsoft.com/office/drawing/2014/main" xmlns="" id="{1C26D3CA-09EF-4A84-B74E-F3EEE4F66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541" y="1555750"/>
            <a:ext cx="2011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     add member</a:t>
            </a:r>
          </a:p>
        </p:txBody>
      </p:sp>
      <p:sp>
        <p:nvSpPr>
          <p:cNvPr id="44" name="Text Box 50">
            <a:extLst>
              <a:ext uri="{FF2B5EF4-FFF2-40B4-BE49-F238E27FC236}">
                <a16:creationId xmlns:a16="http://schemas.microsoft.com/office/drawing/2014/main" xmlns="" id="{5F4EFFF1-AF5C-4ACF-80A8-7C4438575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109" y="2698750"/>
            <a:ext cx="11384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add subject</a:t>
            </a:r>
          </a:p>
        </p:txBody>
      </p:sp>
      <p:sp>
        <p:nvSpPr>
          <p:cNvPr id="45" name="Text Box 51">
            <a:extLst>
              <a:ext uri="{FF2B5EF4-FFF2-40B4-BE49-F238E27FC236}">
                <a16:creationId xmlns:a16="http://schemas.microsoft.com/office/drawing/2014/main" xmlns="" id="{872A0A20-E9C9-4571-92F6-0217DA9C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325" y="3308350"/>
            <a:ext cx="10807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del subject</a:t>
            </a:r>
          </a:p>
        </p:txBody>
      </p:sp>
      <p:sp>
        <p:nvSpPr>
          <p:cNvPr id="46" name="Text Box 52">
            <a:extLst>
              <a:ext uri="{FF2B5EF4-FFF2-40B4-BE49-F238E27FC236}">
                <a16:creationId xmlns:a16="http://schemas.microsoft.com/office/drawing/2014/main" xmlns="" id="{B4EA90FD-83A7-488A-BD00-169A5B9D9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539" y="3917950"/>
            <a:ext cx="11801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assg subject</a:t>
            </a:r>
          </a:p>
        </p:txBody>
      </p:sp>
      <p:sp>
        <p:nvSpPr>
          <p:cNvPr id="47" name="Text Box 53">
            <a:extLst>
              <a:ext uri="{FF2B5EF4-FFF2-40B4-BE49-F238E27FC236}">
                <a16:creationId xmlns:a16="http://schemas.microsoft.com/office/drawing/2014/main" xmlns="" id="{0C3D77C7-7752-4B4E-823D-0BA7A7004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579" y="4506913"/>
            <a:ext cx="1681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unass subject</a:t>
            </a:r>
          </a:p>
        </p:txBody>
      </p:sp>
      <p:sp>
        <p:nvSpPr>
          <p:cNvPr id="48" name="Text Box 54">
            <a:extLst>
              <a:ext uri="{FF2B5EF4-FFF2-40B4-BE49-F238E27FC236}">
                <a16:creationId xmlns:a16="http://schemas.microsoft.com/office/drawing/2014/main" xmlns="" id="{0941E447-7C8F-4F07-A2EF-1B6DC22BE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753" y="5137150"/>
            <a:ext cx="12546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enrol subject</a:t>
            </a:r>
          </a:p>
        </p:txBody>
      </p:sp>
      <p:sp>
        <p:nvSpPr>
          <p:cNvPr id="49" name="Text Box 55">
            <a:extLst>
              <a:ext uri="{FF2B5EF4-FFF2-40B4-BE49-F238E27FC236}">
                <a16:creationId xmlns:a16="http://schemas.microsoft.com/office/drawing/2014/main" xmlns="" id="{EE46AD94-9342-47D4-9474-B47F6E112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741" y="5746750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     unenrol subject</a:t>
            </a:r>
          </a:p>
        </p:txBody>
      </p:sp>
      <p:sp>
        <p:nvSpPr>
          <p:cNvPr id="50" name="Line 56">
            <a:extLst>
              <a:ext uri="{FF2B5EF4-FFF2-40B4-BE49-F238E27FC236}">
                <a16:creationId xmlns:a16="http://schemas.microsoft.com/office/drawing/2014/main" xmlns="" id="{8A0DBE51-1BC4-4AB1-8241-5C72F23A4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941" y="2089150"/>
            <a:ext cx="1447800" cy="2590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51" name="Line 58">
            <a:extLst>
              <a:ext uri="{FF2B5EF4-FFF2-40B4-BE49-F238E27FC236}">
                <a16:creationId xmlns:a16="http://schemas.microsoft.com/office/drawing/2014/main" xmlns="" id="{83E33261-96CD-4816-B741-3F61AA6E15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12941" y="521335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52" name="Line 59">
            <a:extLst>
              <a:ext uri="{FF2B5EF4-FFF2-40B4-BE49-F238E27FC236}">
                <a16:creationId xmlns:a16="http://schemas.microsoft.com/office/drawing/2014/main" xmlns="" id="{41FF6409-91A4-4F82-A15A-6A4C156CD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12941" y="5213350"/>
            <a:ext cx="18288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6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9B9B9-4D23-43C4-B2CD-C60DBCBB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18D1DF-7C4C-4C06-8E9F-05649A71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actor is a model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role for an external entity </a:t>
            </a:r>
            <a:r>
              <a:rPr lang="en-US" dirty="0"/>
              <a:t>which interacts (communicates) with the system</a:t>
            </a:r>
          </a:p>
          <a:p>
            <a:r>
              <a:rPr lang="en-US" dirty="0"/>
              <a:t>May represent the role of:</a:t>
            </a:r>
          </a:p>
          <a:p>
            <a:pPr lvl="1"/>
            <a:r>
              <a:rPr lang="en-US" dirty="0"/>
              <a:t>Physical User (managers, employees, customers…)</a:t>
            </a:r>
          </a:p>
          <a:p>
            <a:pPr lvl="1"/>
            <a:r>
              <a:rPr lang="en-US" dirty="0"/>
              <a:t>External system (another system)</a:t>
            </a:r>
          </a:p>
          <a:p>
            <a:pPr lvl="1"/>
            <a:r>
              <a:rPr lang="en-US" dirty="0"/>
              <a:t>Physical environment (e.g. weather – input to system through sensors)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61EFDE-1F5F-4099-8C28-B450B1F5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9B9B9-4D23-43C4-B2CD-C60DBCBB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18D1DF-7C4C-4C06-8E9F-05649A71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actor has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unique name </a:t>
            </a:r>
            <a:r>
              <a:rPr lang="en-US" dirty="0"/>
              <a:t>and an optional description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Passenger</a:t>
            </a:r>
            <a:r>
              <a:rPr lang="en-US" dirty="0"/>
              <a:t>: A person in the train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GPS satellite</a:t>
            </a:r>
            <a:r>
              <a:rPr lang="en-US" dirty="0"/>
              <a:t>: An external system that provides the system with GPS coordinates.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61EFDE-1F5F-4099-8C28-B450B1F5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C7D0D2-4C51-4DA5-A6C5-C629247A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174" y="4668072"/>
            <a:ext cx="1051651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9B9B9-4D23-43C4-B2CD-C60DBCBB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Actor: primary - secondary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18D1DF-7C4C-4C06-8E9F-05649A71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Primary: solicits the execution of the use case (active role)</a:t>
            </a:r>
          </a:p>
          <a:p>
            <a:r>
              <a:rPr lang="en-US" dirty="0"/>
              <a:t>Secondary: is solicited during the execution of the use case (passive)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61EFDE-1F5F-4099-8C28-B450B1F5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29B554B-959C-4E87-A2B3-B151F20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1146092" y="3847802"/>
            <a:ext cx="1051651" cy="1114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15C1EA-7624-4C1C-A9D0-68A81B297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7349668" y="3824167"/>
            <a:ext cx="1051651" cy="1114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xmlns="" id="{8D6A832E-1C12-4833-9E74-83E0A4BF3377}"/>
                  </a:ext>
                </a:extLst>
              </p14:cNvPr>
              <p14:cNvContentPartPr/>
              <p14:nvPr/>
            </p14:nvContentPartPr>
            <p14:xfrm>
              <a:off x="1212988" y="2999224"/>
              <a:ext cx="7553160" cy="24062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D6A832E-1C12-4833-9E74-83E0A4BF33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4988" y="2981584"/>
                <a:ext cx="7588800" cy="24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8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9B9B9-4D23-43C4-B2CD-C60DBCBB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Actor: primary - secondary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18D1DF-7C4C-4C06-8E9F-05649A71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Primary: solicits the execution of the use case (active role)</a:t>
            </a:r>
          </a:p>
          <a:p>
            <a:r>
              <a:rPr lang="en-US" dirty="0"/>
              <a:t>Secondary: is solicited during the execution of the use case (passive)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61EFDE-1F5F-4099-8C28-B450B1F5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29B554B-959C-4E87-A2B3-B151F20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1146092" y="3847802"/>
            <a:ext cx="1051651" cy="1114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15C1EA-7624-4C1C-A9D0-68A81B297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7349668" y="3824167"/>
            <a:ext cx="1051651" cy="1114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xmlns="" id="{8D6A832E-1C12-4833-9E74-83E0A4BF3377}"/>
                  </a:ext>
                </a:extLst>
              </p14:cNvPr>
              <p14:cNvContentPartPr/>
              <p14:nvPr/>
            </p14:nvContentPartPr>
            <p14:xfrm>
              <a:off x="1212988" y="2999224"/>
              <a:ext cx="7881840" cy="24062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D6A832E-1C12-4833-9E74-83E0A4BF33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4989" y="2981584"/>
                <a:ext cx="7917478" cy="24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xmlns="" id="{B9DEF51F-745A-4C55-BD14-6957C192D727}"/>
                  </a:ext>
                </a:extLst>
              </p14:cNvPr>
              <p14:cNvContentPartPr/>
              <p14:nvPr/>
            </p14:nvContentPartPr>
            <p14:xfrm>
              <a:off x="9300388" y="2794384"/>
              <a:ext cx="2322720" cy="9655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9DEF51F-745A-4C55-BD14-6957C192D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82388" y="2776744"/>
                <a:ext cx="2358360" cy="10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7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9B9B9-4D23-43C4-B2CD-C60DBCBB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Actor: primary - secondary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18D1DF-7C4C-4C06-8E9F-05649A71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simplifying big diagrams</a:t>
            </a:r>
          </a:p>
          <a:p>
            <a:r>
              <a:rPr lang="en-US" dirty="0"/>
              <a:t>Rather,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cut it into 2 separate use cases</a:t>
            </a:r>
            <a:r>
              <a:rPr lang="en-US" dirty="0"/>
              <a:t>, for better clarity!</a:t>
            </a:r>
          </a:p>
          <a:p>
            <a:r>
              <a:rPr lang="en-US" dirty="0"/>
              <a:t>Link can be stated in their detailed textual description (DTD)</a:t>
            </a:r>
          </a:p>
          <a:p>
            <a:r>
              <a:rPr lang="en-US" dirty="0"/>
              <a:t>Exception: when solicited actor is an automated external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61EFDE-1F5F-4099-8C28-B450B1F5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29B554B-959C-4E87-A2B3-B151F20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1159539" y="4754238"/>
            <a:ext cx="1051651" cy="1114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15C1EA-7624-4C1C-A9D0-68A81B297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10382492" y="4677338"/>
            <a:ext cx="1051651" cy="1114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xmlns="" id="{8D6A832E-1C12-4833-9E74-83E0A4BF3377}"/>
                  </a:ext>
                </a:extLst>
              </p14:cNvPr>
              <p14:cNvContentPartPr/>
              <p14:nvPr/>
            </p14:nvContentPartPr>
            <p14:xfrm>
              <a:off x="1226435" y="4156940"/>
              <a:ext cx="4267440" cy="2154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D6A832E-1C12-4833-9E74-83E0A4BF33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8435" y="4139300"/>
                <a:ext cx="4303080" cy="2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xmlns="" id="{55460C91-8F5D-480E-8119-595AD2AEDA42}"/>
                  </a:ext>
                </a:extLst>
              </p14:cNvPr>
              <p14:cNvContentPartPr/>
              <p14:nvPr/>
            </p14:nvContentPartPr>
            <p14:xfrm>
              <a:off x="7301520" y="3007589"/>
              <a:ext cx="4672779" cy="3570711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5460C91-8F5D-480E-8119-595AD2AEDA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3520" y="2989948"/>
                <a:ext cx="4708419" cy="36063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8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E0A6C-A341-4C6F-8035-00EC5982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48F60C-D053-4EA1-8BF7-CB2B0664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 B inherits actor A </a:t>
            </a:r>
            <a:r>
              <a:rPr lang="en-US" dirty="0" err="1"/>
              <a:t>iff</a:t>
            </a:r>
            <a:r>
              <a:rPr lang="en-US" dirty="0"/>
              <a:t> all what A can do, B can do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81BDDC-1E9C-49B7-B763-7F7011E6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7DFEE2-8368-419F-B5E8-CD3BB8A08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838200" y="2704802"/>
            <a:ext cx="1051651" cy="1114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3D43CD0-EDFC-4660-A125-CF5B49FC2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838200" y="5341670"/>
            <a:ext cx="1051651" cy="1114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7E92D231-4498-430E-A17F-F53C769CA804}"/>
                  </a:ext>
                </a:extLst>
              </p14:cNvPr>
              <p14:cNvContentPartPr/>
              <p14:nvPr/>
            </p14:nvContentPartPr>
            <p14:xfrm>
              <a:off x="1142619" y="2641532"/>
              <a:ext cx="4533840" cy="4205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E92D231-4498-430E-A17F-F53C769CA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4619" y="2623532"/>
                <a:ext cx="4569480" cy="42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4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E0A6C-A341-4C6F-8035-00EC5982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48F60C-D053-4EA1-8BF7-CB2B0664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 B inherits actor A </a:t>
            </a:r>
            <a:r>
              <a:rPr lang="en-US" dirty="0" smtClean="0"/>
              <a:t>if </a:t>
            </a:r>
            <a:r>
              <a:rPr lang="en-US" dirty="0"/>
              <a:t>all what A can do, B can do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81BDDC-1E9C-49B7-B763-7F7011E6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6513E58-B710-40C4-AFAD-4C99CA47D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6211122" y="2704802"/>
            <a:ext cx="1051651" cy="1114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FB11AE-F2EE-4DD2-9B6E-019FE33DE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6211122" y="5341670"/>
            <a:ext cx="1051651" cy="1114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AFAF6A16-6AFE-44F4-BF46-8B3984283B63}"/>
                  </a:ext>
                </a:extLst>
              </p14:cNvPr>
              <p14:cNvContentPartPr/>
              <p14:nvPr/>
            </p14:nvContentPartPr>
            <p14:xfrm>
              <a:off x="6515541" y="2641532"/>
              <a:ext cx="4533840" cy="4205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AF6A16-6AFE-44F4-BF46-8B3984283B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7541" y="2623532"/>
                <a:ext cx="4569480" cy="42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B413D342-E283-413C-9B78-C50FAE826D67}"/>
                  </a:ext>
                </a:extLst>
              </p14:cNvPr>
              <p14:cNvContentPartPr/>
              <p14:nvPr/>
            </p14:nvContentPartPr>
            <p14:xfrm>
              <a:off x="5324739" y="4099172"/>
              <a:ext cx="750240" cy="631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413D342-E283-413C-9B78-C50FAE826D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6739" y="4081172"/>
                <a:ext cx="785880" cy="66744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6679CFA-C729-4AA8-A94C-9850A3C4A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838200" y="2704802"/>
            <a:ext cx="1051651" cy="11141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4244D7F-3040-4252-B75F-7434AF9B3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838200" y="5341670"/>
            <a:ext cx="1051651" cy="1114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FBF8C66E-8D6B-46E3-9EC1-2D52D557C043}"/>
                  </a:ext>
                </a:extLst>
              </p14:cNvPr>
              <p14:cNvContentPartPr/>
              <p14:nvPr/>
            </p14:nvContentPartPr>
            <p14:xfrm>
              <a:off x="1142619" y="2641532"/>
              <a:ext cx="4533840" cy="4205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BF8C66E-8D6B-46E3-9EC1-2D52D557C0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4619" y="2623532"/>
                <a:ext cx="4569480" cy="42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B5D3BE04-97AB-4116-8966-F1093E3004C4}"/>
                  </a:ext>
                </a:extLst>
              </p14:cNvPr>
              <p14:cNvContentPartPr/>
              <p14:nvPr/>
            </p14:nvContentPartPr>
            <p14:xfrm>
              <a:off x="9447459" y="2913332"/>
              <a:ext cx="576360" cy="438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5D3BE04-97AB-4116-8966-F1093E3004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29459" y="2895692"/>
                <a:ext cx="61200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E730C285-5B16-4EC9-8A06-6194E5B87199}"/>
                  </a:ext>
                </a:extLst>
              </p14:cNvPr>
              <p14:cNvContentPartPr/>
              <p14:nvPr/>
            </p14:nvContentPartPr>
            <p14:xfrm>
              <a:off x="9917619" y="5869292"/>
              <a:ext cx="750600" cy="436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730C285-5B16-4EC9-8A06-6194E5B8719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99979" y="5851292"/>
                <a:ext cx="7862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419BB04F-E904-450A-BFCB-1C308BD1269A}"/>
                  </a:ext>
                </a:extLst>
              </p14:cNvPr>
              <p14:cNvContentPartPr/>
              <p14:nvPr/>
            </p14:nvContentPartPr>
            <p14:xfrm>
              <a:off x="9519459" y="4030052"/>
              <a:ext cx="745200" cy="446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9BB04F-E904-450A-BFCB-1C308BD1269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01819" y="4012067"/>
                <a:ext cx="780840" cy="482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7E7F5074-CB8F-471A-80DF-1E0AB9F3DEAC}"/>
                  </a:ext>
                </a:extLst>
              </p14:cNvPr>
              <p14:cNvContentPartPr/>
              <p14:nvPr/>
            </p14:nvContentPartPr>
            <p14:xfrm>
              <a:off x="2379939" y="4447652"/>
              <a:ext cx="837720" cy="758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E7F5074-CB8F-471A-80DF-1E0AB9F3DE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61939" y="4429652"/>
                <a:ext cx="87336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90FB556F-73EC-4588-A0D5-0827F1D2DDFE}"/>
                  </a:ext>
                </a:extLst>
              </p14:cNvPr>
              <p14:cNvContentPartPr/>
              <p14:nvPr/>
            </p14:nvContentPartPr>
            <p14:xfrm>
              <a:off x="1018419" y="4300052"/>
              <a:ext cx="328680" cy="964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0FB556F-73EC-4588-A0D5-0827F1D2DD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0419" y="4282412"/>
                <a:ext cx="36432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51AF55AA-A4DF-4C80-9CB0-904405C9FA77}"/>
                  </a:ext>
                </a:extLst>
              </p14:cNvPr>
              <p14:cNvContentPartPr/>
              <p14:nvPr/>
            </p14:nvContentPartPr>
            <p14:xfrm>
              <a:off x="6583659" y="4301852"/>
              <a:ext cx="241560" cy="968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1AF55AA-A4DF-4C80-9CB0-904405C9FA7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66019" y="4284205"/>
                <a:ext cx="277200" cy="1004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028E23CD-96E0-442B-BA11-093C1A53D09B}"/>
                  </a:ext>
                </a:extLst>
              </p14:cNvPr>
              <p14:cNvContentPartPr/>
              <p14:nvPr/>
            </p14:nvContentPartPr>
            <p14:xfrm>
              <a:off x="10904739" y="1476932"/>
              <a:ext cx="1092600" cy="1020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28E23CD-96E0-442B-BA11-093C1A53D09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887099" y="1459292"/>
                <a:ext cx="1128240" cy="10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9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6CD90-D07E-459F-8610-9EA769DF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25B268-5838-43D6-A23F-9BA0472D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dirty="0"/>
              <a:t>: seldom invoked use cases or optional functionalities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Includes</a:t>
            </a:r>
            <a:r>
              <a:rPr lang="en-US" dirty="0"/>
              <a:t>: use case automatically/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necessarily</a:t>
            </a:r>
            <a:r>
              <a:rPr lang="en-US" dirty="0"/>
              <a:t> triggered in another one</a:t>
            </a:r>
          </a:p>
          <a:p>
            <a:endParaRPr lang="en-US" dirty="0"/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Generalizes</a:t>
            </a:r>
            <a:r>
              <a:rPr lang="en-US" dirty="0"/>
              <a:t>: function that may occur in two or more different ways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A8E035-1830-446F-94D3-A62DC15B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6CD90-D07E-459F-8610-9EA769DF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25B268-5838-43D6-A23F-9BA0472D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dirty="0"/>
              <a:t>: seldom invoked use cases or optional functionalities</a:t>
            </a:r>
          </a:p>
          <a:p>
            <a:r>
              <a:rPr lang="en-US" dirty="0"/>
              <a:t>Models a special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alternative</a:t>
            </a:r>
            <a:r>
              <a:rPr lang="en-US" dirty="0"/>
              <a:t> branch in a use case scenario</a:t>
            </a:r>
          </a:p>
          <a:p>
            <a:r>
              <a:rPr lang="en-US" dirty="0"/>
              <a:t>X extends Y </a:t>
            </a:r>
            <a:r>
              <a:rPr lang="en-US" dirty="0">
                <a:sym typeface="Wingdings" panose="05000000000000000000" pitchFamily="2" charset="2"/>
              </a:rPr>
              <a:t> X might be optionally executed from Y</a:t>
            </a:r>
          </a:p>
          <a:p>
            <a:r>
              <a:rPr lang="en-US" dirty="0"/>
              <a:t>Arrow direction is from extending to extended use case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A8E035-1830-446F-94D3-A62DC15B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C7D7A1-5072-46F1-B63A-E9B7A54E87A3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667AFB4-95CC-4572-ACF4-97386A1E7ECC}"/>
                  </a:ext>
                </a:extLst>
              </p14:cNvPr>
              <p14:cNvContentPartPr/>
              <p14:nvPr/>
            </p14:nvContentPartPr>
            <p14:xfrm>
              <a:off x="2823960" y="5564301"/>
              <a:ext cx="43200" cy="239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67AFB4-95CC-4572-ACF4-97386A1E7E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5960" y="5546301"/>
                <a:ext cx="788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CF0B38ED-BA0E-41B1-B9D4-6C7485C3BC01}"/>
                  </a:ext>
                </a:extLst>
              </p14:cNvPr>
              <p14:cNvContentPartPr/>
              <p14:nvPr/>
            </p14:nvContentPartPr>
            <p14:xfrm>
              <a:off x="1797960" y="5903061"/>
              <a:ext cx="2524320" cy="891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F0B38ED-BA0E-41B1-B9D4-6C7485C3BC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9960" y="5885061"/>
                <a:ext cx="255996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71520C65-6DB4-404F-A474-4183F7D71908}"/>
                  </a:ext>
                </a:extLst>
              </p14:cNvPr>
              <p14:cNvContentPartPr/>
              <p14:nvPr/>
            </p14:nvContentPartPr>
            <p14:xfrm>
              <a:off x="1775640" y="4138341"/>
              <a:ext cx="2580175" cy="1337767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1520C65-6DB4-404F-A474-4183F7D719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8000" y="4120701"/>
                <a:ext cx="2615816" cy="1373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xmlns="" id="{61BFEE8A-EFA0-44B7-89B5-E1944BF2D0AF}"/>
                  </a:ext>
                </a:extLst>
              </p14:cNvPr>
              <p14:cNvContentPartPr/>
              <p14:nvPr/>
            </p14:nvContentPartPr>
            <p14:xfrm>
              <a:off x="6375440" y="3964570"/>
              <a:ext cx="4035940" cy="289343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1BFEE8A-EFA0-44B7-89B5-E1944BF2D0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57799" y="3946567"/>
                <a:ext cx="4071583" cy="29290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9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E40DF9-04FC-482C-9454-242FACDA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765A9A-8DF9-464B-ABDA-DDAACAED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</a:p>
          <a:p>
            <a:r>
              <a:rPr lang="en-US" dirty="0"/>
              <a:t>Use Case Diagrams</a:t>
            </a:r>
          </a:p>
          <a:p>
            <a:pPr lvl="1"/>
            <a:r>
              <a:rPr lang="en-US" dirty="0"/>
              <a:t>Graphical Notations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Pitfalls</a:t>
            </a:r>
          </a:p>
          <a:p>
            <a:pPr lvl="1"/>
            <a:r>
              <a:rPr lang="en-US" dirty="0"/>
              <a:t>Scenarios &amp; </a:t>
            </a:r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9BE2D8-4511-40E5-86FD-AE2116A1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987F-4343-49B6-B072-62F55A620F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6CD90-D07E-459F-8610-9EA769DF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25B268-5838-43D6-A23F-9BA0472D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dirty="0"/>
              <a:t>: seldom invoked use cases or optional functionalities</a:t>
            </a:r>
          </a:p>
          <a:p>
            <a:r>
              <a:rPr lang="en-US" dirty="0"/>
              <a:t>Models a special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alternative</a:t>
            </a:r>
            <a:r>
              <a:rPr lang="en-US" dirty="0"/>
              <a:t> branch in a use case scenario</a:t>
            </a:r>
          </a:p>
          <a:p>
            <a:r>
              <a:rPr lang="en-US" dirty="0"/>
              <a:t>X extends Y </a:t>
            </a:r>
            <a:r>
              <a:rPr lang="en-US" dirty="0">
                <a:sym typeface="Wingdings" panose="05000000000000000000" pitchFamily="2" charset="2"/>
              </a:rPr>
              <a:t> X might be optionally executed from Y</a:t>
            </a:r>
            <a:endParaRPr lang="en-US" dirty="0"/>
          </a:p>
          <a:p>
            <a:r>
              <a:rPr lang="en-US" dirty="0"/>
              <a:t>Arrow direction is from extending to extended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A8E035-1830-446F-94D3-A62DC15B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667AFB4-95CC-4572-ACF4-97386A1E7ECC}"/>
                  </a:ext>
                </a:extLst>
              </p14:cNvPr>
              <p14:cNvContentPartPr/>
              <p14:nvPr/>
            </p14:nvContentPartPr>
            <p14:xfrm>
              <a:off x="2846820" y="5564771"/>
              <a:ext cx="43200" cy="239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67AFB4-95CC-4572-ACF4-97386A1E7E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8820" y="5546771"/>
                <a:ext cx="788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CF0B38ED-BA0E-41B1-B9D4-6C7485C3BC01}"/>
                  </a:ext>
                </a:extLst>
              </p14:cNvPr>
              <p14:cNvContentPartPr/>
              <p14:nvPr/>
            </p14:nvContentPartPr>
            <p14:xfrm>
              <a:off x="1820820" y="5903531"/>
              <a:ext cx="2524320" cy="891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F0B38ED-BA0E-41B1-B9D4-6C7485C3BC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2820" y="5885531"/>
                <a:ext cx="255996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71520C65-6DB4-404F-A474-4183F7D71908}"/>
                  </a:ext>
                </a:extLst>
              </p14:cNvPr>
              <p14:cNvContentPartPr/>
              <p14:nvPr/>
            </p14:nvContentPartPr>
            <p14:xfrm>
              <a:off x="2843580" y="4996691"/>
              <a:ext cx="1535040" cy="479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1520C65-6DB4-404F-A474-4183F7D719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5940" y="4979051"/>
                <a:ext cx="157068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xmlns="" id="{61BFEE8A-EFA0-44B7-89B5-E1944BF2D0AF}"/>
                  </a:ext>
                </a:extLst>
              </p14:cNvPr>
              <p14:cNvContentPartPr/>
              <p14:nvPr/>
            </p14:nvContentPartPr>
            <p14:xfrm>
              <a:off x="6398300" y="3965040"/>
              <a:ext cx="4035600" cy="28929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1BFEE8A-EFA0-44B7-89B5-E1944BF2D0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0660" y="3947040"/>
                <a:ext cx="4071240" cy="29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C6A19B84-71B6-4C9C-8121-5F052F2CA49D}"/>
                  </a:ext>
                </a:extLst>
              </p14:cNvPr>
              <p14:cNvContentPartPr/>
              <p14:nvPr/>
            </p14:nvContentPartPr>
            <p14:xfrm>
              <a:off x="2380500" y="6217130"/>
              <a:ext cx="712800" cy="308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6A19B84-71B6-4C9C-8121-5F052F2CA4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2500" y="6199130"/>
                <a:ext cx="7484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BEE50B26-8980-4591-8408-E5D1FA882C9E}"/>
                  </a:ext>
                </a:extLst>
              </p14:cNvPr>
              <p14:cNvContentPartPr/>
              <p14:nvPr/>
            </p14:nvContentPartPr>
            <p14:xfrm>
              <a:off x="3284820" y="6073490"/>
              <a:ext cx="790920" cy="293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E50B26-8980-4591-8408-E5D1FA882C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7180" y="6055850"/>
                <a:ext cx="8265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392F0093-3E16-49C2-B88B-675BC22B40F7}"/>
                  </a:ext>
                </a:extLst>
              </p14:cNvPr>
              <p14:cNvContentPartPr/>
              <p14:nvPr/>
            </p14:nvContentPartPr>
            <p14:xfrm>
              <a:off x="7423020" y="5419730"/>
              <a:ext cx="1198080" cy="237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92F0093-3E16-49C2-B88B-675BC22B40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05380" y="5401757"/>
                <a:ext cx="1233720" cy="273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56C007CB-3E26-42A5-8AA4-3F4380373299}"/>
                  </a:ext>
                </a:extLst>
              </p14:cNvPr>
              <p14:cNvContentPartPr/>
              <p14:nvPr/>
            </p14:nvContentPartPr>
            <p14:xfrm>
              <a:off x="7149060" y="4470050"/>
              <a:ext cx="655560" cy="240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6C007CB-3E26-42A5-8AA4-3F43803732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31420" y="4452023"/>
                <a:ext cx="691200" cy="275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318F7454-6E58-40E4-B0C3-8A1D13CF6D1B}"/>
                  </a:ext>
                </a:extLst>
              </p14:cNvPr>
              <p14:cNvContentPartPr/>
              <p14:nvPr/>
            </p14:nvContentPartPr>
            <p14:xfrm>
              <a:off x="9457020" y="5860010"/>
              <a:ext cx="256680" cy="274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18F7454-6E58-40E4-B0C3-8A1D13CF6D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39380" y="5842370"/>
                <a:ext cx="2923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xmlns="" id="{C39E86E7-B499-40D1-9BEB-79C01A0D2984}"/>
                  </a:ext>
                </a:extLst>
              </p14:cNvPr>
              <p14:cNvContentPartPr/>
              <p14:nvPr/>
            </p14:nvContentPartPr>
            <p14:xfrm>
              <a:off x="1735830" y="3916010"/>
              <a:ext cx="2471400" cy="1002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39E86E7-B499-40D1-9BEB-79C01A0D29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18190" y="3898370"/>
                <a:ext cx="250704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xmlns="" id="{2D2A74EA-CFD9-4363-A9F3-931A169C91BD}"/>
                  </a:ext>
                </a:extLst>
              </p14:cNvPr>
              <p14:cNvContentPartPr/>
              <p14:nvPr/>
            </p14:nvContentPartPr>
            <p14:xfrm>
              <a:off x="8013510" y="4771730"/>
              <a:ext cx="1087920" cy="414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2A74EA-CFD9-4363-A9F3-931A169C91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5510" y="4753730"/>
                <a:ext cx="11235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xmlns="" id="{BD52AB40-FA3C-4B92-A6EE-0F58D0FBEBFC}"/>
                  </a:ext>
                </a:extLst>
              </p14:cNvPr>
              <p14:cNvContentPartPr/>
              <p14:nvPr/>
            </p14:nvContentPartPr>
            <p14:xfrm>
              <a:off x="9003870" y="4415690"/>
              <a:ext cx="646200" cy="261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D52AB40-FA3C-4B92-A6EE-0F58D0FBEB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86230" y="4397690"/>
                <a:ext cx="6818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xmlns="" id="{3F902A6E-1F96-4A90-B4A8-3D59996ED753}"/>
                  </a:ext>
                </a:extLst>
              </p14:cNvPr>
              <p14:cNvContentPartPr/>
              <p14:nvPr/>
            </p14:nvContentPartPr>
            <p14:xfrm>
              <a:off x="7919190" y="4412450"/>
              <a:ext cx="962280" cy="2714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F902A6E-1F96-4A90-B4A8-3D59996ED7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01543" y="4394450"/>
                <a:ext cx="997933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5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6CD90-D07E-459F-8610-9EA769DF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25B268-5838-43D6-A23F-9BA0472D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Includes</a:t>
            </a:r>
            <a:r>
              <a:rPr lang="en-US" dirty="0"/>
              <a:t>: functions automatically/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necessarily</a:t>
            </a:r>
            <a:r>
              <a:rPr lang="en-US" dirty="0"/>
              <a:t> triggered in another one</a:t>
            </a:r>
          </a:p>
          <a:p>
            <a:r>
              <a:rPr lang="en-US" dirty="0"/>
              <a:t>X includes Y </a:t>
            </a:r>
            <a:r>
              <a:rPr lang="en-US" dirty="0">
                <a:sym typeface="Wingdings" panose="05000000000000000000" pitchFamily="2" charset="2"/>
              </a:rPr>
              <a:t> X requires/triggers the execution of Y</a:t>
            </a:r>
          </a:p>
          <a:p>
            <a:r>
              <a:rPr lang="en-US" dirty="0">
                <a:sym typeface="Wingdings" panose="05000000000000000000" pitchFamily="2" charset="2"/>
              </a:rPr>
              <a:t>Arrow direction is from including to included use case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A8E035-1830-446F-94D3-A62DC15B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8C7DD706-47C5-4996-822C-1CA83FA04006}"/>
                  </a:ext>
                </a:extLst>
              </p14:cNvPr>
              <p14:cNvContentPartPr/>
              <p14:nvPr/>
            </p14:nvContentPartPr>
            <p14:xfrm>
              <a:off x="609120" y="3601530"/>
              <a:ext cx="3443400" cy="2810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C7DD706-47C5-4996-822C-1CA83FA040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480" y="3583530"/>
                <a:ext cx="3479040" cy="28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xmlns="" id="{4411736B-E6E0-4ADB-A3B6-D1034F4A8704}"/>
                  </a:ext>
                </a:extLst>
              </p14:cNvPr>
              <p14:cNvContentPartPr/>
              <p14:nvPr/>
            </p14:nvContentPartPr>
            <p14:xfrm>
              <a:off x="5374800" y="3482730"/>
              <a:ext cx="6237000" cy="3335734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411736B-E6E0-4ADB-A3B6-D1034F4A87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6800" y="3464730"/>
                <a:ext cx="6272640" cy="33713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7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6CD90-D07E-459F-8610-9EA769DF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25B268-5838-43D6-A23F-9BA0472D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Both included and extended use cases can be common to more than one other use cases </a:t>
            </a:r>
            <a:r>
              <a:rPr lang="en-US" dirty="0">
                <a:sym typeface="Wingdings" panose="05000000000000000000" pitchFamily="2" charset="2"/>
              </a:rPr>
              <a:t> use case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factorization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reuse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A8E035-1830-446F-94D3-A62DC15B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8BC9EB79-BCFF-4BC2-8370-5B26053412BA}"/>
                  </a:ext>
                </a:extLst>
              </p14:cNvPr>
              <p14:cNvContentPartPr/>
              <p14:nvPr/>
            </p14:nvContentPartPr>
            <p14:xfrm>
              <a:off x="687360" y="3366083"/>
              <a:ext cx="3443400" cy="2810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C9EB79-BCFF-4BC2-8370-5B26053412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360" y="3348083"/>
                <a:ext cx="3479040" cy="28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8B5A0D38-3F16-4E47-B324-9F2ECFF59AE5}"/>
                  </a:ext>
                </a:extLst>
              </p14:cNvPr>
              <p14:cNvContentPartPr/>
              <p14:nvPr/>
            </p14:nvContentPartPr>
            <p14:xfrm>
              <a:off x="3914421" y="3450620"/>
              <a:ext cx="2681640" cy="2031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B5A0D38-3F16-4E47-B324-9F2ECFF59A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6421" y="3432623"/>
                <a:ext cx="2717280" cy="2066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AC547EBD-D6DC-471D-B225-7119563E6CC3}"/>
                  </a:ext>
                </a:extLst>
              </p14:cNvPr>
              <p14:cNvContentPartPr/>
              <p14:nvPr/>
            </p14:nvContentPartPr>
            <p14:xfrm>
              <a:off x="6789381" y="4718180"/>
              <a:ext cx="301680" cy="225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C547EBD-D6DC-471D-B225-7119563E6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1381" y="4700180"/>
                <a:ext cx="337320" cy="261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40E305-0466-4A01-BC90-1FE3BA8C189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1061" y="3003623"/>
            <a:ext cx="4820929" cy="34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6CD90-D07E-459F-8610-9EA769DF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25B268-5838-43D6-A23F-9BA0472D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Generalizes</a:t>
            </a:r>
            <a:r>
              <a:rPr lang="en-US" dirty="0"/>
              <a:t>: function that may occur in two or more different ways</a:t>
            </a:r>
          </a:p>
          <a:p>
            <a:r>
              <a:rPr lang="en-US" dirty="0"/>
              <a:t>X generalizes Y &amp; Z </a:t>
            </a:r>
            <a:r>
              <a:rPr lang="en-US" dirty="0">
                <a:sym typeface="Wingdings" panose="05000000000000000000" pitchFamily="2" charset="2"/>
              </a:rPr>
              <a:t> X can be performed as either Y or Z</a:t>
            </a:r>
          </a:p>
          <a:p>
            <a:r>
              <a:rPr lang="en-US" dirty="0">
                <a:sym typeface="Wingdings" panose="05000000000000000000" pitchFamily="2" charset="2"/>
              </a:rPr>
              <a:t>Typically represents a menu with submenus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A8E035-1830-446F-94D3-A62DC15B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B91CD7-9E10-4BFC-93CB-0EDD4FD8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389" y="2796849"/>
            <a:ext cx="3607980" cy="36691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7D837585-6141-4B0A-91F2-E72FE7A38C58}"/>
                  </a:ext>
                </a:extLst>
              </p14:cNvPr>
              <p14:cNvContentPartPr/>
              <p14:nvPr/>
            </p14:nvContentPartPr>
            <p14:xfrm>
              <a:off x="6995435" y="2799932"/>
              <a:ext cx="1796040" cy="167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837585-6141-4B0A-91F2-E72FE7A38C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7439" y="2782292"/>
                <a:ext cx="1831673" cy="17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xmlns="" id="{1C985676-FC6C-4F25-A587-DA363DE189DB}"/>
                  </a:ext>
                </a:extLst>
              </p14:cNvPr>
              <p14:cNvContentPartPr/>
              <p14:nvPr/>
            </p14:nvContentPartPr>
            <p14:xfrm>
              <a:off x="342995" y="3524252"/>
              <a:ext cx="6308280" cy="3276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985676-FC6C-4F25-A587-DA363DE189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996" y="3506612"/>
                <a:ext cx="6343918" cy="33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4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00274-FEEF-4C0E-BAE3-62CA2D7E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 -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B84193-92F5-4ADF-A4AA-744E5B1C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include nor extend from 2 use cases of 2 different actors!!</a:t>
            </a:r>
          </a:p>
          <a:p>
            <a:r>
              <a:rPr lang="en-US" dirty="0"/>
              <a:t>Exception: when solicited actor is an automated external system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8A5C56-1F50-4EE8-9F7E-35DB2BFB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B14A696-0984-400C-861F-D40645F5C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1079196" y="4352901"/>
            <a:ext cx="1051651" cy="1114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919C9B0-060C-4858-A53D-A869DD10F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10302149" y="4276001"/>
            <a:ext cx="1051651" cy="1114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13D1695E-01A8-4095-85CB-3FB39EC593C2}"/>
                  </a:ext>
                </a:extLst>
              </p14:cNvPr>
              <p14:cNvContentPartPr/>
              <p14:nvPr/>
            </p14:nvContentPartPr>
            <p14:xfrm>
              <a:off x="1146092" y="3755603"/>
              <a:ext cx="4267440" cy="215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D1695E-01A8-4095-85CB-3FB39EC593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8092" y="3737963"/>
                <a:ext cx="4303080" cy="2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ADD53F1B-5B62-41AE-985D-0859D18F7190}"/>
                  </a:ext>
                </a:extLst>
              </p14:cNvPr>
              <p14:cNvContentPartPr/>
              <p14:nvPr/>
            </p14:nvContentPartPr>
            <p14:xfrm>
              <a:off x="7221177" y="3558323"/>
              <a:ext cx="3955320" cy="261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D53F1B-5B62-41AE-985D-0859D18F71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3179" y="3540323"/>
                <a:ext cx="3990957" cy="26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F32B7EE2-BE45-4A15-8A8F-DD9CB94760F9}"/>
                  </a:ext>
                </a:extLst>
              </p14:cNvPr>
              <p14:cNvContentPartPr/>
              <p14:nvPr/>
            </p14:nvContentPartPr>
            <p14:xfrm>
              <a:off x="5516916" y="2837732"/>
              <a:ext cx="2070720" cy="3202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32B7EE2-BE45-4A15-8A8F-DD9CB94760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9276" y="2820090"/>
                <a:ext cx="2106360" cy="32382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00274-FEEF-4C0E-BAE3-62CA2D7E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 -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B84193-92F5-4ADF-A4AA-744E5B1C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include nor extend from 2 use cases of 2 different actors!!</a:t>
            </a:r>
          </a:p>
          <a:p>
            <a:r>
              <a:rPr lang="en-US" dirty="0"/>
              <a:t>Link can be stated in their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detailed textual description (DTD)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8A5C56-1F50-4EE8-9F7E-35DB2BFB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B14A696-0984-400C-861F-D40645F5C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1079196" y="4352901"/>
            <a:ext cx="1051651" cy="1114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919C9B0-060C-4858-A53D-A869DD10F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10302149" y="4276001"/>
            <a:ext cx="1051651" cy="1114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13D1695E-01A8-4095-85CB-3FB39EC593C2}"/>
                  </a:ext>
                </a:extLst>
              </p14:cNvPr>
              <p14:cNvContentPartPr/>
              <p14:nvPr/>
            </p14:nvContentPartPr>
            <p14:xfrm>
              <a:off x="1146092" y="3755603"/>
              <a:ext cx="4267440" cy="215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D1695E-01A8-4095-85CB-3FB39EC593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8092" y="3737963"/>
                <a:ext cx="4303080" cy="2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ADD53F1B-5B62-41AE-985D-0859D18F7190}"/>
                  </a:ext>
                </a:extLst>
              </p14:cNvPr>
              <p14:cNvContentPartPr/>
              <p14:nvPr/>
            </p14:nvContentPartPr>
            <p14:xfrm>
              <a:off x="7221177" y="3558323"/>
              <a:ext cx="3955320" cy="261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D53F1B-5B62-41AE-985D-0859D18F71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3179" y="3540323"/>
                <a:ext cx="3990957" cy="26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C8E7A1AE-2989-4373-9626-3483D0A9331C}"/>
                  </a:ext>
                </a:extLst>
              </p14:cNvPr>
              <p14:cNvContentPartPr/>
              <p14:nvPr/>
            </p14:nvContentPartPr>
            <p14:xfrm>
              <a:off x="10753899" y="1960052"/>
              <a:ext cx="1172160" cy="119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E7A1AE-2989-4373-9626-3483D0A933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36259" y="1942412"/>
                <a:ext cx="1207800" cy="12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00274-FEEF-4C0E-BAE3-62CA2D7E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 -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B84193-92F5-4ADF-A4AA-744E5B1C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include between any use case and the login use case!!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8A5C56-1F50-4EE8-9F7E-35DB2BFB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B14A696-0984-400C-861F-D40645F5C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1761664" y="4352901"/>
            <a:ext cx="1051651" cy="1114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13D1695E-01A8-4095-85CB-3FB39EC593C2}"/>
                  </a:ext>
                </a:extLst>
              </p14:cNvPr>
              <p14:cNvContentPartPr/>
              <p14:nvPr/>
            </p14:nvContentPartPr>
            <p14:xfrm>
              <a:off x="1828560" y="3755603"/>
              <a:ext cx="4267440" cy="215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D1695E-01A8-4095-85CB-3FB39EC593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0560" y="3737963"/>
                <a:ext cx="4303080" cy="2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ADD53F1B-5B62-41AE-985D-0859D18F7190}"/>
                  </a:ext>
                </a:extLst>
              </p14:cNvPr>
              <p14:cNvContentPartPr/>
              <p14:nvPr/>
            </p14:nvContentPartPr>
            <p14:xfrm>
              <a:off x="7903645" y="3558323"/>
              <a:ext cx="2188080" cy="261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D53F1B-5B62-41AE-985D-0859D18F71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5645" y="3540323"/>
                <a:ext cx="2223720" cy="26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F32B7EE2-BE45-4A15-8A8F-DD9CB94760F9}"/>
                  </a:ext>
                </a:extLst>
              </p14:cNvPr>
              <p14:cNvContentPartPr/>
              <p14:nvPr/>
            </p14:nvContentPartPr>
            <p14:xfrm>
              <a:off x="6199384" y="2837732"/>
              <a:ext cx="2070720" cy="3202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32B7EE2-BE45-4A15-8A8F-DD9CB94760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1744" y="2820090"/>
                <a:ext cx="2106360" cy="3238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2380531A-512B-4FAF-B849-F7C07DADB205}"/>
                  </a:ext>
                </a:extLst>
              </p14:cNvPr>
              <p14:cNvContentPartPr/>
              <p14:nvPr/>
            </p14:nvContentPartPr>
            <p14:xfrm>
              <a:off x="8432824" y="4289293"/>
              <a:ext cx="1322280" cy="101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380531A-512B-4FAF-B849-F7C07DADB2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15184" y="4271653"/>
                <a:ext cx="1357920" cy="10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8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00274-FEEF-4C0E-BAE3-62CA2D7E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 -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B84193-92F5-4ADF-A4AA-744E5B1C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include between any use case and the login use case!!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8A5C56-1F50-4EE8-9F7E-35DB2BFB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B14A696-0984-400C-861F-D40645F5C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645558" y="4156342"/>
            <a:ext cx="1051651" cy="1114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13D1695E-01A8-4095-85CB-3FB39EC593C2}"/>
                  </a:ext>
                </a:extLst>
              </p14:cNvPr>
              <p14:cNvContentPartPr/>
              <p14:nvPr/>
            </p14:nvContentPartPr>
            <p14:xfrm>
              <a:off x="712454" y="3559044"/>
              <a:ext cx="4267440" cy="215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D1695E-01A8-4095-85CB-3FB39EC593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454" y="3541404"/>
                <a:ext cx="4303080" cy="2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ADD53F1B-5B62-41AE-985D-0859D18F7190}"/>
                  </a:ext>
                </a:extLst>
              </p14:cNvPr>
              <p14:cNvContentPartPr/>
              <p14:nvPr/>
            </p14:nvContentPartPr>
            <p14:xfrm>
              <a:off x="6787539" y="3361764"/>
              <a:ext cx="2188080" cy="261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D53F1B-5B62-41AE-985D-0859D18F71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9539" y="3343764"/>
                <a:ext cx="2223720" cy="26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2380531A-512B-4FAF-B849-F7C07DADB205}"/>
                  </a:ext>
                </a:extLst>
              </p14:cNvPr>
              <p14:cNvContentPartPr/>
              <p14:nvPr/>
            </p14:nvContentPartPr>
            <p14:xfrm>
              <a:off x="7316718" y="4092734"/>
              <a:ext cx="1322280" cy="101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380531A-512B-4FAF-B849-F7C07DADB2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99078" y="4075094"/>
                <a:ext cx="1357920" cy="10472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4331F98-3CAC-4662-8004-74E552AF4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0"/>
          <a:stretch/>
        </p:blipFill>
        <p:spPr>
          <a:xfrm>
            <a:off x="10755817" y="4001294"/>
            <a:ext cx="1051651" cy="1114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AD7EDC5-4313-479F-91F9-6088C86FCB3F}"/>
                  </a:ext>
                </a:extLst>
              </p14:cNvPr>
              <p14:cNvContentPartPr/>
              <p14:nvPr/>
            </p14:nvContentPartPr>
            <p14:xfrm>
              <a:off x="9025899" y="4405172"/>
              <a:ext cx="1637640" cy="49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7EDC5-4313-479F-91F9-6088C86FCB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7899" y="4387172"/>
                <a:ext cx="167328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2D8D4A8-A79A-40BC-8BB4-DEA496E584EB}"/>
                  </a:ext>
                </a:extLst>
              </p14:cNvPr>
              <p14:cNvContentPartPr/>
              <p14:nvPr/>
            </p14:nvContentPartPr>
            <p14:xfrm>
              <a:off x="10596579" y="5236772"/>
              <a:ext cx="1542960" cy="46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D8D4A8-A79A-40BC-8BB4-DEA496E584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78935" y="5219132"/>
                <a:ext cx="1578608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B199567E-83F4-45FD-BD91-A9A32C3D52C2}"/>
                  </a:ext>
                </a:extLst>
              </p14:cNvPr>
              <p14:cNvContentPartPr/>
              <p14:nvPr/>
            </p14:nvContentPartPr>
            <p14:xfrm>
              <a:off x="10742379" y="2596172"/>
              <a:ext cx="1074600" cy="935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99567E-83F4-45FD-BD91-A9A32C3D52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24379" y="2578532"/>
                <a:ext cx="1110240" cy="9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00274-FEEF-4C0E-BAE3-62CA2D7E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 -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B84193-92F5-4ADF-A4AA-744E5B1C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consider a simple clickable button as a separate use case!!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8A5C56-1F50-4EE8-9F7E-35DB2BFB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D6330A7-A3E4-424B-91D7-C6423FF6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953" y="3349883"/>
            <a:ext cx="5390093" cy="28270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7C93B58-A037-47E4-A951-573FD4DD5E30}"/>
                  </a:ext>
                </a:extLst>
              </p14:cNvPr>
              <p14:cNvContentPartPr/>
              <p14:nvPr/>
            </p14:nvContentPartPr>
            <p14:xfrm>
              <a:off x="7540354" y="4753491"/>
              <a:ext cx="506160" cy="653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7C93B58-A037-47E4-A951-573FD4DD5E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2354" y="4735851"/>
                <a:ext cx="54180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81176C79-CDEE-4C90-8086-037FB35352AF}"/>
                  </a:ext>
                </a:extLst>
              </p14:cNvPr>
              <p14:cNvContentPartPr/>
              <p14:nvPr/>
            </p14:nvContentPartPr>
            <p14:xfrm>
              <a:off x="4384954" y="4769331"/>
              <a:ext cx="897120" cy="70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1176C79-CDEE-4C90-8086-037FB35352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7314" y="4751331"/>
                <a:ext cx="932760" cy="7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4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00274-FEEF-4C0E-BAE3-62CA2D7E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 -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B84193-92F5-4ADF-A4AA-744E5B1C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link between an actor and an extended use case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8A5C56-1F50-4EE8-9F7E-35DB2BFB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29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EA6D0F6-3353-413E-B6D6-EE03EBFF22E6}"/>
              </a:ext>
            </a:extLst>
          </p:cNvPr>
          <p:cNvSpPr/>
          <p:nvPr/>
        </p:nvSpPr>
        <p:spPr>
          <a:xfrm>
            <a:off x="1587007" y="2362197"/>
            <a:ext cx="2194560" cy="115832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F8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D2AE2E4-B666-4B57-AD43-EACA79FDE834}"/>
              </a:ext>
            </a:extLst>
          </p:cNvPr>
          <p:cNvSpPr/>
          <p:nvPr/>
        </p:nvSpPr>
        <p:spPr>
          <a:xfrm>
            <a:off x="1587007" y="4343397"/>
            <a:ext cx="2194560" cy="115832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F8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ABA44444-777A-4390-9F98-F87A3503CA80}"/>
                  </a:ext>
                </a:extLst>
              </p14:cNvPr>
              <p14:cNvContentPartPr/>
              <p14:nvPr/>
            </p14:nvContentPartPr>
            <p14:xfrm>
              <a:off x="3132436" y="2698145"/>
              <a:ext cx="212040" cy="278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BA44444-777A-4390-9F98-F87A3503C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3796" y="2689145"/>
                <a:ext cx="2296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2F620E39-3DE2-42FD-B63B-D6335FB5FBD1}"/>
                  </a:ext>
                </a:extLst>
              </p14:cNvPr>
              <p14:cNvContentPartPr/>
              <p14:nvPr/>
            </p14:nvContentPartPr>
            <p14:xfrm>
              <a:off x="2414596" y="2683745"/>
              <a:ext cx="561600" cy="338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620E39-3DE2-42FD-B63B-D6335FB5FB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5950" y="2675105"/>
                <a:ext cx="579251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FAF64868-7A60-4068-958D-614345216904}"/>
                  </a:ext>
                </a:extLst>
              </p14:cNvPr>
              <p14:cNvContentPartPr/>
              <p14:nvPr/>
            </p14:nvContentPartPr>
            <p14:xfrm>
              <a:off x="1918156" y="2669705"/>
              <a:ext cx="378000" cy="394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AF64868-7A60-4068-958D-6143452169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9516" y="2661065"/>
                <a:ext cx="3956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3FFF9FFF-EAFD-48BC-AAFD-070BB3932F12}"/>
                  </a:ext>
                </a:extLst>
              </p14:cNvPr>
              <p14:cNvContentPartPr/>
              <p14:nvPr/>
            </p14:nvContentPartPr>
            <p14:xfrm>
              <a:off x="4706356" y="2153160"/>
              <a:ext cx="785160" cy="910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FFF9FFF-EAFD-48BC-AAFD-070BB3932F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7356" y="2144160"/>
                <a:ext cx="802800" cy="92772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xmlns="" id="{BCE86049-0D91-43A5-994C-C95115CEE80B}"/>
              </a:ext>
            </a:extLst>
          </p:cNvPr>
          <p:cNvSpPr/>
          <p:nvPr/>
        </p:nvSpPr>
        <p:spPr>
          <a:xfrm>
            <a:off x="8176901" y="2299674"/>
            <a:ext cx="2194560" cy="115832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F8B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13DA7692-B942-42B3-B90B-76213E3B5F49}"/>
              </a:ext>
            </a:extLst>
          </p:cNvPr>
          <p:cNvSpPr/>
          <p:nvPr/>
        </p:nvSpPr>
        <p:spPr>
          <a:xfrm>
            <a:off x="8176901" y="4280874"/>
            <a:ext cx="2194560" cy="115832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F8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C9A1A862-2383-4946-82C1-33765AB946C2}"/>
                  </a:ext>
                </a:extLst>
              </p14:cNvPr>
              <p14:cNvContentPartPr/>
              <p14:nvPr/>
            </p14:nvContentPartPr>
            <p14:xfrm>
              <a:off x="9722330" y="2635622"/>
              <a:ext cx="212040" cy="278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9A1A862-2383-4946-82C1-33765AB946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3690" y="2626622"/>
                <a:ext cx="2296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3F1B59EE-8ADB-4736-9267-9582AC42F679}"/>
                  </a:ext>
                </a:extLst>
              </p14:cNvPr>
              <p14:cNvContentPartPr/>
              <p14:nvPr/>
            </p14:nvContentPartPr>
            <p14:xfrm>
              <a:off x="9004490" y="2621222"/>
              <a:ext cx="561600" cy="338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F1B59EE-8ADB-4736-9267-9582AC42F6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5844" y="2612582"/>
                <a:ext cx="579251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CA2559E3-4D21-4A6F-8626-FF77915DB24B}"/>
                  </a:ext>
                </a:extLst>
              </p14:cNvPr>
              <p14:cNvContentPartPr/>
              <p14:nvPr/>
            </p14:nvContentPartPr>
            <p14:xfrm>
              <a:off x="8508050" y="2607182"/>
              <a:ext cx="378000" cy="394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2559E3-4D21-4A6F-8626-FF77915DB2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9410" y="2598542"/>
                <a:ext cx="3956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C383488E-88A7-4D77-92C4-C16288120895}"/>
                  </a:ext>
                </a:extLst>
              </p14:cNvPr>
              <p14:cNvContentPartPr/>
              <p14:nvPr/>
            </p14:nvContentPartPr>
            <p14:xfrm>
              <a:off x="6864650" y="3181742"/>
              <a:ext cx="4431600" cy="1985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383488E-88A7-4D77-92C4-C162881208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55650" y="3173102"/>
                <a:ext cx="4449240" cy="20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81759530-70D8-40F8-816A-C17D417BAFB0}"/>
                  </a:ext>
                </a:extLst>
              </p14:cNvPr>
              <p14:cNvContentPartPr/>
              <p14:nvPr/>
            </p14:nvContentPartPr>
            <p14:xfrm>
              <a:off x="7852524" y="3233273"/>
              <a:ext cx="636120" cy="703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1759530-70D8-40F8-816A-C17D417BAF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43524" y="3224633"/>
                <a:ext cx="65376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E0297E49-F50D-4728-ADC0-AABA20DE2305}"/>
                  </a:ext>
                </a:extLst>
              </p14:cNvPr>
              <p14:cNvContentPartPr/>
              <p14:nvPr/>
            </p14:nvContentPartPr>
            <p14:xfrm>
              <a:off x="11296250" y="1740094"/>
              <a:ext cx="785160" cy="1038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0297E49-F50D-4728-ADC0-AABA20DE23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87250" y="1731454"/>
                <a:ext cx="80280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xmlns="" id="{F3DE5BFE-C223-4528-8C95-3B37E076DFE4}"/>
                  </a:ext>
                </a:extLst>
              </p14:cNvPr>
              <p14:cNvContentPartPr/>
              <p14:nvPr/>
            </p14:nvContentPartPr>
            <p14:xfrm>
              <a:off x="274756" y="3244265"/>
              <a:ext cx="4431600" cy="19850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3DE5BFE-C223-4528-8C95-3B37E076DFE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5756" y="3235625"/>
                <a:ext cx="4449240" cy="20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xmlns="" id="{2499FCC7-0F11-428A-98E6-6BA6D6276E53}"/>
                  </a:ext>
                </a:extLst>
              </p14:cNvPr>
              <p14:cNvContentPartPr/>
              <p14:nvPr/>
            </p14:nvContentPartPr>
            <p14:xfrm>
              <a:off x="4249714" y="5471071"/>
              <a:ext cx="16920" cy="9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2499FCC7-0F11-428A-98E6-6BA6D6276E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40714" y="5462071"/>
                <a:ext cx="345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xmlns="" id="{1A324915-CB4B-4898-A48E-D06841C881A6}"/>
                  </a:ext>
                </a:extLst>
              </p14:cNvPr>
              <p14:cNvContentPartPr/>
              <p14:nvPr/>
            </p14:nvContentPartPr>
            <p14:xfrm>
              <a:off x="2303554" y="5541271"/>
              <a:ext cx="2194560" cy="9576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1A324915-CB4B-4898-A48E-D06841C881A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94553" y="5532271"/>
                <a:ext cx="2212203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xmlns="" id="{CB212CCF-1CF9-481E-B451-C663BA4D5068}"/>
                  </a:ext>
                </a:extLst>
              </p14:cNvPr>
              <p14:cNvContentPartPr/>
              <p14:nvPr/>
            </p14:nvContentPartPr>
            <p14:xfrm>
              <a:off x="424714" y="5628391"/>
              <a:ext cx="1761480" cy="8848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B212CCF-1CF9-481E-B451-C663BA4D506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6074" y="5619751"/>
                <a:ext cx="177912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xmlns="" id="{6DE37594-C687-49AD-862F-5697439660ED}"/>
                  </a:ext>
                </a:extLst>
              </p14:cNvPr>
              <p14:cNvContentPartPr/>
              <p14:nvPr/>
            </p14:nvContentPartPr>
            <p14:xfrm>
              <a:off x="6778354" y="5354071"/>
              <a:ext cx="4339800" cy="97236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6DE37594-C687-49AD-862F-5697439660E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69353" y="5345071"/>
                <a:ext cx="4357441" cy="9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xmlns="" id="{E817C6B6-0166-4698-96E7-D5D1CF2B9F97}"/>
                  </a:ext>
                </a:extLst>
              </p14:cNvPr>
              <p14:cNvContentPartPr/>
              <p14:nvPr/>
            </p14:nvContentPartPr>
            <p14:xfrm>
              <a:off x="3037474" y="3327531"/>
              <a:ext cx="1504800" cy="5187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E817C6B6-0166-4698-96E7-D5D1CF2B9F9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83474" y="3219531"/>
                <a:ext cx="161244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xmlns="" id="{A36663B8-F409-4593-83AC-C4AD23F856B6}"/>
                  </a:ext>
                </a:extLst>
              </p14:cNvPr>
              <p14:cNvContentPartPr/>
              <p14:nvPr/>
            </p14:nvContentPartPr>
            <p14:xfrm>
              <a:off x="3255994" y="3410691"/>
              <a:ext cx="1305000" cy="5313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36663B8-F409-4593-83AC-C4AD23F856B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01994" y="3302691"/>
                <a:ext cx="141264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xmlns="" id="{95CFD56F-6579-4062-A813-885B6382CF7B}"/>
                  </a:ext>
                </a:extLst>
              </p14:cNvPr>
              <p14:cNvContentPartPr/>
              <p14:nvPr/>
            </p14:nvContentPartPr>
            <p14:xfrm>
              <a:off x="9653914" y="3151851"/>
              <a:ext cx="1648440" cy="5796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5CFD56F-6579-4062-A813-885B6382CF7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600274" y="3043851"/>
                <a:ext cx="175608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xmlns="" id="{130F3C59-8862-4D93-8A98-B1FEC423B863}"/>
                  </a:ext>
                </a:extLst>
              </p14:cNvPr>
              <p14:cNvContentPartPr/>
              <p14:nvPr/>
            </p14:nvContentPartPr>
            <p14:xfrm>
              <a:off x="9559594" y="3377571"/>
              <a:ext cx="1646640" cy="4503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130F3C59-8862-4D93-8A98-B1FEC423B86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05594" y="3269571"/>
                <a:ext cx="175428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xmlns="" id="{62B18932-A489-40E2-B523-CFC2629C52D3}"/>
                  </a:ext>
                </a:extLst>
              </p14:cNvPr>
              <p14:cNvContentPartPr/>
              <p14:nvPr/>
            </p14:nvContentPartPr>
            <p14:xfrm>
              <a:off x="2634634" y="3445971"/>
              <a:ext cx="441360" cy="1922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62B18932-A489-40E2-B523-CFC2629C52D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80634" y="3338331"/>
                <a:ext cx="5490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xmlns="" id="{28534B05-22E0-4219-AC0F-7A69417D21B8}"/>
                  </a:ext>
                </a:extLst>
              </p14:cNvPr>
              <p14:cNvContentPartPr/>
              <p14:nvPr/>
            </p14:nvContentPartPr>
            <p14:xfrm>
              <a:off x="9258634" y="3423291"/>
              <a:ext cx="307080" cy="910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28534B05-22E0-4219-AC0F-7A69417D21B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04994" y="3315651"/>
                <a:ext cx="414720" cy="3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7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FCF46-7056-4605-986B-D2A5E82F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UML?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A6155A-A557-4C3C-8B3C-59BA8542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E8E594-67B4-4C4B-8CD5-E1C2869B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2" y="1690688"/>
            <a:ext cx="8904514" cy="1825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831C57-7924-495E-AD5D-7D0EAEA5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2" y="3429126"/>
            <a:ext cx="7848601" cy="9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00274-FEEF-4C0E-BAE3-62CA2D7E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 -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B84193-92F5-4ADF-A4AA-744E5B1C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link between an actor and an including use case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8A5C56-1F50-4EE8-9F7E-35DB2BFB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30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EB9D79E-0BCF-42FA-9F5D-0DE67250AC67}"/>
              </a:ext>
            </a:extLst>
          </p:cNvPr>
          <p:cNvSpPr/>
          <p:nvPr/>
        </p:nvSpPr>
        <p:spPr>
          <a:xfrm>
            <a:off x="1587007" y="2362197"/>
            <a:ext cx="2194560" cy="115832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F8B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8398FA3E-39C2-495F-B889-5F32FF82FEB6}"/>
              </a:ext>
            </a:extLst>
          </p:cNvPr>
          <p:cNvSpPr/>
          <p:nvPr/>
        </p:nvSpPr>
        <p:spPr>
          <a:xfrm>
            <a:off x="1587007" y="4343397"/>
            <a:ext cx="2194560" cy="115832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F8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6F235EDC-5C79-4BE1-B055-332FA3DE3A56}"/>
                  </a:ext>
                </a:extLst>
              </p14:cNvPr>
              <p14:cNvContentPartPr/>
              <p14:nvPr/>
            </p14:nvContentPartPr>
            <p14:xfrm>
              <a:off x="3132436" y="2698145"/>
              <a:ext cx="212040" cy="278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235EDC-5C79-4BE1-B055-332FA3DE3A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3796" y="2689145"/>
                <a:ext cx="2296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6FB818BA-4C51-4F91-9653-558B9848591D}"/>
                  </a:ext>
                </a:extLst>
              </p14:cNvPr>
              <p14:cNvContentPartPr/>
              <p14:nvPr/>
            </p14:nvContentPartPr>
            <p14:xfrm>
              <a:off x="2414596" y="2683745"/>
              <a:ext cx="561600" cy="33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B818BA-4C51-4F91-9653-558B984859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5950" y="2675105"/>
                <a:ext cx="579251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D4ACD5F0-5E09-42E0-828F-405C28E87A85}"/>
                  </a:ext>
                </a:extLst>
              </p14:cNvPr>
              <p14:cNvContentPartPr/>
              <p14:nvPr/>
            </p14:nvContentPartPr>
            <p14:xfrm>
              <a:off x="1918156" y="2669705"/>
              <a:ext cx="378000" cy="394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4ACD5F0-5E09-42E0-828F-405C28E87A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9516" y="2661065"/>
                <a:ext cx="395640" cy="411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xmlns="" id="{F7A3D680-E0F8-4BEF-865E-8499F4F5BCB8}"/>
              </a:ext>
            </a:extLst>
          </p:cNvPr>
          <p:cNvSpPr/>
          <p:nvPr/>
        </p:nvSpPr>
        <p:spPr>
          <a:xfrm>
            <a:off x="8176901" y="2299674"/>
            <a:ext cx="2194560" cy="115832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F8B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195C6E0-52FD-4C1C-AA9F-265A6914E082}"/>
              </a:ext>
            </a:extLst>
          </p:cNvPr>
          <p:cNvSpPr/>
          <p:nvPr/>
        </p:nvSpPr>
        <p:spPr>
          <a:xfrm>
            <a:off x="8176901" y="4280874"/>
            <a:ext cx="2194560" cy="115832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F8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065ABE17-907A-4E06-902B-88E90C3FCE85}"/>
                  </a:ext>
                </a:extLst>
              </p14:cNvPr>
              <p14:cNvContentPartPr/>
              <p14:nvPr/>
            </p14:nvContentPartPr>
            <p14:xfrm>
              <a:off x="9722330" y="2635622"/>
              <a:ext cx="212040" cy="278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65ABE17-907A-4E06-902B-88E90C3FCE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3690" y="2626622"/>
                <a:ext cx="2296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5393ACDF-C016-4BFB-B559-3EB35BFD4C95}"/>
                  </a:ext>
                </a:extLst>
              </p14:cNvPr>
              <p14:cNvContentPartPr/>
              <p14:nvPr/>
            </p14:nvContentPartPr>
            <p14:xfrm>
              <a:off x="9004490" y="2621222"/>
              <a:ext cx="561600" cy="33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93ACDF-C016-4BFB-B559-3EB35BFD4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5844" y="2612582"/>
                <a:ext cx="579251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30413ED6-2037-48C2-8CED-79023638B3D6}"/>
                  </a:ext>
                </a:extLst>
              </p14:cNvPr>
              <p14:cNvContentPartPr/>
              <p14:nvPr/>
            </p14:nvContentPartPr>
            <p14:xfrm>
              <a:off x="8508050" y="2607182"/>
              <a:ext cx="378000" cy="394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413ED6-2037-48C2-8CED-79023638B3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9410" y="2598542"/>
                <a:ext cx="3956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1344D4F6-0B8E-4B78-8E1D-84FA404A2CCB}"/>
                  </a:ext>
                </a:extLst>
              </p14:cNvPr>
              <p14:cNvContentPartPr/>
              <p14:nvPr/>
            </p14:nvContentPartPr>
            <p14:xfrm>
              <a:off x="6864650" y="3342302"/>
              <a:ext cx="3175920" cy="182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44D4F6-0B8E-4B78-8E1D-84FA404A2CC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55650" y="3333302"/>
                <a:ext cx="3193560" cy="18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18EC4117-7181-429F-8DC7-D7948934B332}"/>
                  </a:ext>
                </a:extLst>
              </p14:cNvPr>
              <p14:cNvContentPartPr/>
              <p14:nvPr/>
            </p14:nvContentPartPr>
            <p14:xfrm>
              <a:off x="7852524" y="3233273"/>
              <a:ext cx="636120" cy="703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EC4117-7181-429F-8DC7-D7948934B3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43524" y="3224633"/>
                <a:ext cx="65376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FD33F605-F7B2-4407-8C99-7C006509D58E}"/>
                  </a:ext>
                </a:extLst>
              </p14:cNvPr>
              <p14:cNvContentPartPr/>
              <p14:nvPr/>
            </p14:nvContentPartPr>
            <p14:xfrm>
              <a:off x="274756" y="3404825"/>
              <a:ext cx="3175920" cy="1824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D33F605-F7B2-4407-8C99-7C006509D5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5756" y="3395825"/>
                <a:ext cx="3193560" cy="18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A313C44A-602C-4AE2-B109-7A1AA12708B4}"/>
                  </a:ext>
                </a:extLst>
              </p14:cNvPr>
              <p14:cNvContentPartPr/>
              <p14:nvPr/>
            </p14:nvContentPartPr>
            <p14:xfrm>
              <a:off x="4249714" y="5471071"/>
              <a:ext cx="16920" cy="9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313C44A-602C-4AE2-B109-7A1AA12708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40714" y="5462071"/>
                <a:ext cx="345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6BF04549-F39B-4F4C-BE67-D1179E6E8EA5}"/>
                  </a:ext>
                </a:extLst>
              </p14:cNvPr>
              <p14:cNvContentPartPr/>
              <p14:nvPr/>
            </p14:nvContentPartPr>
            <p14:xfrm>
              <a:off x="2303554" y="5541271"/>
              <a:ext cx="2194560" cy="957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BF04549-F39B-4F4C-BE67-D1179E6E8EA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94553" y="5532271"/>
                <a:ext cx="2212203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403B54D8-F465-4821-ABA9-056071D39419}"/>
                  </a:ext>
                </a:extLst>
              </p14:cNvPr>
              <p14:cNvContentPartPr/>
              <p14:nvPr/>
            </p14:nvContentPartPr>
            <p14:xfrm>
              <a:off x="424714" y="5628391"/>
              <a:ext cx="1761480" cy="884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3B54D8-F465-4821-ABA9-056071D3941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6074" y="5619751"/>
                <a:ext cx="177912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9AB41B10-7C29-41FA-B3A4-390208E43B5D}"/>
                  </a:ext>
                </a:extLst>
              </p14:cNvPr>
              <p14:cNvContentPartPr/>
              <p14:nvPr/>
            </p14:nvContentPartPr>
            <p14:xfrm>
              <a:off x="6778354" y="5354071"/>
              <a:ext cx="4339800" cy="972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AB41B10-7C29-41FA-B3A4-390208E43B5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69353" y="5345071"/>
                <a:ext cx="4357441" cy="9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C99FB772-809B-4B2F-B541-C2797F14D259}"/>
                  </a:ext>
                </a:extLst>
              </p14:cNvPr>
              <p14:cNvContentPartPr/>
              <p14:nvPr/>
            </p14:nvContentPartPr>
            <p14:xfrm>
              <a:off x="4706356" y="2153160"/>
              <a:ext cx="785160" cy="910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9FB772-809B-4B2F-B541-C2797F14D2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97356" y="2144160"/>
                <a:ext cx="802800" cy="9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067D5909-7F0E-407E-BE2E-9AD7875E2496}"/>
                  </a:ext>
                </a:extLst>
              </p14:cNvPr>
              <p14:cNvContentPartPr/>
              <p14:nvPr/>
            </p14:nvContentPartPr>
            <p14:xfrm>
              <a:off x="11296250" y="1740094"/>
              <a:ext cx="785160" cy="1038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7D5909-7F0E-407E-BE2E-9AD7875E249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287250" y="1731454"/>
                <a:ext cx="80280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DB87DA1F-8C49-4106-895B-41C63946C6AB}"/>
                  </a:ext>
                </a:extLst>
              </p14:cNvPr>
              <p14:cNvContentPartPr/>
              <p14:nvPr/>
            </p14:nvContentPartPr>
            <p14:xfrm>
              <a:off x="9234154" y="3447771"/>
              <a:ext cx="266760" cy="790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B87DA1F-8C49-4106-895B-41C63946C6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225154" y="3438775"/>
                <a:ext cx="284400" cy="808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557394A4-FBD6-4E3A-9D98-CBE1135FA229}"/>
                  </a:ext>
                </a:extLst>
              </p14:cNvPr>
              <p14:cNvContentPartPr/>
              <p14:nvPr/>
            </p14:nvContentPartPr>
            <p14:xfrm>
              <a:off x="10291474" y="3241131"/>
              <a:ext cx="25920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57394A4-FBD6-4E3A-9D98-CBE1135FA2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282822" y="3232491"/>
                <a:ext cx="276865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966A0CC6-2480-4884-94F9-9530FF1911E6}"/>
                  </a:ext>
                </a:extLst>
              </p14:cNvPr>
              <p14:cNvContentPartPr/>
              <p14:nvPr/>
            </p14:nvContentPartPr>
            <p14:xfrm>
              <a:off x="9868474" y="3486291"/>
              <a:ext cx="368640" cy="255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66A0CC6-2480-4884-94F9-9530FF1911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59826" y="3477291"/>
                <a:ext cx="386297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818BBD4C-1296-4E3E-9110-A3CAB7EFE965}"/>
                  </a:ext>
                </a:extLst>
              </p14:cNvPr>
              <p14:cNvContentPartPr/>
              <p14:nvPr/>
            </p14:nvContentPartPr>
            <p14:xfrm>
              <a:off x="9582634" y="3667371"/>
              <a:ext cx="194400" cy="236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18BBD4C-1296-4E3E-9110-A3CAB7EFE96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73978" y="3658371"/>
                <a:ext cx="212073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223E33AA-E588-495D-8EC9-A36284B22FBB}"/>
                  </a:ext>
                </a:extLst>
              </p14:cNvPr>
              <p14:cNvContentPartPr/>
              <p14:nvPr/>
            </p14:nvContentPartPr>
            <p14:xfrm>
              <a:off x="2954314" y="3763491"/>
              <a:ext cx="6120" cy="160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23E33AA-E588-495D-8EC9-A36284B22FB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45674" y="3754851"/>
                <a:ext cx="237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8BD0AF59-CC02-4C49-9524-58D7AA51D0F1}"/>
                  </a:ext>
                </a:extLst>
              </p14:cNvPr>
              <p14:cNvContentPartPr/>
              <p14:nvPr/>
            </p14:nvContentPartPr>
            <p14:xfrm>
              <a:off x="2915794" y="3994611"/>
              <a:ext cx="11160" cy="109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BD0AF59-CC02-4C49-9524-58D7AA51D0F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906794" y="3985971"/>
                <a:ext cx="288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B14CE48E-7695-4C8F-8641-DCDBB7381E6C}"/>
                  </a:ext>
                </a:extLst>
              </p14:cNvPr>
              <p14:cNvContentPartPr/>
              <p14:nvPr/>
            </p14:nvContentPartPr>
            <p14:xfrm>
              <a:off x="2820394" y="4147971"/>
              <a:ext cx="211680" cy="169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14CE48E-7695-4C8F-8641-DCDBB7381E6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11754" y="4139331"/>
                <a:ext cx="2293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FBCA325B-3499-4F4C-8C09-620C9793B58C}"/>
                  </a:ext>
                </a:extLst>
              </p14:cNvPr>
              <p14:cNvContentPartPr/>
              <p14:nvPr/>
            </p14:nvContentPartPr>
            <p14:xfrm>
              <a:off x="3700594" y="3256251"/>
              <a:ext cx="475920" cy="440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BCA325B-3499-4F4C-8C09-620C9793B58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91594" y="3247604"/>
                <a:ext cx="493560" cy="458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64CD1E50-67EC-4EDE-8D4D-EF9B4239199E}"/>
                  </a:ext>
                </a:extLst>
              </p14:cNvPr>
              <p14:cNvContentPartPr/>
              <p14:nvPr/>
            </p14:nvContentPartPr>
            <p14:xfrm>
              <a:off x="3430234" y="3613371"/>
              <a:ext cx="213120" cy="206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4CD1E50-67EC-4EDE-8D4D-EF9B4239199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421219" y="3604355"/>
                <a:ext cx="230790" cy="223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F0B77B73-113B-4F8A-9698-23A917DE7ED0}"/>
                  </a:ext>
                </a:extLst>
              </p14:cNvPr>
              <p14:cNvContentPartPr/>
              <p14:nvPr/>
            </p14:nvContentPartPr>
            <p14:xfrm>
              <a:off x="3179314" y="3727491"/>
              <a:ext cx="195480" cy="275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0B77B73-113B-4F8A-9698-23A917DE7ED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170314" y="3718503"/>
                <a:ext cx="213120" cy="293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4A3DA931-695D-4DD3-91EE-44B0FA2913AB}"/>
                  </a:ext>
                </a:extLst>
              </p14:cNvPr>
              <p14:cNvContentPartPr/>
              <p14:nvPr/>
            </p14:nvContentPartPr>
            <p14:xfrm>
              <a:off x="2917954" y="3498531"/>
              <a:ext cx="56880" cy="169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A3DA931-695D-4DD3-91EE-44B0FA2913A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09011" y="3489531"/>
                <a:ext cx="74409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4EF5BADC-9027-4A32-89CD-1302437AE70B}"/>
                  </a:ext>
                </a:extLst>
              </p14:cNvPr>
              <p14:cNvContentPartPr/>
              <p14:nvPr/>
            </p14:nvContentPartPr>
            <p14:xfrm>
              <a:off x="3073114" y="3319251"/>
              <a:ext cx="885240" cy="640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EF5BADC-9027-4A32-89CD-1302437AE70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19114" y="3211251"/>
                <a:ext cx="99288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8B251688-E5A1-4866-ACF6-274F2CB1D1C3}"/>
                  </a:ext>
                </a:extLst>
              </p14:cNvPr>
              <p14:cNvContentPartPr/>
              <p14:nvPr/>
            </p14:nvContentPartPr>
            <p14:xfrm>
              <a:off x="3164554" y="3295131"/>
              <a:ext cx="1005840" cy="734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B251688-E5A1-4866-ACF6-274F2CB1D1C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110554" y="3187131"/>
                <a:ext cx="111348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9EC6CA75-1D31-4E95-A9F7-F04F36AFB23D}"/>
                  </a:ext>
                </a:extLst>
              </p14:cNvPr>
              <p14:cNvContentPartPr/>
              <p14:nvPr/>
            </p14:nvContentPartPr>
            <p14:xfrm>
              <a:off x="9526114" y="3165531"/>
              <a:ext cx="986760" cy="672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EC6CA75-1D31-4E95-A9F7-F04F36AFB23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72114" y="3057891"/>
                <a:ext cx="109440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55C389B8-1A89-412C-B322-0B74B3A32BC3}"/>
                  </a:ext>
                </a:extLst>
              </p14:cNvPr>
              <p14:cNvContentPartPr/>
              <p14:nvPr/>
            </p14:nvContentPartPr>
            <p14:xfrm>
              <a:off x="9600634" y="3349851"/>
              <a:ext cx="871200" cy="582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5C389B8-1A89-412C-B322-0B74B3A32BC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546634" y="3241851"/>
                <a:ext cx="97884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BBB543B3-DAC9-4CAE-9D5B-4C68963D03A0}"/>
                  </a:ext>
                </a:extLst>
              </p14:cNvPr>
              <p14:cNvContentPartPr/>
              <p14:nvPr/>
            </p14:nvContentPartPr>
            <p14:xfrm>
              <a:off x="2745154" y="4258131"/>
              <a:ext cx="336600" cy="50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BB543B3-DAC9-4CAE-9D5B-4C68963D03A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91514" y="4150491"/>
                <a:ext cx="4442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62A3582D-4678-499C-B1FB-663671288C10}"/>
                  </a:ext>
                </a:extLst>
              </p14:cNvPr>
              <p14:cNvContentPartPr/>
              <p14:nvPr/>
            </p14:nvContentPartPr>
            <p14:xfrm>
              <a:off x="9171154" y="4089291"/>
              <a:ext cx="298800" cy="157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2A3582D-4678-499C-B1FB-663671288C1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117514" y="3981291"/>
                <a:ext cx="406440" cy="3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8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74A45-0754-47CD-AA7B-6F400E7E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9B42EE-95CA-4445-B155-094BDC79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53ABDD-5D61-452E-BE0C-EEC8996C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E5C01760-0DE7-4546-9229-36FD3DB4907A}"/>
                  </a:ext>
                </a:extLst>
              </p14:cNvPr>
              <p14:cNvContentPartPr/>
              <p14:nvPr/>
            </p14:nvContentPartPr>
            <p14:xfrm>
              <a:off x="1445194" y="3083811"/>
              <a:ext cx="1272600" cy="1779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5C01760-0DE7-4546-9229-36FD3DB49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6554" y="3074811"/>
                <a:ext cx="129024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2646971A-F168-44EA-B09D-E418629BF237}"/>
                  </a:ext>
                </a:extLst>
              </p14:cNvPr>
              <p14:cNvContentPartPr/>
              <p14:nvPr/>
            </p14:nvContentPartPr>
            <p14:xfrm>
              <a:off x="2921194" y="1724811"/>
              <a:ext cx="4298040" cy="4445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646971A-F168-44EA-B09D-E418629BF2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8953" y="1711491"/>
                <a:ext cx="4312441" cy="44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46F17764-5EFB-4CE9-AF06-E9DD80A4D403}"/>
                  </a:ext>
                </a:extLst>
              </p14:cNvPr>
              <p14:cNvContentPartPr/>
              <p14:nvPr/>
            </p14:nvContentPartPr>
            <p14:xfrm>
              <a:off x="7340554" y="1033611"/>
              <a:ext cx="768960" cy="729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6F17764-5EFB-4CE9-AF06-E9DD80A4D4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31554" y="1024971"/>
                <a:ext cx="78660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927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00274-FEEF-4C0E-BAE3-62CA2D7E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Relationships - Rule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B84193-92F5-4ADF-A4AA-744E5B1C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them only when clear and necessary to vehicle a specific idea</a:t>
            </a:r>
            <a:br>
              <a:rPr lang="en-US" dirty="0"/>
            </a:br>
            <a:r>
              <a:rPr lang="en-US" dirty="0"/>
              <a:t>=&gt; Do not overuse them!!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8A5C56-1F50-4EE8-9F7E-35DB2BFB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01122-0B3B-43B8-B125-2DFDB6C1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693F8-5F0D-450E-87AC-1935FA43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Correct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1B39EA-D4DA-438A-A493-2615DAD5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33</a:t>
            </a:fld>
            <a:endParaRPr lang="en-US"/>
          </a:p>
        </p:txBody>
      </p:sp>
      <p:sp>
        <p:nvSpPr>
          <p:cNvPr id="82" name="Rectangle 5">
            <a:extLst>
              <a:ext uri="{FF2B5EF4-FFF2-40B4-BE49-F238E27FC236}">
                <a16:creationId xmlns:a16="http://schemas.microsoft.com/office/drawing/2014/main" xmlns="" id="{6F09DB95-ECF5-4C9C-83E5-43E6887C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894" y="1446213"/>
            <a:ext cx="2355850" cy="457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3" name="Group 6">
            <a:extLst>
              <a:ext uri="{FF2B5EF4-FFF2-40B4-BE49-F238E27FC236}">
                <a16:creationId xmlns:a16="http://schemas.microsoft.com/office/drawing/2014/main" xmlns="" id="{D47BD3EE-4F61-44DF-A0D3-5B29560B75BD}"/>
              </a:ext>
            </a:extLst>
          </p:cNvPr>
          <p:cNvGrpSpPr>
            <a:grpSpLocks/>
          </p:cNvGrpSpPr>
          <p:nvPr/>
        </p:nvGrpSpPr>
        <p:grpSpPr bwMode="auto">
          <a:xfrm>
            <a:off x="4036919" y="1981201"/>
            <a:ext cx="363538" cy="731837"/>
            <a:chOff x="1488" y="1824"/>
            <a:chExt cx="192" cy="384"/>
          </a:xfrm>
        </p:grpSpPr>
        <p:sp>
          <p:nvSpPr>
            <p:cNvPr id="84" name="Oval 7">
              <a:extLst>
                <a:ext uri="{FF2B5EF4-FFF2-40B4-BE49-F238E27FC236}">
                  <a16:creationId xmlns:a16="http://schemas.microsoft.com/office/drawing/2014/main" xmlns="" id="{F6203E29-CCE4-490D-986D-4EB190393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5" name="Line 8">
              <a:extLst>
                <a:ext uri="{FF2B5EF4-FFF2-40B4-BE49-F238E27FC236}">
                  <a16:creationId xmlns:a16="http://schemas.microsoft.com/office/drawing/2014/main" xmlns="" id="{7631A93D-1A39-4F3D-AD6B-04CC49B2A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xmlns="" id="{F72B4FCE-7EAC-4379-AC2F-DDBF96A11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Line 10">
              <a:extLst>
                <a:ext uri="{FF2B5EF4-FFF2-40B4-BE49-F238E27FC236}">
                  <a16:creationId xmlns:a16="http://schemas.microsoft.com/office/drawing/2014/main" xmlns="" id="{CE2559F6-FD20-4C19-82DF-AE71C5B28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88" name="Group 11">
            <a:extLst>
              <a:ext uri="{FF2B5EF4-FFF2-40B4-BE49-F238E27FC236}">
                <a16:creationId xmlns:a16="http://schemas.microsoft.com/office/drawing/2014/main" xmlns="" id="{4EDC50FA-E009-4642-A671-9FF2EB0E38F1}"/>
              </a:ext>
            </a:extLst>
          </p:cNvPr>
          <p:cNvGrpSpPr>
            <a:grpSpLocks/>
          </p:cNvGrpSpPr>
          <p:nvPr/>
        </p:nvGrpSpPr>
        <p:grpSpPr bwMode="auto">
          <a:xfrm>
            <a:off x="9023257" y="4425951"/>
            <a:ext cx="361950" cy="731837"/>
            <a:chOff x="1488" y="1824"/>
            <a:chExt cx="192" cy="384"/>
          </a:xfrm>
        </p:grpSpPr>
        <p:sp>
          <p:nvSpPr>
            <p:cNvPr id="89" name="Oval 12">
              <a:extLst>
                <a:ext uri="{FF2B5EF4-FFF2-40B4-BE49-F238E27FC236}">
                  <a16:creationId xmlns:a16="http://schemas.microsoft.com/office/drawing/2014/main" xmlns="" id="{14B82456-343F-4D37-899D-E56B8F8F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0" name="Line 13">
              <a:extLst>
                <a:ext uri="{FF2B5EF4-FFF2-40B4-BE49-F238E27FC236}">
                  <a16:creationId xmlns:a16="http://schemas.microsoft.com/office/drawing/2014/main" xmlns="" id="{DB8D8787-DF4E-4296-84B3-08AA67D56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xmlns="" id="{D268C97E-A4CB-4506-B1A9-57094B07C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Line 15">
              <a:extLst>
                <a:ext uri="{FF2B5EF4-FFF2-40B4-BE49-F238E27FC236}">
                  <a16:creationId xmlns:a16="http://schemas.microsoft.com/office/drawing/2014/main" xmlns="" id="{09636C3B-9DC4-4C68-8E56-41F422B62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93" name="Group 16">
            <a:extLst>
              <a:ext uri="{FF2B5EF4-FFF2-40B4-BE49-F238E27FC236}">
                <a16:creationId xmlns:a16="http://schemas.microsoft.com/office/drawing/2014/main" xmlns="" id="{E51447B6-4F09-4E42-9B4C-31DB9AE4E293}"/>
              </a:ext>
            </a:extLst>
          </p:cNvPr>
          <p:cNvGrpSpPr>
            <a:grpSpLocks/>
          </p:cNvGrpSpPr>
          <p:nvPr/>
        </p:nvGrpSpPr>
        <p:grpSpPr bwMode="auto">
          <a:xfrm>
            <a:off x="9023257" y="2047876"/>
            <a:ext cx="361950" cy="731837"/>
            <a:chOff x="1488" y="1824"/>
            <a:chExt cx="192" cy="384"/>
          </a:xfrm>
        </p:grpSpPr>
        <p:sp>
          <p:nvSpPr>
            <p:cNvPr id="94" name="Oval 17">
              <a:extLst>
                <a:ext uri="{FF2B5EF4-FFF2-40B4-BE49-F238E27FC236}">
                  <a16:creationId xmlns:a16="http://schemas.microsoft.com/office/drawing/2014/main" xmlns="" id="{B9FF94BA-7B10-47FB-9F66-8EEE8557E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5" name="Line 18">
              <a:extLst>
                <a:ext uri="{FF2B5EF4-FFF2-40B4-BE49-F238E27FC236}">
                  <a16:creationId xmlns:a16="http://schemas.microsoft.com/office/drawing/2014/main" xmlns="" id="{2E567F25-57DA-4347-9086-0B920F654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xmlns="" id="{AA51E137-B158-419A-BCDA-E9540627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Line 20">
              <a:extLst>
                <a:ext uri="{FF2B5EF4-FFF2-40B4-BE49-F238E27FC236}">
                  <a16:creationId xmlns:a16="http://schemas.microsoft.com/office/drawing/2014/main" xmlns="" id="{47AF6B33-5D03-441E-81ED-C0B913F7B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98" name="Oval 21">
            <a:extLst>
              <a:ext uri="{FF2B5EF4-FFF2-40B4-BE49-F238E27FC236}">
                <a16:creationId xmlns:a16="http://schemas.microsoft.com/office/drawing/2014/main" xmlns="" id="{69A6FBEB-1CEE-4F24-A6FD-CC6EBF58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507" y="2178051"/>
            <a:ext cx="1758669" cy="5476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Oval 22">
            <a:extLst>
              <a:ext uri="{FF2B5EF4-FFF2-40B4-BE49-F238E27FC236}">
                <a16:creationId xmlns:a16="http://schemas.microsoft.com/office/drawing/2014/main" xmlns="" id="{447DCDBF-DC5F-47E6-BDDC-48C7D4F10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332" y="3824288"/>
            <a:ext cx="1541462" cy="5476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Oval 23">
            <a:extLst>
              <a:ext uri="{FF2B5EF4-FFF2-40B4-BE49-F238E27FC236}">
                <a16:creationId xmlns:a16="http://schemas.microsoft.com/office/drawing/2014/main" xmlns="" id="{F1C27522-D825-4619-896A-90DB708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332" y="4646613"/>
            <a:ext cx="1541462" cy="5492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Text Box 27">
            <a:extLst>
              <a:ext uri="{FF2B5EF4-FFF2-40B4-BE49-F238E27FC236}">
                <a16:creationId xmlns:a16="http://schemas.microsoft.com/office/drawing/2014/main" xmlns="" id="{A7359E35-0E31-47BE-8610-CE2EAFCEB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894" y="2752726"/>
            <a:ext cx="861326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+mj-lt"/>
              </a:rPr>
              <a:t>client</a:t>
            </a:r>
          </a:p>
        </p:txBody>
      </p:sp>
      <p:sp>
        <p:nvSpPr>
          <p:cNvPr id="102" name="Text Box 28">
            <a:extLst>
              <a:ext uri="{FF2B5EF4-FFF2-40B4-BE49-F238E27FC236}">
                <a16:creationId xmlns:a16="http://schemas.microsoft.com/office/drawing/2014/main" xmlns="" id="{809FA3AD-E5D2-48E0-BB74-8554CE899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3939" y="2725490"/>
            <a:ext cx="1404102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employee</a:t>
            </a:r>
          </a:p>
        </p:txBody>
      </p:sp>
      <p:sp>
        <p:nvSpPr>
          <p:cNvPr id="103" name="Text Box 29">
            <a:extLst>
              <a:ext uri="{FF2B5EF4-FFF2-40B4-BE49-F238E27FC236}">
                <a16:creationId xmlns:a16="http://schemas.microsoft.com/office/drawing/2014/main" xmlns="" id="{1E474347-2F38-4346-8BFF-20DD907F1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9232" y="5130801"/>
            <a:ext cx="1471685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supervisor</a:t>
            </a:r>
          </a:p>
        </p:txBody>
      </p:sp>
      <p:sp>
        <p:nvSpPr>
          <p:cNvPr id="104" name="Text Box 30">
            <a:extLst>
              <a:ext uri="{FF2B5EF4-FFF2-40B4-BE49-F238E27FC236}">
                <a16:creationId xmlns:a16="http://schemas.microsoft.com/office/drawing/2014/main" xmlns="" id="{850203B9-57F3-4644-A70F-384F80DCF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700" y="1437452"/>
            <a:ext cx="2262188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1"/>
                </a:solidFill>
                <a:latin typeface="+mj-lt"/>
              </a:rPr>
              <a:t>library system</a:t>
            </a:r>
          </a:p>
        </p:txBody>
      </p:sp>
      <p:sp>
        <p:nvSpPr>
          <p:cNvPr id="105" name="Line 31">
            <a:extLst>
              <a:ext uri="{FF2B5EF4-FFF2-40B4-BE49-F238E27FC236}">
                <a16:creationId xmlns:a16="http://schemas.microsoft.com/office/drawing/2014/main" xmlns="" id="{571D43F5-3B5C-475B-8CC3-789CEB614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0944" y="2452688"/>
            <a:ext cx="1358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06" name="Line 32">
            <a:extLst>
              <a:ext uri="{FF2B5EF4-FFF2-40B4-BE49-F238E27FC236}">
                <a16:creationId xmlns:a16="http://schemas.microsoft.com/office/drawing/2014/main" xmlns="" id="{2BA36820-FDE2-4909-B2F4-FDFC523B8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0944" y="2543176"/>
            <a:ext cx="1403350" cy="2408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07" name="Line 33">
            <a:extLst>
              <a:ext uri="{FF2B5EF4-FFF2-40B4-BE49-F238E27FC236}">
                <a16:creationId xmlns:a16="http://schemas.microsoft.com/office/drawing/2014/main" xmlns="" id="{C5EB25A0-5FC7-489C-A1B2-14813B10FC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2282" y="2452688"/>
            <a:ext cx="127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08" name="Line 34">
            <a:extLst>
              <a:ext uri="{FF2B5EF4-FFF2-40B4-BE49-F238E27FC236}">
                <a16:creationId xmlns:a16="http://schemas.microsoft.com/office/drawing/2014/main" xmlns="" id="{BBC7286B-DEBD-4BAC-B071-661B35BCB9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1794" y="2543176"/>
            <a:ext cx="1360488" cy="155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09" name="Line 35">
            <a:extLst>
              <a:ext uri="{FF2B5EF4-FFF2-40B4-BE49-F238E27FC236}">
                <a16:creationId xmlns:a16="http://schemas.microsoft.com/office/drawing/2014/main" xmlns="" id="{E378F9B4-041B-4D5E-BA16-3F684104EB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2282" y="2635251"/>
            <a:ext cx="12700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0" name="Line 36">
            <a:extLst>
              <a:ext uri="{FF2B5EF4-FFF2-40B4-BE49-F238E27FC236}">
                <a16:creationId xmlns:a16="http://schemas.microsoft.com/office/drawing/2014/main" xmlns="" id="{0C660306-4F5A-421E-803D-0522CB6935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2282" y="4921251"/>
            <a:ext cx="1360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1" name="Line 37">
            <a:extLst>
              <a:ext uri="{FF2B5EF4-FFF2-40B4-BE49-F238E27FC236}">
                <a16:creationId xmlns:a16="http://schemas.microsoft.com/office/drawing/2014/main" xmlns="" id="{D1E5BAFE-487B-4EF3-95F2-BDF79C031A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81794" y="4189413"/>
            <a:ext cx="1450975" cy="639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2" name="Oval 38">
            <a:extLst>
              <a:ext uri="{FF2B5EF4-FFF2-40B4-BE49-F238E27FC236}">
                <a16:creationId xmlns:a16="http://schemas.microsoft.com/office/drawing/2014/main" xmlns="" id="{9CE38508-D204-48DE-A770-00D806CB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332" y="3000376"/>
            <a:ext cx="1541462" cy="5492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Line 40">
            <a:extLst>
              <a:ext uri="{FF2B5EF4-FFF2-40B4-BE49-F238E27FC236}">
                <a16:creationId xmlns:a16="http://schemas.microsoft.com/office/drawing/2014/main" xmlns="" id="{9D27CC7E-0F50-48CE-8A72-F5FFAAEC9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0944" y="2452688"/>
            <a:ext cx="1449388" cy="822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4" name="Text Box 41">
            <a:extLst>
              <a:ext uri="{FF2B5EF4-FFF2-40B4-BE49-F238E27FC236}">
                <a16:creationId xmlns:a16="http://schemas.microsoft.com/office/drawing/2014/main" xmlns="" id="{6148D884-2C84-44A4-88A0-DE1D2D4D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706" y="2284413"/>
            <a:ext cx="1001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Borrow</a:t>
            </a:r>
          </a:p>
        </p:txBody>
      </p:sp>
      <p:sp>
        <p:nvSpPr>
          <p:cNvPr id="115" name="Text Box 42">
            <a:extLst>
              <a:ext uri="{FF2B5EF4-FFF2-40B4-BE49-F238E27FC236}">
                <a16:creationId xmlns:a16="http://schemas.microsoft.com/office/drawing/2014/main" xmlns="" id="{F618CA1C-05CE-4241-8D77-9F01E1206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804" y="3122613"/>
            <a:ext cx="915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Reserve</a:t>
            </a:r>
          </a:p>
        </p:txBody>
      </p:sp>
      <p:sp>
        <p:nvSpPr>
          <p:cNvPr id="116" name="Text Box 43">
            <a:extLst>
              <a:ext uri="{FF2B5EF4-FFF2-40B4-BE49-F238E27FC236}">
                <a16:creationId xmlns:a16="http://schemas.microsoft.com/office/drawing/2014/main" xmlns="" id="{4D644D4D-25A5-40AE-8AA0-D2113E585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124" y="3906743"/>
            <a:ext cx="1146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Order title</a:t>
            </a:r>
          </a:p>
        </p:txBody>
      </p:sp>
      <p:sp>
        <p:nvSpPr>
          <p:cNvPr id="117" name="Oval 44">
            <a:extLst>
              <a:ext uri="{FF2B5EF4-FFF2-40B4-BE49-F238E27FC236}">
                <a16:creationId xmlns:a16="http://schemas.microsoft.com/office/drawing/2014/main" xmlns="" id="{8CC07280-8E73-467E-8F90-C5A68784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612" y="4633166"/>
            <a:ext cx="1829594" cy="1010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Text Box 45">
            <a:extLst>
              <a:ext uri="{FF2B5EF4-FFF2-40B4-BE49-F238E27FC236}">
                <a16:creationId xmlns:a16="http://schemas.microsoft.com/office/drawing/2014/main" xmlns="" id="{BC4CF0E2-E7F1-4A49-9ACC-C1B731FDA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694" y="4875213"/>
            <a:ext cx="13985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Fine payment</a:t>
            </a:r>
          </a:p>
        </p:txBody>
      </p:sp>
    </p:spTree>
    <p:extLst>
      <p:ext uri="{BB962C8B-B14F-4D97-AF65-F5344CB8AC3E}">
        <p14:creationId xmlns:p14="http://schemas.microsoft.com/office/powerpoint/2010/main" val="37944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01122-0B3B-43B8-B125-2DFDB6C1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693F8-5F0D-450E-87AC-1935FA43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Correct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1B39EA-D4DA-438A-A493-2615DAD5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34</a:t>
            </a:fld>
            <a:endParaRPr lang="en-US"/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xmlns="" id="{0BBF0158-C80F-4E1D-8AAB-C74A90BD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341" y="1130167"/>
            <a:ext cx="2355850" cy="51325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4" name="Group 6">
            <a:extLst>
              <a:ext uri="{FF2B5EF4-FFF2-40B4-BE49-F238E27FC236}">
                <a16:creationId xmlns:a16="http://schemas.microsoft.com/office/drawing/2014/main" xmlns="" id="{FF0A6395-F4D2-46F8-A01B-3F45FC8A4F89}"/>
              </a:ext>
            </a:extLst>
          </p:cNvPr>
          <p:cNvGrpSpPr>
            <a:grpSpLocks/>
          </p:cNvGrpSpPr>
          <p:nvPr/>
        </p:nvGrpSpPr>
        <p:grpSpPr bwMode="auto">
          <a:xfrm>
            <a:off x="3516966" y="3052763"/>
            <a:ext cx="363538" cy="731838"/>
            <a:chOff x="1488" y="1824"/>
            <a:chExt cx="192" cy="384"/>
          </a:xfrm>
        </p:grpSpPr>
        <p:sp>
          <p:nvSpPr>
            <p:cNvPr id="45" name="Oval 7">
              <a:extLst>
                <a:ext uri="{FF2B5EF4-FFF2-40B4-BE49-F238E27FC236}">
                  <a16:creationId xmlns:a16="http://schemas.microsoft.com/office/drawing/2014/main" xmlns="" id="{B1A7C958-0B02-4A55-B0A0-1E531FF58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xmlns="" id="{5B9FD06A-E9DA-4623-B6F9-1BB23C026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xmlns="" id="{79EA06B7-F2C8-407F-9680-CF7A2C262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xmlns="" id="{8E9F86EE-B113-4214-BDDF-4E395D38B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49" name="Group 11">
            <a:extLst>
              <a:ext uri="{FF2B5EF4-FFF2-40B4-BE49-F238E27FC236}">
                <a16:creationId xmlns:a16="http://schemas.microsoft.com/office/drawing/2014/main" xmlns="" id="{8833CB47-9B20-4CAA-8E74-A1C0B098C621}"/>
              </a:ext>
            </a:extLst>
          </p:cNvPr>
          <p:cNvGrpSpPr>
            <a:grpSpLocks/>
          </p:cNvGrpSpPr>
          <p:nvPr/>
        </p:nvGrpSpPr>
        <p:grpSpPr bwMode="auto">
          <a:xfrm>
            <a:off x="9036704" y="4670426"/>
            <a:ext cx="361950" cy="731837"/>
            <a:chOff x="1488" y="1824"/>
            <a:chExt cx="192" cy="384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xmlns="" id="{333E0E48-E6D1-4D6A-8655-E96F06E85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xmlns="" id="{5E917622-C615-4292-89F5-B5A73FF39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62914721-9A5D-4847-A163-3C621ED4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15">
              <a:extLst>
                <a:ext uri="{FF2B5EF4-FFF2-40B4-BE49-F238E27FC236}">
                  <a16:creationId xmlns:a16="http://schemas.microsoft.com/office/drawing/2014/main" xmlns="" id="{B41427E2-3BDE-4884-8F84-1C2C1373C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54" name="Group 16">
            <a:extLst>
              <a:ext uri="{FF2B5EF4-FFF2-40B4-BE49-F238E27FC236}">
                <a16:creationId xmlns:a16="http://schemas.microsoft.com/office/drawing/2014/main" xmlns="" id="{288B4BB4-9380-4981-A908-091A19356C0D}"/>
              </a:ext>
            </a:extLst>
          </p:cNvPr>
          <p:cNvGrpSpPr>
            <a:grpSpLocks/>
          </p:cNvGrpSpPr>
          <p:nvPr/>
        </p:nvGrpSpPr>
        <p:grpSpPr bwMode="auto">
          <a:xfrm>
            <a:off x="9036704" y="2292351"/>
            <a:ext cx="361950" cy="731837"/>
            <a:chOff x="1488" y="1824"/>
            <a:chExt cx="192" cy="384"/>
          </a:xfrm>
        </p:grpSpPr>
        <p:sp>
          <p:nvSpPr>
            <p:cNvPr id="55" name="Oval 17">
              <a:extLst>
                <a:ext uri="{FF2B5EF4-FFF2-40B4-BE49-F238E27FC236}">
                  <a16:creationId xmlns:a16="http://schemas.microsoft.com/office/drawing/2014/main" xmlns="" id="{8D6765BC-BAFF-4B10-8D22-2727CCD53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xmlns="" id="{4FB34B2C-CDF1-42DD-A9FB-FABE3C5FF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xmlns="" id="{D26E723C-9F21-4DDA-895C-15DB10597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Line 20">
              <a:extLst>
                <a:ext uri="{FF2B5EF4-FFF2-40B4-BE49-F238E27FC236}">
                  <a16:creationId xmlns:a16="http://schemas.microsoft.com/office/drawing/2014/main" xmlns="" id="{3CF38BA0-DD60-4DEA-92E1-29349112F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59" name="Oval 21">
            <a:extLst>
              <a:ext uri="{FF2B5EF4-FFF2-40B4-BE49-F238E27FC236}">
                <a16:creationId xmlns:a16="http://schemas.microsoft.com/office/drawing/2014/main" xmlns="" id="{CC4289A2-5BF2-40AB-B9A8-A1213A7F0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704" y="2422556"/>
            <a:ext cx="1541462" cy="5476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Oval 22">
            <a:extLst>
              <a:ext uri="{FF2B5EF4-FFF2-40B4-BE49-F238E27FC236}">
                <a16:creationId xmlns:a16="http://schemas.microsoft.com/office/drawing/2014/main" xmlns="" id="{27507054-F59E-43B7-BEB1-0E19FF713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941" y="3976688"/>
            <a:ext cx="1524000" cy="6699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Oval 23">
            <a:extLst>
              <a:ext uri="{FF2B5EF4-FFF2-40B4-BE49-F238E27FC236}">
                <a16:creationId xmlns:a16="http://schemas.microsoft.com/office/drawing/2014/main" xmlns="" id="{B4861DA4-8324-413E-82BA-4ED1E436F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779" y="4891088"/>
            <a:ext cx="1541462" cy="5492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Text Box 24">
            <a:extLst>
              <a:ext uri="{FF2B5EF4-FFF2-40B4-BE49-F238E27FC236}">
                <a16:creationId xmlns:a16="http://schemas.microsoft.com/office/drawing/2014/main" xmlns="" id="{DD901A60-539B-4868-9A7F-3B8BD1B2A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941" y="3824288"/>
            <a:ext cx="115230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Teacher</a:t>
            </a:r>
          </a:p>
        </p:txBody>
      </p:sp>
      <p:sp>
        <p:nvSpPr>
          <p:cNvPr id="63" name="Text Box 25">
            <a:extLst>
              <a:ext uri="{FF2B5EF4-FFF2-40B4-BE49-F238E27FC236}">
                <a16:creationId xmlns:a16="http://schemas.microsoft.com/office/drawing/2014/main" xmlns="" id="{EBE1E801-DD42-4FB4-8F7D-7E940EEED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679" y="2997201"/>
            <a:ext cx="115627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+mj-lt"/>
              </a:rPr>
              <a:t>Student</a:t>
            </a:r>
          </a:p>
        </p:txBody>
      </p:sp>
      <p:sp>
        <p:nvSpPr>
          <p:cNvPr id="64" name="Text Box 26">
            <a:extLst>
              <a:ext uri="{FF2B5EF4-FFF2-40B4-BE49-F238E27FC236}">
                <a16:creationId xmlns:a16="http://schemas.microsoft.com/office/drawing/2014/main" xmlns="" id="{8A4BDA23-53F4-4262-B274-1C52FA33B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541" y="5375276"/>
            <a:ext cx="2875082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+mj-lt"/>
              </a:rPr>
              <a:t>Printing administrator</a:t>
            </a:r>
          </a:p>
        </p:txBody>
      </p:sp>
      <p:sp>
        <p:nvSpPr>
          <p:cNvPr id="65" name="Text Box 27">
            <a:extLst>
              <a:ext uri="{FF2B5EF4-FFF2-40B4-BE49-F238E27FC236}">
                <a16:creationId xmlns:a16="http://schemas.microsoft.com/office/drawing/2014/main" xmlns="" id="{C645D022-B04E-4361-BCCC-CAADE24FF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341" y="1130167"/>
            <a:ext cx="2609059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1"/>
                </a:solidFill>
                <a:latin typeface="+mj-lt"/>
              </a:rPr>
              <a:t>Grade Management system</a:t>
            </a:r>
          </a:p>
        </p:txBody>
      </p:sp>
      <p:sp>
        <p:nvSpPr>
          <p:cNvPr id="66" name="Line 28">
            <a:extLst>
              <a:ext uri="{FF2B5EF4-FFF2-40B4-BE49-F238E27FC236}">
                <a16:creationId xmlns:a16="http://schemas.microsoft.com/office/drawing/2014/main" xmlns="" id="{D9E4C8F5-1405-4706-8BC9-4143BDC345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2741" y="2697163"/>
            <a:ext cx="1860550" cy="822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" name="Line 29">
            <a:extLst>
              <a:ext uri="{FF2B5EF4-FFF2-40B4-BE49-F238E27FC236}">
                <a16:creationId xmlns:a16="http://schemas.microsoft.com/office/drawing/2014/main" xmlns="" id="{524B0DDC-038D-4CC5-BE82-743F77C00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741" y="3519488"/>
            <a:ext cx="1981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8" name="Line 30">
            <a:extLst>
              <a:ext uri="{FF2B5EF4-FFF2-40B4-BE49-F238E27FC236}">
                <a16:creationId xmlns:a16="http://schemas.microsoft.com/office/drawing/2014/main" xmlns="" id="{37927879-5A0B-4072-81F7-E180ED64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8992" y="2711451"/>
            <a:ext cx="1271588" cy="822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9" name="Line 33">
            <a:extLst>
              <a:ext uri="{FF2B5EF4-FFF2-40B4-BE49-F238E27FC236}">
                <a16:creationId xmlns:a16="http://schemas.microsoft.com/office/drawing/2014/main" xmlns="" id="{2342F768-195C-4B78-8FE0-E9C3F1442E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4766" y="5165725"/>
            <a:ext cx="1441449" cy="123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0" name="Line 34">
            <a:extLst>
              <a:ext uri="{FF2B5EF4-FFF2-40B4-BE49-F238E27FC236}">
                <a16:creationId xmlns:a16="http://schemas.microsoft.com/office/drawing/2014/main" xmlns="" id="{4C405143-0837-4566-9F4A-88F2D51935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7941" y="3595688"/>
            <a:ext cx="1438275" cy="1477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" name="Oval 35">
            <a:extLst>
              <a:ext uri="{FF2B5EF4-FFF2-40B4-BE49-F238E27FC236}">
                <a16:creationId xmlns:a16="http://schemas.microsoft.com/office/drawing/2014/main" xmlns="" id="{0830C340-62F2-4441-B75D-1572ADF5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779" y="3244851"/>
            <a:ext cx="1541462" cy="5492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Line 36">
            <a:extLst>
              <a:ext uri="{FF2B5EF4-FFF2-40B4-BE49-F238E27FC236}">
                <a16:creationId xmlns:a16="http://schemas.microsoft.com/office/drawing/2014/main" xmlns="" id="{52115BE0-E45F-4B5C-B860-078580714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741" y="3519488"/>
            <a:ext cx="1951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3" name="Text Box 37">
            <a:extLst>
              <a:ext uri="{FF2B5EF4-FFF2-40B4-BE49-F238E27FC236}">
                <a16:creationId xmlns:a16="http://schemas.microsoft.com/office/drawing/2014/main" xmlns="" id="{B57EDED6-1779-40EB-A697-AE1CCAC4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590" y="2417093"/>
            <a:ext cx="815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Record grades</a:t>
            </a:r>
          </a:p>
        </p:txBody>
      </p:sp>
      <p:sp>
        <p:nvSpPr>
          <p:cNvPr id="74" name="Text Box 38">
            <a:extLst>
              <a:ext uri="{FF2B5EF4-FFF2-40B4-BE49-F238E27FC236}">
                <a16:creationId xmlns:a16="http://schemas.microsoft.com/office/drawing/2014/main" xmlns="" id="{9D239445-68A1-42A1-9E3E-BA4AF5DB9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641" y="3367088"/>
            <a:ext cx="11798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View grades</a:t>
            </a:r>
          </a:p>
        </p:txBody>
      </p:sp>
      <p:sp>
        <p:nvSpPr>
          <p:cNvPr id="75" name="Text Box 39">
            <a:extLst>
              <a:ext uri="{FF2B5EF4-FFF2-40B4-BE49-F238E27FC236}">
                <a16:creationId xmlns:a16="http://schemas.microsoft.com/office/drawing/2014/main" xmlns="" id="{A209BDA9-A33A-4D64-8A27-807ED3D26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345" y="4005263"/>
            <a:ext cx="1225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Distribute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Report cards</a:t>
            </a:r>
          </a:p>
        </p:txBody>
      </p:sp>
      <p:sp>
        <p:nvSpPr>
          <p:cNvPr id="76" name="Oval 40">
            <a:extLst>
              <a:ext uri="{FF2B5EF4-FFF2-40B4-BE49-F238E27FC236}">
                <a16:creationId xmlns:a16="http://schemas.microsoft.com/office/drawing/2014/main" xmlns="" id="{A1C459B3-7189-43EC-9673-09F2473B8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941" y="4967288"/>
            <a:ext cx="1541463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Text Box 41">
            <a:extLst>
              <a:ext uri="{FF2B5EF4-FFF2-40B4-BE49-F238E27FC236}">
                <a16:creationId xmlns:a16="http://schemas.microsoft.com/office/drawing/2014/main" xmlns="" id="{E2952CA4-3E92-4DC9-9AF1-B20AA8D50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741" y="5119688"/>
            <a:ext cx="1550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Create report cards</a:t>
            </a:r>
          </a:p>
        </p:txBody>
      </p:sp>
    </p:spTree>
    <p:extLst>
      <p:ext uri="{BB962C8B-B14F-4D97-AF65-F5344CB8AC3E}">
        <p14:creationId xmlns:p14="http://schemas.microsoft.com/office/powerpoint/2010/main" val="32165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01122-0B3B-43B8-B125-2DFDB6C1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693F8-5F0D-450E-87AC-1935FA43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Correct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1B39EA-D4DA-438A-A493-2615DAD5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35</a:t>
            </a:fld>
            <a:endParaRPr lang="en-US"/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xmlns="" id="{2B005AA6-49A8-4A35-88E2-EFED82B0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1616075"/>
            <a:ext cx="7315200" cy="51054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xmlns="" id="{278132C6-2332-46A0-A2EB-43667522A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5883275"/>
            <a:ext cx="1565275" cy="742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 Box 6">
            <a:extLst>
              <a:ext uri="{FF2B5EF4-FFF2-40B4-BE49-F238E27FC236}">
                <a16:creationId xmlns:a16="http://schemas.microsoft.com/office/drawing/2014/main" xmlns="" id="{13189FC1-6991-44F5-8632-FA7A5583A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51" y="6107113"/>
            <a:ext cx="1619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Close Machine</a:t>
            </a:r>
          </a:p>
        </p:txBody>
      </p:sp>
      <p:sp>
        <p:nvSpPr>
          <p:cNvPr id="78" name="Text Box 7">
            <a:extLst>
              <a:ext uri="{FF2B5EF4-FFF2-40B4-BE49-F238E27FC236}">
                <a16:creationId xmlns:a16="http://schemas.microsoft.com/office/drawing/2014/main" xmlns="" id="{4461C35C-FA51-4BB6-A1DB-FD5BD214F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589" y="4957763"/>
            <a:ext cx="1112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      </a:t>
            </a:r>
          </a:p>
        </p:txBody>
      </p:sp>
      <p:grpSp>
        <p:nvGrpSpPr>
          <p:cNvPr id="79" name="Group 8">
            <a:extLst>
              <a:ext uri="{FF2B5EF4-FFF2-40B4-BE49-F238E27FC236}">
                <a16:creationId xmlns:a16="http://schemas.microsoft.com/office/drawing/2014/main" xmlns="" id="{90232F14-A43D-4BEA-8013-23CCA1081233}"/>
              </a:ext>
            </a:extLst>
          </p:cNvPr>
          <p:cNvGrpSpPr>
            <a:grpSpLocks/>
          </p:cNvGrpSpPr>
          <p:nvPr/>
        </p:nvGrpSpPr>
        <p:grpSpPr bwMode="auto">
          <a:xfrm>
            <a:off x="5322889" y="3117850"/>
            <a:ext cx="1592262" cy="609600"/>
            <a:chOff x="864" y="1536"/>
            <a:chExt cx="1203" cy="427"/>
          </a:xfrm>
        </p:grpSpPr>
        <p:sp>
          <p:nvSpPr>
            <p:cNvPr id="80" name="Oval 9">
              <a:extLst>
                <a:ext uri="{FF2B5EF4-FFF2-40B4-BE49-F238E27FC236}">
                  <a16:creationId xmlns:a16="http://schemas.microsoft.com/office/drawing/2014/main" xmlns="" id="{20506A77-6A01-46BF-A9B5-DD3185A7A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584"/>
              <a:ext cx="1203" cy="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1" name="Text Box 10">
              <a:extLst>
                <a:ext uri="{FF2B5EF4-FFF2-40B4-BE49-F238E27FC236}">
                  <a16:creationId xmlns:a16="http://schemas.microsoft.com/office/drawing/2014/main" xmlns="" id="{A74496E3-FF59-478A-A777-F93E7F823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36"/>
              <a:ext cx="74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+mj-lt"/>
                </a:rPr>
                <a:t>      Restock</a:t>
              </a:r>
            </a:p>
          </p:txBody>
        </p:sp>
      </p:grpSp>
      <p:grpSp>
        <p:nvGrpSpPr>
          <p:cNvPr id="82" name="Group 11">
            <a:extLst>
              <a:ext uri="{FF2B5EF4-FFF2-40B4-BE49-F238E27FC236}">
                <a16:creationId xmlns:a16="http://schemas.microsoft.com/office/drawing/2014/main" xmlns="" id="{02C1443C-E9FC-45A5-A845-88D01C95903A}"/>
              </a:ext>
            </a:extLst>
          </p:cNvPr>
          <p:cNvGrpSpPr>
            <a:grpSpLocks/>
          </p:cNvGrpSpPr>
          <p:nvPr/>
        </p:nvGrpSpPr>
        <p:grpSpPr bwMode="auto">
          <a:xfrm>
            <a:off x="8434389" y="3940175"/>
            <a:ext cx="1865312" cy="685800"/>
            <a:chOff x="3168" y="1296"/>
            <a:chExt cx="1409" cy="480"/>
          </a:xfrm>
        </p:grpSpPr>
        <p:sp>
          <p:nvSpPr>
            <p:cNvPr id="83" name="Oval 12">
              <a:extLst>
                <a:ext uri="{FF2B5EF4-FFF2-40B4-BE49-F238E27FC236}">
                  <a16:creationId xmlns:a16="http://schemas.microsoft.com/office/drawing/2014/main" xmlns="" id="{6A7C77E4-DA76-43B8-A3E3-90FBAEB84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xmlns="" id="{C46B38BA-32C9-41F0-A169-08E32C9AB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+mj-lt"/>
                </a:rPr>
                <a:t>Close Machine</a:t>
              </a: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xmlns="" id="{5328401B-BE3C-4991-A84C-5F673C0BEA08}"/>
              </a:ext>
            </a:extLst>
          </p:cNvPr>
          <p:cNvGrpSpPr>
            <a:grpSpLocks/>
          </p:cNvGrpSpPr>
          <p:nvPr/>
        </p:nvGrpSpPr>
        <p:grpSpPr bwMode="auto">
          <a:xfrm>
            <a:off x="8499476" y="2911475"/>
            <a:ext cx="1863725" cy="685800"/>
            <a:chOff x="3168" y="1296"/>
            <a:chExt cx="1409" cy="480"/>
          </a:xfrm>
        </p:grpSpPr>
        <p:sp>
          <p:nvSpPr>
            <p:cNvPr id="86" name="Oval 15">
              <a:extLst>
                <a:ext uri="{FF2B5EF4-FFF2-40B4-BE49-F238E27FC236}">
                  <a16:creationId xmlns:a16="http://schemas.microsoft.com/office/drawing/2014/main" xmlns="" id="{94DA6880-D142-4A40-9B37-75865427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7" name="Text Box 16">
              <a:extLst>
                <a:ext uri="{FF2B5EF4-FFF2-40B4-BE49-F238E27FC236}">
                  <a16:creationId xmlns:a16="http://schemas.microsoft.com/office/drawing/2014/main" xmlns="" id="{C2901662-6A7E-4422-9517-3923C3E39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+mj-lt"/>
                </a:rPr>
                <a:t>Open Machine</a:t>
              </a:r>
            </a:p>
          </p:txBody>
        </p:sp>
      </p:grpSp>
      <p:sp>
        <p:nvSpPr>
          <p:cNvPr id="88" name="Line 17">
            <a:extLst>
              <a:ext uri="{FF2B5EF4-FFF2-40B4-BE49-F238E27FC236}">
                <a16:creationId xmlns:a16="http://schemas.microsoft.com/office/drawing/2014/main" xmlns="" id="{B96BE7C2-2A52-4675-A64B-763E35A10B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0389" y="3186113"/>
            <a:ext cx="1589087" cy="2730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9" name="Line 18">
            <a:extLst>
              <a:ext uri="{FF2B5EF4-FFF2-40B4-BE49-F238E27FC236}">
                <a16:creationId xmlns:a16="http://schemas.microsoft.com/office/drawing/2014/main" xmlns="" id="{DA98AEAE-D983-4AA6-A363-C53DB3713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8476" y="3597275"/>
            <a:ext cx="1616075" cy="6969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0" name="Text Box 19">
            <a:extLst>
              <a:ext uri="{FF2B5EF4-FFF2-40B4-BE49-F238E27FC236}">
                <a16:creationId xmlns:a16="http://schemas.microsoft.com/office/drawing/2014/main" xmlns="" id="{BC354F8D-308B-422D-A952-E39D1AED1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4020578"/>
            <a:ext cx="1374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&lt;&lt;includes&gt;&gt;</a:t>
            </a:r>
          </a:p>
        </p:txBody>
      </p:sp>
      <p:sp>
        <p:nvSpPr>
          <p:cNvPr id="91" name="Text Box 20">
            <a:extLst>
              <a:ext uri="{FF2B5EF4-FFF2-40B4-BE49-F238E27FC236}">
                <a16:creationId xmlns:a16="http://schemas.microsoft.com/office/drawing/2014/main" xmlns="" id="{53B23B32-A34D-4F7B-9985-6C10C9DBB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89" y="2946400"/>
            <a:ext cx="132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&lt;&lt;includes&gt;&gt;</a:t>
            </a:r>
          </a:p>
        </p:txBody>
      </p:sp>
      <p:grpSp>
        <p:nvGrpSpPr>
          <p:cNvPr id="92" name="Group 21">
            <a:extLst>
              <a:ext uri="{FF2B5EF4-FFF2-40B4-BE49-F238E27FC236}">
                <a16:creationId xmlns:a16="http://schemas.microsoft.com/office/drawing/2014/main" xmlns="" id="{FC34F129-8C8E-4095-930A-5D4F0C3C233D}"/>
              </a:ext>
            </a:extLst>
          </p:cNvPr>
          <p:cNvGrpSpPr>
            <a:grpSpLocks/>
          </p:cNvGrpSpPr>
          <p:nvPr/>
        </p:nvGrpSpPr>
        <p:grpSpPr bwMode="auto">
          <a:xfrm>
            <a:off x="5257801" y="4941888"/>
            <a:ext cx="1590675" cy="609600"/>
            <a:chOff x="864" y="1536"/>
            <a:chExt cx="1203" cy="427"/>
          </a:xfrm>
        </p:grpSpPr>
        <p:sp>
          <p:nvSpPr>
            <p:cNvPr id="93" name="Oval 22">
              <a:extLst>
                <a:ext uri="{FF2B5EF4-FFF2-40B4-BE49-F238E27FC236}">
                  <a16:creationId xmlns:a16="http://schemas.microsoft.com/office/drawing/2014/main" xmlns="" id="{85239C80-B1EF-4215-92FB-55C945C11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584"/>
              <a:ext cx="1203" cy="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4" name="Text Box 23">
              <a:extLst>
                <a:ext uri="{FF2B5EF4-FFF2-40B4-BE49-F238E27FC236}">
                  <a16:creationId xmlns:a16="http://schemas.microsoft.com/office/drawing/2014/main" xmlns="" id="{C4AA38DD-EA51-432D-AC22-03E2ED6D3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36"/>
              <a:ext cx="7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+mj-lt"/>
                </a:rPr>
                <a:t>      Collect</a:t>
              </a:r>
            </a:p>
          </p:txBody>
        </p:sp>
      </p:grpSp>
      <p:grpSp>
        <p:nvGrpSpPr>
          <p:cNvPr id="95" name="Group 24">
            <a:extLst>
              <a:ext uri="{FF2B5EF4-FFF2-40B4-BE49-F238E27FC236}">
                <a16:creationId xmlns:a16="http://schemas.microsoft.com/office/drawing/2014/main" xmlns="" id="{43EE00D6-EB37-4052-8CDE-EFFE83B4E381}"/>
              </a:ext>
            </a:extLst>
          </p:cNvPr>
          <p:cNvGrpSpPr>
            <a:grpSpLocks/>
          </p:cNvGrpSpPr>
          <p:nvPr/>
        </p:nvGrpSpPr>
        <p:grpSpPr bwMode="auto">
          <a:xfrm>
            <a:off x="8434389" y="4735513"/>
            <a:ext cx="1863725" cy="685800"/>
            <a:chOff x="3168" y="1296"/>
            <a:chExt cx="1409" cy="480"/>
          </a:xfrm>
        </p:grpSpPr>
        <p:sp>
          <p:nvSpPr>
            <p:cNvPr id="96" name="Oval 25">
              <a:extLst>
                <a:ext uri="{FF2B5EF4-FFF2-40B4-BE49-F238E27FC236}">
                  <a16:creationId xmlns:a16="http://schemas.microsoft.com/office/drawing/2014/main" xmlns="" id="{9375325A-B1D8-4819-9D3D-126EA00F3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Text Box 26">
              <a:extLst>
                <a:ext uri="{FF2B5EF4-FFF2-40B4-BE49-F238E27FC236}">
                  <a16:creationId xmlns:a16="http://schemas.microsoft.com/office/drawing/2014/main" xmlns="" id="{8BBCD3FA-E79A-4741-A979-9A176D10A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+mj-lt"/>
                </a:rPr>
                <a:t>Open Machine</a:t>
              </a:r>
            </a:p>
          </p:txBody>
        </p:sp>
      </p:grpSp>
      <p:sp>
        <p:nvSpPr>
          <p:cNvPr id="98" name="Line 27">
            <a:extLst>
              <a:ext uri="{FF2B5EF4-FFF2-40B4-BE49-F238E27FC236}">
                <a16:creationId xmlns:a16="http://schemas.microsoft.com/office/drawing/2014/main" xmlns="" id="{8416F6B5-55BF-4A41-B485-010BA06729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5301" y="5010150"/>
            <a:ext cx="1589088" cy="2746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9" name="Line 28">
            <a:extLst>
              <a:ext uri="{FF2B5EF4-FFF2-40B4-BE49-F238E27FC236}">
                <a16:creationId xmlns:a16="http://schemas.microsoft.com/office/drawing/2014/main" xmlns="" id="{A3C92573-393A-43F6-A6A0-96F5B41B3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1" y="5421313"/>
            <a:ext cx="15875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0" name="Text Box 29">
            <a:extLst>
              <a:ext uri="{FF2B5EF4-FFF2-40B4-BE49-F238E27FC236}">
                <a16:creationId xmlns:a16="http://schemas.microsoft.com/office/drawing/2014/main" xmlns="" id="{02108CA8-3349-4B4C-80A6-AA14B668F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5867400"/>
            <a:ext cx="132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&lt;&lt;includes&gt;&gt;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xmlns="" id="{086B98DA-4611-4B79-88AA-6C70F629F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1" y="4770438"/>
            <a:ext cx="132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&lt;&lt;includes&gt;&gt;</a:t>
            </a:r>
          </a:p>
        </p:txBody>
      </p:sp>
      <p:grpSp>
        <p:nvGrpSpPr>
          <p:cNvPr id="102" name="Group 31">
            <a:extLst>
              <a:ext uri="{FF2B5EF4-FFF2-40B4-BE49-F238E27FC236}">
                <a16:creationId xmlns:a16="http://schemas.microsoft.com/office/drawing/2014/main" xmlns="" id="{AC57A66E-8EEE-40E9-91CD-81AF8C4B5D2B}"/>
              </a:ext>
            </a:extLst>
          </p:cNvPr>
          <p:cNvGrpSpPr>
            <a:grpSpLocks/>
          </p:cNvGrpSpPr>
          <p:nvPr/>
        </p:nvGrpSpPr>
        <p:grpSpPr bwMode="auto">
          <a:xfrm>
            <a:off x="5410201" y="1844675"/>
            <a:ext cx="2057400" cy="609600"/>
            <a:chOff x="864" y="1536"/>
            <a:chExt cx="1203" cy="427"/>
          </a:xfrm>
        </p:grpSpPr>
        <p:sp>
          <p:nvSpPr>
            <p:cNvPr id="103" name="Oval 32">
              <a:extLst>
                <a:ext uri="{FF2B5EF4-FFF2-40B4-BE49-F238E27FC236}">
                  <a16:creationId xmlns:a16="http://schemas.microsoft.com/office/drawing/2014/main" xmlns="" id="{0CCCA229-17E2-41C3-99F3-89E527333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584"/>
              <a:ext cx="1203" cy="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4" name="Text Box 33">
              <a:extLst>
                <a:ext uri="{FF2B5EF4-FFF2-40B4-BE49-F238E27FC236}">
                  <a16:creationId xmlns:a16="http://schemas.microsoft.com/office/drawing/2014/main" xmlns="" id="{C9B7ECF7-D733-40A9-AD01-1EC3695ED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36"/>
              <a:ext cx="74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+mj-lt"/>
                </a:rPr>
                <a:t>Buy a product</a:t>
              </a:r>
            </a:p>
          </p:txBody>
        </p:sp>
      </p:grpSp>
      <p:sp>
        <p:nvSpPr>
          <p:cNvPr id="105" name="Oval 34">
            <a:extLst>
              <a:ext uri="{FF2B5EF4-FFF2-40B4-BE49-F238E27FC236}">
                <a16:creationId xmlns:a16="http://schemas.microsoft.com/office/drawing/2014/main" xmlns="" id="{A05DF345-ED4A-44CF-BC9F-474BEA0D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049" y="4359275"/>
            <a:ext cx="2091927" cy="541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xmlns="" id="{4EF95E40-1B92-476E-BD64-A9540B34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463" y="4435474"/>
            <a:ext cx="1867297" cy="34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Restock Quickly</a:t>
            </a:r>
          </a:p>
        </p:txBody>
      </p:sp>
      <p:sp>
        <p:nvSpPr>
          <p:cNvPr id="107" name="Line 36">
            <a:extLst>
              <a:ext uri="{FF2B5EF4-FFF2-40B4-BE49-F238E27FC236}">
                <a16:creationId xmlns:a16="http://schemas.microsoft.com/office/drawing/2014/main" xmlns="" id="{AB776CE7-001C-4407-91E7-5EFF623B3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1" y="3749675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grpSp>
        <p:nvGrpSpPr>
          <p:cNvPr id="108" name="Group 37">
            <a:extLst>
              <a:ext uri="{FF2B5EF4-FFF2-40B4-BE49-F238E27FC236}">
                <a16:creationId xmlns:a16="http://schemas.microsoft.com/office/drawing/2014/main" xmlns="" id="{36CD8F54-3A7C-4F3E-8230-4603905AB192}"/>
              </a:ext>
            </a:extLst>
          </p:cNvPr>
          <p:cNvGrpSpPr>
            <a:grpSpLocks/>
          </p:cNvGrpSpPr>
          <p:nvPr/>
        </p:nvGrpSpPr>
        <p:grpSpPr bwMode="auto">
          <a:xfrm>
            <a:off x="2617789" y="4435475"/>
            <a:ext cx="258762" cy="546100"/>
            <a:chOff x="1488" y="1824"/>
            <a:chExt cx="192" cy="384"/>
          </a:xfrm>
        </p:grpSpPr>
        <p:sp>
          <p:nvSpPr>
            <p:cNvPr id="109" name="Oval 38">
              <a:extLst>
                <a:ext uri="{FF2B5EF4-FFF2-40B4-BE49-F238E27FC236}">
                  <a16:creationId xmlns:a16="http://schemas.microsoft.com/office/drawing/2014/main" xmlns="" id="{948E5C2B-DDD4-4B55-8902-E0ECAB333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0" name="Line 39">
              <a:extLst>
                <a:ext uri="{FF2B5EF4-FFF2-40B4-BE49-F238E27FC236}">
                  <a16:creationId xmlns:a16="http://schemas.microsoft.com/office/drawing/2014/main" xmlns="" id="{E132BDD3-A454-49BC-99AB-111A9E4AB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xmlns="" id="{AC76B1CA-DF52-48EE-8C74-4E1006CC9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2" name="Line 41">
              <a:extLst>
                <a:ext uri="{FF2B5EF4-FFF2-40B4-BE49-F238E27FC236}">
                  <a16:creationId xmlns:a16="http://schemas.microsoft.com/office/drawing/2014/main" xmlns="" id="{54FC9AF7-C2E9-4A69-80DA-F39A3428B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36" name="Line 65">
            <a:extLst>
              <a:ext uri="{FF2B5EF4-FFF2-40B4-BE49-F238E27FC236}">
                <a16:creationId xmlns:a16="http://schemas.microsoft.com/office/drawing/2014/main" xmlns="" id="{E3A43DA8-D7E3-4E31-AF75-A95EBDADE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1" y="3521075"/>
            <a:ext cx="2286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137" name="Line 66">
            <a:extLst>
              <a:ext uri="{FF2B5EF4-FFF2-40B4-BE49-F238E27FC236}">
                <a16:creationId xmlns:a16="http://schemas.microsoft.com/office/drawing/2014/main" xmlns="" id="{818C7F4A-32C5-424F-9C24-2801CBB23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1" y="4664075"/>
            <a:ext cx="2133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grpSp>
        <p:nvGrpSpPr>
          <p:cNvPr id="138" name="Group 67">
            <a:extLst>
              <a:ext uri="{FF2B5EF4-FFF2-40B4-BE49-F238E27FC236}">
                <a16:creationId xmlns:a16="http://schemas.microsoft.com/office/drawing/2014/main" xmlns="" id="{49CA8BB6-6FB8-49A1-9248-B1A6ACBBD19F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2301875"/>
            <a:ext cx="258763" cy="546100"/>
            <a:chOff x="1488" y="1824"/>
            <a:chExt cx="192" cy="384"/>
          </a:xfrm>
        </p:grpSpPr>
        <p:sp>
          <p:nvSpPr>
            <p:cNvPr id="139" name="Oval 68">
              <a:extLst>
                <a:ext uri="{FF2B5EF4-FFF2-40B4-BE49-F238E27FC236}">
                  <a16:creationId xmlns:a16="http://schemas.microsoft.com/office/drawing/2014/main" xmlns="" id="{F57B26C9-9F5F-4411-92E4-CADCD7B28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fr-FR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0" name="Line 69">
              <a:extLst>
                <a:ext uri="{FF2B5EF4-FFF2-40B4-BE49-F238E27FC236}">
                  <a16:creationId xmlns:a16="http://schemas.microsoft.com/office/drawing/2014/main" xmlns="" id="{8F049888-7EE8-4C45-82FB-9CFAEB3F5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1" name="Freeform 70">
              <a:extLst>
                <a:ext uri="{FF2B5EF4-FFF2-40B4-BE49-F238E27FC236}">
                  <a16:creationId xmlns:a16="http://schemas.microsoft.com/office/drawing/2014/main" xmlns="" id="{50821C06-4F37-4CCD-99B8-FFC1A7090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2" name="Line 71">
              <a:extLst>
                <a:ext uri="{FF2B5EF4-FFF2-40B4-BE49-F238E27FC236}">
                  <a16:creationId xmlns:a16="http://schemas.microsoft.com/office/drawing/2014/main" xmlns="" id="{3E3D1945-A6F4-4EB2-B7CA-F6366BEB7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43" name="Line 72">
            <a:extLst>
              <a:ext uri="{FF2B5EF4-FFF2-40B4-BE49-F238E27FC236}">
                <a16:creationId xmlns:a16="http://schemas.microsoft.com/office/drawing/2014/main" xmlns="" id="{9299443F-73BC-4CF1-A3F5-61F63F10BC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1" y="2225675"/>
            <a:ext cx="2362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144" name="Text Box 73">
            <a:extLst>
              <a:ext uri="{FF2B5EF4-FFF2-40B4-BE49-F238E27FC236}">
                <a16:creationId xmlns:a16="http://schemas.microsoft.com/office/drawing/2014/main" xmlns="" id="{1B4ABE8A-C466-4816-BCAE-B3BD4EB4B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636" y="3140075"/>
            <a:ext cx="9624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145" name="Text Box 74">
            <a:extLst>
              <a:ext uri="{FF2B5EF4-FFF2-40B4-BE49-F238E27FC236}">
                <a16:creationId xmlns:a16="http://schemas.microsoft.com/office/drawing/2014/main" xmlns="" id="{09F9BB24-6704-4D17-A0B8-28F9176C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406" y="5004734"/>
            <a:ext cx="8483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supplier</a:t>
            </a:r>
          </a:p>
        </p:txBody>
      </p:sp>
      <p:sp>
        <p:nvSpPr>
          <p:cNvPr id="146" name="Text Box 75">
            <a:extLst>
              <a:ext uri="{FF2B5EF4-FFF2-40B4-BE49-F238E27FC236}">
                <a16:creationId xmlns:a16="http://schemas.microsoft.com/office/drawing/2014/main" xmlns="" id="{75E25B13-5FC8-4A4E-8800-25DB0AD3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0265" y="1612840"/>
            <a:ext cx="23063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1"/>
                </a:solidFill>
                <a:latin typeface="+mj-lt"/>
              </a:rPr>
              <a:t>Self Service Machine</a:t>
            </a:r>
          </a:p>
        </p:txBody>
      </p:sp>
      <p:sp>
        <p:nvSpPr>
          <p:cNvPr id="147" name="Line 36">
            <a:extLst>
              <a:ext uri="{FF2B5EF4-FFF2-40B4-BE49-F238E27FC236}">
                <a16:creationId xmlns:a16="http://schemas.microsoft.com/office/drawing/2014/main" xmlns="" id="{74AF8B3E-F37A-46FF-A9EB-E2D3EAB25A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8230" y="2501922"/>
            <a:ext cx="161531" cy="63815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148" name="Text Box 19">
            <a:extLst>
              <a:ext uri="{FF2B5EF4-FFF2-40B4-BE49-F238E27FC236}">
                <a16:creationId xmlns:a16="http://schemas.microsoft.com/office/drawing/2014/main" xmlns="" id="{EB07A9E6-08C4-4139-BE85-D1BC6B50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2520156"/>
            <a:ext cx="1374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&lt;&lt;includes&gt;&gt;</a:t>
            </a:r>
          </a:p>
        </p:txBody>
      </p:sp>
    </p:spTree>
    <p:extLst>
      <p:ext uri="{BB962C8B-B14F-4D97-AF65-F5344CB8AC3E}">
        <p14:creationId xmlns:p14="http://schemas.microsoft.com/office/powerpoint/2010/main" val="41007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01122-0B3B-43B8-B125-2DFDB6C1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693F8-5F0D-450E-87AC-1935FA43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Correct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1B39EA-D4DA-438A-A493-2615DAD5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36</a:t>
            </a:fld>
            <a:endParaRPr lang="en-US"/>
          </a:p>
        </p:txBody>
      </p:sp>
      <p:sp>
        <p:nvSpPr>
          <p:cNvPr id="93" name="Oval 3">
            <a:extLst>
              <a:ext uri="{FF2B5EF4-FFF2-40B4-BE49-F238E27FC236}">
                <a16:creationId xmlns:a16="http://schemas.microsoft.com/office/drawing/2014/main" xmlns="" id="{59E186B4-7407-4016-967C-ABE6A4806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14763"/>
            <a:ext cx="1525588" cy="912813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Withdraw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Money</a:t>
            </a:r>
          </a:p>
        </p:txBody>
      </p:sp>
      <p:grpSp>
        <p:nvGrpSpPr>
          <p:cNvPr id="94" name="Group 4">
            <a:extLst>
              <a:ext uri="{FF2B5EF4-FFF2-40B4-BE49-F238E27FC236}">
                <a16:creationId xmlns:a16="http://schemas.microsoft.com/office/drawing/2014/main" xmlns="" id="{F8823936-4D69-4DF3-8A25-54F0CDFAA09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662363"/>
            <a:ext cx="1066800" cy="1431925"/>
            <a:chOff x="672" y="1152"/>
            <a:chExt cx="672" cy="902"/>
          </a:xfrm>
        </p:grpSpPr>
        <p:grpSp>
          <p:nvGrpSpPr>
            <p:cNvPr id="95" name="Group 5">
              <a:extLst>
                <a:ext uri="{FF2B5EF4-FFF2-40B4-BE49-F238E27FC236}">
                  <a16:creationId xmlns:a16="http://schemas.microsoft.com/office/drawing/2014/main" xmlns="" id="{55FE4CCF-3069-4354-9F87-23513502BF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152"/>
              <a:ext cx="226" cy="531"/>
              <a:chOff x="590" y="1053"/>
              <a:chExt cx="226" cy="531"/>
            </a:xfrm>
          </p:grpSpPr>
          <p:sp>
            <p:nvSpPr>
              <p:cNvPr id="97" name="Oval 6">
                <a:extLst>
                  <a:ext uri="{FF2B5EF4-FFF2-40B4-BE49-F238E27FC236}">
                    <a16:creationId xmlns:a16="http://schemas.microsoft.com/office/drawing/2014/main" xmlns="" id="{B2E60214-C740-4DC2-AD32-BE2BC8332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1053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fr-FR" sz="16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8" name="Line 7">
                <a:extLst>
                  <a:ext uri="{FF2B5EF4-FFF2-40B4-BE49-F238E27FC236}">
                    <a16:creationId xmlns:a16="http://schemas.microsoft.com/office/drawing/2014/main" xmlns="" id="{6DBA435A-8841-42AC-934B-27B623CAD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8">
                <a:extLst>
                  <a:ext uri="{FF2B5EF4-FFF2-40B4-BE49-F238E27FC236}">
                    <a16:creationId xmlns:a16="http://schemas.microsoft.com/office/drawing/2014/main" xmlns="" id="{68D90D29-6DA3-438D-9409-4571E848B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" y="1440"/>
                <a:ext cx="13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9">
                <a:extLst>
                  <a:ext uri="{FF2B5EF4-FFF2-40B4-BE49-F238E27FC236}">
                    <a16:creationId xmlns:a16="http://schemas.microsoft.com/office/drawing/2014/main" xmlns="" id="{A8ECE31D-62C3-494E-9CB5-1CC121AFD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" y="1440"/>
                <a:ext cx="96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">
                <a:extLst>
                  <a:ext uri="{FF2B5EF4-FFF2-40B4-BE49-F238E27FC236}">
                    <a16:creationId xmlns:a16="http://schemas.microsoft.com/office/drawing/2014/main" xmlns="" id="{D9E3EE31-6E3D-4C05-826F-896E9EBD9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2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Text Box 11">
              <a:extLst>
                <a:ext uri="{FF2B5EF4-FFF2-40B4-BE49-F238E27FC236}">
                  <a16:creationId xmlns:a16="http://schemas.microsoft.com/office/drawing/2014/main" xmlns="" id="{532DD8EA-A18A-4A5F-9A62-3E31EA363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728"/>
              <a:ext cx="67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fr-FR" sz="1400">
                  <a:solidFill>
                    <a:schemeClr val="tx1"/>
                  </a:solidFill>
                  <a:latin typeface="Arial" panose="020B0604020202020204" pitchFamily="34" charset="0"/>
                </a:rPr>
                <a:t>Bank Customer</a:t>
              </a:r>
            </a:p>
          </p:txBody>
        </p:sp>
      </p:grpSp>
      <p:grpSp>
        <p:nvGrpSpPr>
          <p:cNvPr id="102" name="Group 12">
            <a:extLst>
              <a:ext uri="{FF2B5EF4-FFF2-40B4-BE49-F238E27FC236}">
                <a16:creationId xmlns:a16="http://schemas.microsoft.com/office/drawing/2014/main" xmlns="" id="{D9EBDD20-B03C-4A1F-B449-A7295D325B16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576763"/>
            <a:ext cx="990600" cy="1600200"/>
            <a:chOff x="4320" y="1488"/>
            <a:chExt cx="624" cy="1008"/>
          </a:xfrm>
        </p:grpSpPr>
        <p:grpSp>
          <p:nvGrpSpPr>
            <p:cNvPr id="103" name="Group 13">
              <a:extLst>
                <a:ext uri="{FF2B5EF4-FFF2-40B4-BE49-F238E27FC236}">
                  <a16:creationId xmlns:a16="http://schemas.microsoft.com/office/drawing/2014/main" xmlns="" id="{301F5BA7-A265-4357-BCD9-57760980B6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488"/>
              <a:ext cx="226" cy="531"/>
              <a:chOff x="590" y="1053"/>
              <a:chExt cx="226" cy="531"/>
            </a:xfrm>
          </p:grpSpPr>
          <p:sp>
            <p:nvSpPr>
              <p:cNvPr id="105" name="Oval 14">
                <a:extLst>
                  <a:ext uri="{FF2B5EF4-FFF2-40B4-BE49-F238E27FC236}">
                    <a16:creationId xmlns:a16="http://schemas.microsoft.com/office/drawing/2014/main" xmlns="" id="{230D602D-2491-4390-B585-B01777E90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1053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fr-FR" sz="16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Line 15">
                <a:extLst>
                  <a:ext uri="{FF2B5EF4-FFF2-40B4-BE49-F238E27FC236}">
                    <a16:creationId xmlns:a16="http://schemas.microsoft.com/office/drawing/2014/main" xmlns="" id="{31AC56C0-684E-4A6E-9EF3-F00D9AC51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16">
                <a:extLst>
                  <a:ext uri="{FF2B5EF4-FFF2-40B4-BE49-F238E27FC236}">
                    <a16:creationId xmlns:a16="http://schemas.microsoft.com/office/drawing/2014/main" xmlns="" id="{F8B33AB8-13ED-4EA8-8B42-961983D19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" y="1440"/>
                <a:ext cx="13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17">
                <a:extLst>
                  <a:ext uri="{FF2B5EF4-FFF2-40B4-BE49-F238E27FC236}">
                    <a16:creationId xmlns:a16="http://schemas.microsoft.com/office/drawing/2014/main" xmlns="" id="{5F42A492-820A-42C2-8549-02D19EF4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" y="1440"/>
                <a:ext cx="96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8">
                <a:extLst>
                  <a:ext uri="{FF2B5EF4-FFF2-40B4-BE49-F238E27FC236}">
                    <a16:creationId xmlns:a16="http://schemas.microsoft.com/office/drawing/2014/main" xmlns="" id="{CB01B25D-7648-4372-92F7-93BA06EED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2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xmlns="" id="{9DB8E099-43B0-4176-9109-1E461CB5D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36"/>
              <a:ext cx="62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fr-FR" sz="1400">
                  <a:solidFill>
                    <a:schemeClr val="tx1"/>
                  </a:solidFill>
                  <a:latin typeface="Arial" panose="020B0604020202020204" pitchFamily="34" charset="0"/>
                </a:rPr>
                <a:t>Customer Accounts Database</a:t>
              </a:r>
            </a:p>
          </p:txBody>
        </p:sp>
      </p:grpSp>
      <p:sp>
        <p:nvSpPr>
          <p:cNvPr id="110" name="Oval 21">
            <a:extLst>
              <a:ext uri="{FF2B5EF4-FFF2-40B4-BE49-F238E27FC236}">
                <a16:creationId xmlns:a16="http://schemas.microsoft.com/office/drawing/2014/main" xmlns="" id="{4D956DE9-E695-4B17-BC67-207D8330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033963"/>
            <a:ext cx="1525588" cy="912813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1b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Withdraw from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Savings</a:t>
            </a:r>
          </a:p>
        </p:txBody>
      </p:sp>
      <p:sp>
        <p:nvSpPr>
          <p:cNvPr id="111" name="Oval 22">
            <a:extLst>
              <a:ext uri="{FF2B5EF4-FFF2-40B4-BE49-F238E27FC236}">
                <a16:creationId xmlns:a16="http://schemas.microsoft.com/office/drawing/2014/main" xmlns="" id="{7C116E4A-3D8A-496B-9755-EDC4CA1A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976563"/>
            <a:ext cx="1525588" cy="912813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1a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Withdraw from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Checking</a:t>
            </a:r>
          </a:p>
        </p:txBody>
      </p:sp>
      <p:sp>
        <p:nvSpPr>
          <p:cNvPr id="112" name="Line 23">
            <a:extLst>
              <a:ext uri="{FF2B5EF4-FFF2-40B4-BE49-F238E27FC236}">
                <a16:creationId xmlns:a16="http://schemas.microsoft.com/office/drawing/2014/main" xmlns="" id="{768B8750-EFE9-4EA6-89E1-532108080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043363"/>
            <a:ext cx="914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24">
            <a:extLst>
              <a:ext uri="{FF2B5EF4-FFF2-40B4-BE49-F238E27FC236}">
                <a16:creationId xmlns:a16="http://schemas.microsoft.com/office/drawing/2014/main" xmlns="" id="{5439B68F-345C-4FB7-B081-4BAC4FCBC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662363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25">
            <a:extLst>
              <a:ext uri="{FF2B5EF4-FFF2-40B4-BE49-F238E27FC236}">
                <a16:creationId xmlns:a16="http://schemas.microsoft.com/office/drawing/2014/main" xmlns="" id="{8CD1B101-0C95-4E3F-AE07-2AFED1875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576763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Text Box 26">
            <a:extLst>
              <a:ext uri="{FF2B5EF4-FFF2-40B4-BE49-F238E27FC236}">
                <a16:creationId xmlns:a16="http://schemas.microsoft.com/office/drawing/2014/main" xmlns="" id="{CBE45565-39DE-4002-9BE8-FDFE02DA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957763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&lt;&lt;extend&gt;&gt;</a:t>
            </a:r>
          </a:p>
        </p:txBody>
      </p:sp>
      <p:sp>
        <p:nvSpPr>
          <p:cNvPr id="116" name="Text Box 27">
            <a:extLst>
              <a:ext uri="{FF2B5EF4-FFF2-40B4-BE49-F238E27FC236}">
                <a16:creationId xmlns:a16="http://schemas.microsoft.com/office/drawing/2014/main" xmlns="" id="{42917001-BE5E-4D56-A385-87376E33C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509963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&lt;&lt;extend&gt;&gt;</a:t>
            </a:r>
          </a:p>
        </p:txBody>
      </p:sp>
      <p:sp>
        <p:nvSpPr>
          <p:cNvPr id="117" name="Line 28">
            <a:extLst>
              <a:ext uri="{FF2B5EF4-FFF2-40B4-BE49-F238E27FC236}">
                <a16:creationId xmlns:a16="http://schemas.microsoft.com/office/drawing/2014/main" xmlns="" id="{8382C6DD-2420-4AAE-8414-910843449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110163"/>
            <a:ext cx="1295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54">
            <a:extLst>
              <a:ext uri="{FF2B5EF4-FFF2-40B4-BE49-F238E27FC236}">
                <a16:creationId xmlns:a16="http://schemas.microsoft.com/office/drawing/2014/main" xmlns="" id="{2B306675-4C61-4F2C-8222-DC83D1F7D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433763"/>
            <a:ext cx="838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01122-0B3B-43B8-B125-2DFDB6C1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693F8-5F0D-450E-87AC-1935FA43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Correct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1B39EA-D4DA-438A-A493-2615DAD5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37</a:t>
            </a:fld>
            <a:endParaRPr lang="en-US"/>
          </a:p>
        </p:txBody>
      </p:sp>
      <p:sp>
        <p:nvSpPr>
          <p:cNvPr id="31" name="Oval 2">
            <a:extLst>
              <a:ext uri="{FF2B5EF4-FFF2-40B4-BE49-F238E27FC236}">
                <a16:creationId xmlns:a16="http://schemas.microsoft.com/office/drawing/2014/main" xmlns="" id="{6ECB6F6E-9665-4857-BE69-A6527C3DA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14763"/>
            <a:ext cx="1525588" cy="912813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Withdraw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Money</a:t>
            </a:r>
          </a:p>
        </p:txBody>
      </p:sp>
      <p:grpSp>
        <p:nvGrpSpPr>
          <p:cNvPr id="32" name="Group 3">
            <a:extLst>
              <a:ext uri="{FF2B5EF4-FFF2-40B4-BE49-F238E27FC236}">
                <a16:creationId xmlns:a16="http://schemas.microsoft.com/office/drawing/2014/main" xmlns="" id="{45714361-CC70-42B5-8D08-9242B163ED5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662363"/>
            <a:ext cx="1066800" cy="1431925"/>
            <a:chOff x="672" y="1152"/>
            <a:chExt cx="672" cy="902"/>
          </a:xfrm>
        </p:grpSpPr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xmlns="" id="{5DD31837-6445-4CF8-B8F4-6DB2436725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152"/>
              <a:ext cx="226" cy="531"/>
              <a:chOff x="590" y="1053"/>
              <a:chExt cx="226" cy="531"/>
            </a:xfrm>
          </p:grpSpPr>
          <p:sp>
            <p:nvSpPr>
              <p:cNvPr id="35" name="Oval 5">
                <a:extLst>
                  <a:ext uri="{FF2B5EF4-FFF2-40B4-BE49-F238E27FC236}">
                    <a16:creationId xmlns:a16="http://schemas.microsoft.com/office/drawing/2014/main" xmlns="" id="{8B26E53B-3F3A-4D9D-A923-9B2017F41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1053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fr-FR" sz="16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6" name="Line 6">
                <a:extLst>
                  <a:ext uri="{FF2B5EF4-FFF2-40B4-BE49-F238E27FC236}">
                    <a16:creationId xmlns:a16="http://schemas.microsoft.com/office/drawing/2014/main" xmlns="" id="{C7D8A43C-B2AB-4B57-BF3C-019492A48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7">
                <a:extLst>
                  <a:ext uri="{FF2B5EF4-FFF2-40B4-BE49-F238E27FC236}">
                    <a16:creationId xmlns:a16="http://schemas.microsoft.com/office/drawing/2014/main" xmlns="" id="{40CD0ADE-377D-4F12-9C54-0BD3C3587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" y="1440"/>
                <a:ext cx="13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">
                <a:extLst>
                  <a:ext uri="{FF2B5EF4-FFF2-40B4-BE49-F238E27FC236}">
                    <a16:creationId xmlns:a16="http://schemas.microsoft.com/office/drawing/2014/main" xmlns="" id="{4C66C6D7-D90A-4A82-8270-1F8CB1D6A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" y="1440"/>
                <a:ext cx="96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">
                <a:extLst>
                  <a:ext uri="{FF2B5EF4-FFF2-40B4-BE49-F238E27FC236}">
                    <a16:creationId xmlns:a16="http://schemas.microsoft.com/office/drawing/2014/main" xmlns="" id="{0DC99768-AB3C-4EFC-B288-354B4661D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2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xmlns="" id="{FFCF585F-8451-4664-B98B-B8839C433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728"/>
              <a:ext cx="67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fr-FR" sz="1400">
                  <a:solidFill>
                    <a:schemeClr val="tx1"/>
                  </a:solidFill>
                  <a:latin typeface="Arial" panose="020B0604020202020204" pitchFamily="34" charset="0"/>
                </a:rPr>
                <a:t>Bank Customer</a:t>
              </a:r>
            </a:p>
          </p:txBody>
        </p:sp>
      </p:grpSp>
      <p:grpSp>
        <p:nvGrpSpPr>
          <p:cNvPr id="40" name="Group 11">
            <a:extLst>
              <a:ext uri="{FF2B5EF4-FFF2-40B4-BE49-F238E27FC236}">
                <a16:creationId xmlns:a16="http://schemas.microsoft.com/office/drawing/2014/main" xmlns="" id="{D62BD332-D603-46D7-8A1A-2DEAB0611DE9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576763"/>
            <a:ext cx="990600" cy="1600200"/>
            <a:chOff x="4320" y="1488"/>
            <a:chExt cx="624" cy="1008"/>
          </a:xfrm>
        </p:grpSpPr>
        <p:grpSp>
          <p:nvGrpSpPr>
            <p:cNvPr id="41" name="Group 12">
              <a:extLst>
                <a:ext uri="{FF2B5EF4-FFF2-40B4-BE49-F238E27FC236}">
                  <a16:creationId xmlns:a16="http://schemas.microsoft.com/office/drawing/2014/main" xmlns="" id="{D43258A0-CB6F-4013-9EC8-CAF293EBB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488"/>
              <a:ext cx="226" cy="531"/>
              <a:chOff x="590" y="1053"/>
              <a:chExt cx="226" cy="531"/>
            </a:xfrm>
          </p:grpSpPr>
          <p:sp>
            <p:nvSpPr>
              <p:cNvPr id="43" name="Oval 13">
                <a:extLst>
                  <a:ext uri="{FF2B5EF4-FFF2-40B4-BE49-F238E27FC236}">
                    <a16:creationId xmlns:a16="http://schemas.microsoft.com/office/drawing/2014/main" xmlns="" id="{87C5EB26-AB32-44F9-9DFF-8F5FE1F13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1053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fr-FR" sz="16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" name="Line 14">
                <a:extLst>
                  <a:ext uri="{FF2B5EF4-FFF2-40B4-BE49-F238E27FC236}">
                    <a16:creationId xmlns:a16="http://schemas.microsoft.com/office/drawing/2014/main" xmlns="" id="{E55B0867-2384-4F87-8A61-4D1FC61D0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5">
                <a:extLst>
                  <a:ext uri="{FF2B5EF4-FFF2-40B4-BE49-F238E27FC236}">
                    <a16:creationId xmlns:a16="http://schemas.microsoft.com/office/drawing/2014/main" xmlns="" id="{BBBEA35A-FEA2-4DBE-B26B-C8A677E34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" y="1440"/>
                <a:ext cx="13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6">
                <a:extLst>
                  <a:ext uri="{FF2B5EF4-FFF2-40B4-BE49-F238E27FC236}">
                    <a16:creationId xmlns:a16="http://schemas.microsoft.com/office/drawing/2014/main" xmlns="" id="{DDC215F9-D5F4-470F-B4DD-221045270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" y="1440"/>
                <a:ext cx="96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7">
                <a:extLst>
                  <a:ext uri="{FF2B5EF4-FFF2-40B4-BE49-F238E27FC236}">
                    <a16:creationId xmlns:a16="http://schemas.microsoft.com/office/drawing/2014/main" xmlns="" id="{7BC4A156-BA60-4B17-84A9-C6BA3EBED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2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xmlns="" id="{03F56A75-C603-44F6-B1E3-C7150FDA2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36"/>
              <a:ext cx="62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fr-FR" sz="1400">
                  <a:solidFill>
                    <a:schemeClr val="tx1"/>
                  </a:solidFill>
                  <a:latin typeface="Arial" panose="020B0604020202020204" pitchFamily="34" charset="0"/>
                </a:rPr>
                <a:t>Customer Accounts Database</a:t>
              </a:r>
            </a:p>
          </p:txBody>
        </p:sp>
      </p:grpSp>
      <p:sp>
        <p:nvSpPr>
          <p:cNvPr id="48" name="Oval 19">
            <a:extLst>
              <a:ext uri="{FF2B5EF4-FFF2-40B4-BE49-F238E27FC236}">
                <a16:creationId xmlns:a16="http://schemas.microsoft.com/office/drawing/2014/main" xmlns="" id="{545DCC90-0773-4EC0-AD3B-96BC758B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033963"/>
            <a:ext cx="1525588" cy="912813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1b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Withdraw from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Savings</a:t>
            </a:r>
          </a:p>
        </p:txBody>
      </p:sp>
      <p:sp>
        <p:nvSpPr>
          <p:cNvPr id="49" name="Oval 20">
            <a:extLst>
              <a:ext uri="{FF2B5EF4-FFF2-40B4-BE49-F238E27FC236}">
                <a16:creationId xmlns:a16="http://schemas.microsoft.com/office/drawing/2014/main" xmlns="" id="{56FEF9F3-E3C7-47E7-8A28-DF6FA10C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976563"/>
            <a:ext cx="1525588" cy="912813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1a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Withdraw from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Checking</a:t>
            </a: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xmlns="" id="{6ACC49A2-52A6-40D5-AEC0-A6F4B0AA3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043363"/>
            <a:ext cx="914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6">
            <a:extLst>
              <a:ext uri="{FF2B5EF4-FFF2-40B4-BE49-F238E27FC236}">
                <a16:creationId xmlns:a16="http://schemas.microsoft.com/office/drawing/2014/main" xmlns="" id="{D70B762B-A2D2-4976-B793-19CD5F190B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110163"/>
            <a:ext cx="1295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43">
            <a:extLst>
              <a:ext uri="{FF2B5EF4-FFF2-40B4-BE49-F238E27FC236}">
                <a16:creationId xmlns:a16="http://schemas.microsoft.com/office/drawing/2014/main" xmlns="" id="{10924B2D-2732-4654-A961-AF68BCFC1B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4337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44">
            <a:extLst>
              <a:ext uri="{FF2B5EF4-FFF2-40B4-BE49-F238E27FC236}">
                <a16:creationId xmlns:a16="http://schemas.microsoft.com/office/drawing/2014/main" xmlns="" id="{6DB42FF8-003F-4468-90C0-D1B498ABD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3376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5">
            <a:extLst>
              <a:ext uri="{FF2B5EF4-FFF2-40B4-BE49-F238E27FC236}">
                <a16:creationId xmlns:a16="http://schemas.microsoft.com/office/drawing/2014/main" xmlns="" id="{7FCD9028-EA9F-435B-AF14-E5CEDD96F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1496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" name="Group 53">
            <a:extLst>
              <a:ext uri="{FF2B5EF4-FFF2-40B4-BE49-F238E27FC236}">
                <a16:creationId xmlns:a16="http://schemas.microsoft.com/office/drawing/2014/main" xmlns="" id="{9064F487-7267-451A-BE2A-1E60B19CD95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195763"/>
            <a:ext cx="228600" cy="152400"/>
            <a:chOff x="1824" y="3360"/>
            <a:chExt cx="144" cy="96"/>
          </a:xfrm>
        </p:grpSpPr>
        <p:sp>
          <p:nvSpPr>
            <p:cNvPr id="56" name="Line 49">
              <a:extLst>
                <a:ext uri="{FF2B5EF4-FFF2-40B4-BE49-F238E27FC236}">
                  <a16:creationId xmlns:a16="http://schemas.microsoft.com/office/drawing/2014/main" xmlns="" id="{92BC8D40-2347-4EFF-8135-C6D07F56C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3360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0">
              <a:extLst>
                <a:ext uri="{FF2B5EF4-FFF2-40B4-BE49-F238E27FC236}">
                  <a16:creationId xmlns:a16="http://schemas.microsoft.com/office/drawing/2014/main" xmlns="" id="{A9E85225-66D8-456A-8197-3E5CAF60C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408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2">
              <a:extLst>
                <a:ext uri="{FF2B5EF4-FFF2-40B4-BE49-F238E27FC236}">
                  <a16:creationId xmlns:a16="http://schemas.microsoft.com/office/drawing/2014/main" xmlns="" id="{CB5B5DF7-CA82-4391-B423-9B77F1173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Line 54">
            <a:extLst>
              <a:ext uri="{FF2B5EF4-FFF2-40B4-BE49-F238E27FC236}">
                <a16:creationId xmlns:a16="http://schemas.microsoft.com/office/drawing/2014/main" xmlns="" id="{CD0660FB-6954-4F86-B654-41E82A4D0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27196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57">
            <a:extLst>
              <a:ext uri="{FF2B5EF4-FFF2-40B4-BE49-F238E27FC236}">
                <a16:creationId xmlns:a16="http://schemas.microsoft.com/office/drawing/2014/main" xmlns="" id="{6C6E4BA4-FF9D-4389-AB11-1DA0ED1EC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433763"/>
            <a:ext cx="838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01122-0B3B-43B8-B125-2DFDB6C1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693F8-5F0D-450E-87AC-1935FA43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Correct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1B39EA-D4DA-438A-A493-2615DAD5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38</a:t>
            </a:fld>
            <a:endParaRPr lang="en-US"/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xmlns="" id="{3BE19693-520A-4325-9CA9-36CCC41A5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14763"/>
            <a:ext cx="1525588" cy="912813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Transfer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Money</a:t>
            </a:r>
          </a:p>
        </p:txBody>
      </p:sp>
      <p:grpSp>
        <p:nvGrpSpPr>
          <p:cNvPr id="87" name="Group 3">
            <a:extLst>
              <a:ext uri="{FF2B5EF4-FFF2-40B4-BE49-F238E27FC236}">
                <a16:creationId xmlns:a16="http://schemas.microsoft.com/office/drawing/2014/main" xmlns="" id="{74B4A991-5FE7-47B9-AD81-A6E6C5B144C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662363"/>
            <a:ext cx="1066800" cy="1431925"/>
            <a:chOff x="672" y="1152"/>
            <a:chExt cx="672" cy="902"/>
          </a:xfrm>
        </p:grpSpPr>
        <p:grpSp>
          <p:nvGrpSpPr>
            <p:cNvPr id="88" name="Group 4">
              <a:extLst>
                <a:ext uri="{FF2B5EF4-FFF2-40B4-BE49-F238E27FC236}">
                  <a16:creationId xmlns:a16="http://schemas.microsoft.com/office/drawing/2014/main" xmlns="" id="{ECC631A7-C3AE-46EF-BE35-6B04C8FE9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152"/>
              <a:ext cx="226" cy="531"/>
              <a:chOff x="590" y="1053"/>
              <a:chExt cx="226" cy="531"/>
            </a:xfrm>
          </p:grpSpPr>
          <p:sp>
            <p:nvSpPr>
              <p:cNvPr id="90" name="Oval 5">
                <a:extLst>
                  <a:ext uri="{FF2B5EF4-FFF2-40B4-BE49-F238E27FC236}">
                    <a16:creationId xmlns:a16="http://schemas.microsoft.com/office/drawing/2014/main" xmlns="" id="{D7176B0D-DC11-46BB-BB71-720D9DBF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1053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fr-FR" sz="16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1" name="Line 6">
                <a:extLst>
                  <a:ext uri="{FF2B5EF4-FFF2-40B4-BE49-F238E27FC236}">
                    <a16:creationId xmlns:a16="http://schemas.microsoft.com/office/drawing/2014/main" xmlns="" id="{CB36552F-549E-498F-ADEC-93BCA4D92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7">
                <a:extLst>
                  <a:ext uri="{FF2B5EF4-FFF2-40B4-BE49-F238E27FC236}">
                    <a16:creationId xmlns:a16="http://schemas.microsoft.com/office/drawing/2014/main" xmlns="" id="{1395713C-AA26-4800-8E5B-FBDAFE8E7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" y="1440"/>
                <a:ext cx="13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">
                <a:extLst>
                  <a:ext uri="{FF2B5EF4-FFF2-40B4-BE49-F238E27FC236}">
                    <a16:creationId xmlns:a16="http://schemas.microsoft.com/office/drawing/2014/main" xmlns="" id="{192C93A8-9882-4791-ABFA-EDE76F2B5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" y="1440"/>
                <a:ext cx="96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9">
                <a:extLst>
                  <a:ext uri="{FF2B5EF4-FFF2-40B4-BE49-F238E27FC236}">
                    <a16:creationId xmlns:a16="http://schemas.microsoft.com/office/drawing/2014/main" xmlns="" id="{A7F41391-8590-4F87-AB3F-536D38DEB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2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" name="Text Box 10">
              <a:extLst>
                <a:ext uri="{FF2B5EF4-FFF2-40B4-BE49-F238E27FC236}">
                  <a16:creationId xmlns:a16="http://schemas.microsoft.com/office/drawing/2014/main" xmlns="" id="{9C96D10D-0341-4BEA-8042-C2B1818F7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728"/>
              <a:ext cx="67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fr-FR" sz="1400">
                  <a:solidFill>
                    <a:schemeClr val="tx1"/>
                  </a:solidFill>
                  <a:latin typeface="Arial" panose="020B0604020202020204" pitchFamily="34" charset="0"/>
                </a:rPr>
                <a:t>Bank Customer</a:t>
              </a:r>
            </a:p>
          </p:txBody>
        </p:sp>
      </p:grpSp>
      <p:grpSp>
        <p:nvGrpSpPr>
          <p:cNvPr id="95" name="Group 11">
            <a:extLst>
              <a:ext uri="{FF2B5EF4-FFF2-40B4-BE49-F238E27FC236}">
                <a16:creationId xmlns:a16="http://schemas.microsoft.com/office/drawing/2014/main" xmlns="" id="{146E4DC1-84BE-442E-988A-E182AD6C0F06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576763"/>
            <a:ext cx="990600" cy="1600200"/>
            <a:chOff x="4320" y="1488"/>
            <a:chExt cx="624" cy="1008"/>
          </a:xfrm>
        </p:grpSpPr>
        <p:grpSp>
          <p:nvGrpSpPr>
            <p:cNvPr id="96" name="Group 12">
              <a:extLst>
                <a:ext uri="{FF2B5EF4-FFF2-40B4-BE49-F238E27FC236}">
                  <a16:creationId xmlns:a16="http://schemas.microsoft.com/office/drawing/2014/main" xmlns="" id="{5DE56F04-0CA8-4FA3-A0A2-540D16027C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488"/>
              <a:ext cx="226" cy="531"/>
              <a:chOff x="590" y="1053"/>
              <a:chExt cx="226" cy="531"/>
            </a:xfrm>
          </p:grpSpPr>
          <p:sp>
            <p:nvSpPr>
              <p:cNvPr id="98" name="Oval 13">
                <a:extLst>
                  <a:ext uri="{FF2B5EF4-FFF2-40B4-BE49-F238E27FC236}">
                    <a16:creationId xmlns:a16="http://schemas.microsoft.com/office/drawing/2014/main" xmlns="" id="{05C6BA42-4518-47C1-9A29-2F734F016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1053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fr-FR" sz="16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9" name="Line 14">
                <a:extLst>
                  <a:ext uri="{FF2B5EF4-FFF2-40B4-BE49-F238E27FC236}">
                    <a16:creationId xmlns:a16="http://schemas.microsoft.com/office/drawing/2014/main" xmlns="" id="{17C255FC-EA30-4C59-918C-2B89A3F25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5">
                <a:extLst>
                  <a:ext uri="{FF2B5EF4-FFF2-40B4-BE49-F238E27FC236}">
                    <a16:creationId xmlns:a16="http://schemas.microsoft.com/office/drawing/2014/main" xmlns="" id="{A58C598D-DF76-4DDE-8F47-29A789139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" y="1440"/>
                <a:ext cx="13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6">
                <a:extLst>
                  <a:ext uri="{FF2B5EF4-FFF2-40B4-BE49-F238E27FC236}">
                    <a16:creationId xmlns:a16="http://schemas.microsoft.com/office/drawing/2014/main" xmlns="" id="{6D6B7944-6694-4845-813A-1260F7536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" y="1440"/>
                <a:ext cx="96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7">
                <a:extLst>
                  <a:ext uri="{FF2B5EF4-FFF2-40B4-BE49-F238E27FC236}">
                    <a16:creationId xmlns:a16="http://schemas.microsoft.com/office/drawing/2014/main" xmlns="" id="{339AF723-A7D0-4AAB-AF03-86D5EDDD4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2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18">
              <a:extLst>
                <a:ext uri="{FF2B5EF4-FFF2-40B4-BE49-F238E27FC236}">
                  <a16:creationId xmlns:a16="http://schemas.microsoft.com/office/drawing/2014/main" xmlns="" id="{66DA8D91-5CEB-468A-B0A3-D844F4A0B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36"/>
              <a:ext cx="62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fr-FR" sz="1400">
                  <a:solidFill>
                    <a:schemeClr val="tx1"/>
                  </a:solidFill>
                  <a:latin typeface="Arial" panose="020B0604020202020204" pitchFamily="34" charset="0"/>
                </a:rPr>
                <a:t>Customer Accounts Database</a:t>
              </a:r>
            </a:p>
          </p:txBody>
        </p:sp>
      </p:grpSp>
      <p:sp>
        <p:nvSpPr>
          <p:cNvPr id="103" name="Oval 19">
            <a:extLst>
              <a:ext uri="{FF2B5EF4-FFF2-40B4-BE49-F238E27FC236}">
                <a16:creationId xmlns:a16="http://schemas.microsoft.com/office/drawing/2014/main" xmlns="" id="{343FD1F2-6B95-476F-B5F8-C5750372F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033963"/>
            <a:ext cx="1525588" cy="912813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3b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Update Account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Balances</a:t>
            </a:r>
          </a:p>
        </p:txBody>
      </p:sp>
      <p:sp>
        <p:nvSpPr>
          <p:cNvPr id="104" name="Oval 20">
            <a:extLst>
              <a:ext uri="{FF2B5EF4-FFF2-40B4-BE49-F238E27FC236}">
                <a16:creationId xmlns:a16="http://schemas.microsoft.com/office/drawing/2014/main" xmlns="" id="{E75FEC74-4A54-4476-BD3B-37AB0E9D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976563"/>
            <a:ext cx="1525588" cy="912813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3a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Select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Accounts</a:t>
            </a:r>
          </a:p>
        </p:txBody>
      </p:sp>
      <p:sp>
        <p:nvSpPr>
          <p:cNvPr id="105" name="Line 21">
            <a:extLst>
              <a:ext uri="{FF2B5EF4-FFF2-40B4-BE49-F238E27FC236}">
                <a16:creationId xmlns:a16="http://schemas.microsoft.com/office/drawing/2014/main" xmlns="" id="{61579CCA-2058-4B85-87EE-2099E8AE2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043363"/>
            <a:ext cx="914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22">
            <a:extLst>
              <a:ext uri="{FF2B5EF4-FFF2-40B4-BE49-F238E27FC236}">
                <a16:creationId xmlns:a16="http://schemas.microsoft.com/office/drawing/2014/main" xmlns="" id="{53A7D4CC-EAD3-4A3C-95DC-CB47EA7169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662363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23">
            <a:extLst>
              <a:ext uri="{FF2B5EF4-FFF2-40B4-BE49-F238E27FC236}">
                <a16:creationId xmlns:a16="http://schemas.microsoft.com/office/drawing/2014/main" xmlns="" id="{6AB1E6F7-2198-4B12-8FC1-1725FC281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576763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 Box 24">
            <a:extLst>
              <a:ext uri="{FF2B5EF4-FFF2-40B4-BE49-F238E27FC236}">
                <a16:creationId xmlns:a16="http://schemas.microsoft.com/office/drawing/2014/main" xmlns="" id="{0F617660-5265-49E5-833A-0D1C7550A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957763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&lt;&lt;include&gt;&gt;</a:t>
            </a:r>
          </a:p>
        </p:txBody>
      </p:sp>
      <p:sp>
        <p:nvSpPr>
          <p:cNvPr id="109" name="Text Box 25">
            <a:extLst>
              <a:ext uri="{FF2B5EF4-FFF2-40B4-BE49-F238E27FC236}">
                <a16:creationId xmlns:a16="http://schemas.microsoft.com/office/drawing/2014/main" xmlns="" id="{BB80DD79-21D5-4236-A82A-E0C5B15D3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509963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&lt;&lt;include&gt;&gt;</a:t>
            </a:r>
          </a:p>
        </p:txBody>
      </p:sp>
      <p:sp>
        <p:nvSpPr>
          <p:cNvPr id="110" name="Line 26">
            <a:extLst>
              <a:ext uri="{FF2B5EF4-FFF2-40B4-BE49-F238E27FC236}">
                <a16:creationId xmlns:a16="http://schemas.microsoft.com/office/drawing/2014/main" xmlns="" id="{DEA9A5C1-3C60-4041-8898-2DBFDE22E0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110163"/>
            <a:ext cx="1295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6AC52-1DDD-44F0-B634-35ABD67B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 vs. Scenarios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68DBFF-523A-4FDC-B76A-2CD08537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use case is one or more scenarios.</a:t>
            </a:r>
          </a:p>
          <a:p>
            <a:pPr lvl="1"/>
            <a:r>
              <a:rPr lang="en-US" altLang="en-US" dirty="0"/>
              <a:t>Add Subject Use Case :</a:t>
            </a:r>
          </a:p>
          <a:p>
            <a:pPr lvl="2"/>
            <a:r>
              <a:rPr lang="en-US" altLang="en-US" dirty="0">
                <a:solidFill>
                  <a:schemeClr val="accent6"/>
                </a:solidFill>
              </a:rPr>
              <a:t>Scenario 1 : Subject gets added successfully.</a:t>
            </a:r>
          </a:p>
          <a:p>
            <a:pPr lvl="2"/>
            <a:r>
              <a:rPr lang="en-US" altLang="en-US" dirty="0">
                <a:solidFill>
                  <a:schemeClr val="accent2"/>
                </a:solidFill>
              </a:rPr>
              <a:t>Scenario 2 : Adding the subject fails since the subject is already in the database.</a:t>
            </a:r>
          </a:p>
          <a:p>
            <a:pPr lvl="1"/>
            <a:r>
              <a:rPr lang="en-US" altLang="en-US" dirty="0"/>
              <a:t>Enroll Subject Use Case:</a:t>
            </a:r>
          </a:p>
          <a:p>
            <a:pPr lvl="2"/>
            <a:r>
              <a:rPr lang="en-US" altLang="en-US" dirty="0">
                <a:solidFill>
                  <a:schemeClr val="accent6"/>
                </a:solidFill>
              </a:rPr>
              <a:t>Scenario 1 : Student is enrolled for the subject.  </a:t>
            </a:r>
          </a:p>
          <a:p>
            <a:pPr lvl="2"/>
            <a:r>
              <a:rPr lang="en-US" altLang="en-US" dirty="0">
                <a:solidFill>
                  <a:schemeClr val="hlink"/>
                </a:solidFill>
              </a:rPr>
              <a:t>Scenario 2 : Student is enrolled for subject with discount from promo code.</a:t>
            </a:r>
          </a:p>
          <a:p>
            <a:pPr lvl="2"/>
            <a:r>
              <a:rPr lang="en-US" altLang="en-US" dirty="0">
                <a:solidFill>
                  <a:schemeClr val="accent2"/>
                </a:solidFill>
              </a:rPr>
              <a:t>Scenario 3 : Enrollment fails since the student is already enrolled in the subject.</a:t>
            </a:r>
          </a:p>
          <a:p>
            <a:pPr lvl="3">
              <a:buNone/>
            </a:pPr>
            <a:endParaRPr lang="en-US" altLang="en-US" dirty="0"/>
          </a:p>
          <a:p>
            <a:r>
              <a:rPr lang="en-US" altLang="en-US" dirty="0"/>
              <a:t>Each scenario has a sequence of steps.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0A9FD1-82F3-453C-9425-ACD7D6FA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C16C9-12DF-44C2-9D4C-A8EF8920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28FB6F3-ECE0-49B2-9DA7-81B6B335D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717271" cy="4665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C748BC-8D30-48C3-9362-9F2BE927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6AC52-1DDD-44F0-B634-35ABD67B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 vs. Scenarios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68DBFF-523A-4FDC-B76A-2CD08537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use case is one or more scenarios.</a:t>
            </a:r>
          </a:p>
          <a:p>
            <a:pPr lvl="1"/>
            <a:r>
              <a:rPr lang="en-US" altLang="en-US" dirty="0"/>
              <a:t>Add Subject Use Case :</a:t>
            </a:r>
          </a:p>
          <a:p>
            <a:pPr lvl="2"/>
            <a:r>
              <a:rPr lang="en-US" altLang="en-US" dirty="0">
                <a:solidFill>
                  <a:schemeClr val="accent6"/>
                </a:solidFill>
              </a:rPr>
              <a:t>Scenario 1 : Subject gets added successfully.</a:t>
            </a:r>
          </a:p>
          <a:p>
            <a:pPr lvl="2"/>
            <a:r>
              <a:rPr lang="en-US" altLang="en-US" dirty="0">
                <a:solidFill>
                  <a:schemeClr val="accent2"/>
                </a:solidFill>
              </a:rPr>
              <a:t>Scenario 2 : Adding the subject fails since the subject is already in the database.</a:t>
            </a:r>
          </a:p>
          <a:p>
            <a:pPr lvl="1"/>
            <a:r>
              <a:rPr lang="en-US" altLang="en-US" dirty="0"/>
              <a:t>Enroll Subject Use Case:</a:t>
            </a:r>
          </a:p>
          <a:p>
            <a:pPr lvl="2"/>
            <a:r>
              <a:rPr lang="en-US" altLang="en-US" dirty="0">
                <a:solidFill>
                  <a:schemeClr val="accent6"/>
                </a:solidFill>
              </a:rPr>
              <a:t>Scenario 1 : Student is enrolled for the subject.  </a:t>
            </a:r>
          </a:p>
          <a:p>
            <a:pPr lvl="2"/>
            <a:r>
              <a:rPr lang="en-US" altLang="en-US" dirty="0">
                <a:solidFill>
                  <a:schemeClr val="hlink"/>
                </a:solidFill>
              </a:rPr>
              <a:t>Scenario 2 : Student is enrolled for subject with discount from promo code.</a:t>
            </a:r>
          </a:p>
          <a:p>
            <a:pPr lvl="2"/>
            <a:r>
              <a:rPr lang="en-US" altLang="en-US" dirty="0">
                <a:solidFill>
                  <a:schemeClr val="accent2"/>
                </a:solidFill>
              </a:rPr>
              <a:t>Scenario 3 : Enrollment fails since the student is already enrolled in the subject.</a:t>
            </a:r>
          </a:p>
          <a:p>
            <a:pPr lvl="3">
              <a:buNone/>
            </a:pPr>
            <a:endParaRPr lang="en-US" altLang="en-US" dirty="0"/>
          </a:p>
          <a:p>
            <a:r>
              <a:rPr lang="en-US" altLang="en-US" dirty="0"/>
              <a:t>Each scenario has a sequence of steps.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0A9FD1-82F3-453C-9425-ACD7D6FA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11FC2881-0C60-49DB-A413-DD0749318452}"/>
                  </a:ext>
                </a:extLst>
              </p14:cNvPr>
              <p14:cNvContentPartPr/>
              <p14:nvPr/>
            </p14:nvContentPartPr>
            <p14:xfrm>
              <a:off x="7768779" y="1304492"/>
              <a:ext cx="1694160" cy="894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FC2881-0C60-49DB-A413-DD07493184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0779" y="1286852"/>
                <a:ext cx="172980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9BD28C42-F128-4A93-9995-DF8E282A6C0F}"/>
                  </a:ext>
                </a:extLst>
              </p14:cNvPr>
              <p14:cNvContentPartPr/>
              <p14:nvPr/>
            </p14:nvContentPartPr>
            <p14:xfrm>
              <a:off x="6878499" y="2158412"/>
              <a:ext cx="726120" cy="513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D28C42-F128-4A93-9995-DF8E282A6C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0859" y="2140412"/>
                <a:ext cx="76176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B0E76573-F9A2-42B0-8079-CA02E31657B3}"/>
                  </a:ext>
                </a:extLst>
              </p14:cNvPr>
              <p14:cNvContentPartPr/>
              <p14:nvPr/>
            </p14:nvContentPartPr>
            <p14:xfrm>
              <a:off x="9685059" y="2499332"/>
              <a:ext cx="390600" cy="414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0E76573-F9A2-42B0-8079-CA02E31657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67059" y="2481692"/>
                <a:ext cx="4262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0039FB8F-EACF-499D-9BB7-4901D6728A99}"/>
                  </a:ext>
                </a:extLst>
              </p14:cNvPr>
              <p14:cNvContentPartPr/>
              <p14:nvPr/>
            </p14:nvContentPartPr>
            <p14:xfrm>
              <a:off x="10212459" y="1155092"/>
              <a:ext cx="1904760" cy="1010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039FB8F-EACF-499D-9BB7-4901D6728A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94819" y="1137446"/>
                <a:ext cx="1940400" cy="1045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BC2A67B7-08F4-46C1-98E9-9DE2E5EC076D}"/>
                  </a:ext>
                </a:extLst>
              </p14:cNvPr>
              <p14:cNvContentPartPr/>
              <p14:nvPr/>
            </p14:nvContentPartPr>
            <p14:xfrm>
              <a:off x="8873619" y="3638012"/>
              <a:ext cx="628920" cy="397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C2A67B7-08F4-46C1-98E9-9DE2E5EC07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55979" y="3620372"/>
                <a:ext cx="66456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3C001BA8-C883-4514-97FA-1B5BD152C5BD}"/>
                  </a:ext>
                </a:extLst>
              </p14:cNvPr>
              <p14:cNvContentPartPr/>
              <p14:nvPr/>
            </p14:nvContentPartPr>
            <p14:xfrm>
              <a:off x="9821139" y="3154892"/>
              <a:ext cx="2252520" cy="844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C001BA8-C883-4514-97FA-1B5BD152C5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03496" y="3137252"/>
                <a:ext cx="2288166" cy="88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5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C561A128-046C-4F15-8406-74375A21E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Scenarios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C9981F5D-E264-4399-85FE-2AF824F38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Each scenario has a sequence of steps.</a:t>
            </a:r>
          </a:p>
          <a:p>
            <a:r>
              <a:rPr lang="en-US" altLang="en-US" dirty="0">
                <a:solidFill>
                  <a:schemeClr val="accent6"/>
                </a:solidFill>
              </a:rPr>
              <a:t>Scenario 1 : Student is enrolled for the subject. 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Student chooses the “enroll subject” action.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Check the student has enrolled in less than 10 subjects.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Check if the subject is valid.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 Assign the subject to the student.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438E00"/>
              </a:solidFill>
            </a:endParaRP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xmlns="" id="{612B9BA0-2023-4162-97E3-6B00414C2D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fld id="{5F170A89-FD53-41D0-BA5A-A6CB378D6097}" type="slidenum">
              <a:rPr lang="zh-CN" altLang="en-GB" sz="1400"/>
              <a:pPr/>
              <a:t>41</a:t>
            </a:fld>
            <a:endParaRPr lang="en-GB" altLang="zh-CN" sz="1400"/>
          </a:p>
        </p:txBody>
      </p:sp>
    </p:spTree>
    <p:extLst>
      <p:ext uri="{BB962C8B-B14F-4D97-AF65-F5344CB8AC3E}">
        <p14:creationId xmlns:p14="http://schemas.microsoft.com/office/powerpoint/2010/main" val="312605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3E8ABD55-8B04-42F5-813A-70CA6582E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Scenarios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10C62790-2B76-4697-97E6-0466C4AC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Each scenario has a sequence of steps.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Scenario 2 : Enrolling fails since the student is already enrolled in 10 subjects.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Student chooses the “enroll subject” action.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Check the student has enrolled in less than 10 subjects.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 Return an error message to the student.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xmlns="" id="{3C3E3EBE-1BEF-4327-AEBF-AF59E951F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fld id="{3A111B9E-C9C9-473C-9843-F7A2268C0909}" type="slidenum">
              <a:rPr lang="zh-CN" altLang="en-GB" sz="1400"/>
              <a:pPr/>
              <a:t>42</a:t>
            </a:fld>
            <a:endParaRPr lang="en-GB" altLang="zh-CN" sz="1400"/>
          </a:p>
        </p:txBody>
      </p:sp>
    </p:spTree>
    <p:extLst>
      <p:ext uri="{BB962C8B-B14F-4D97-AF65-F5344CB8AC3E}">
        <p14:creationId xmlns:p14="http://schemas.microsoft.com/office/powerpoint/2010/main" val="16195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20964-36E8-480F-9AE4-38A71417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Textual Description (DTD)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7D847C-C8F9-4640-B4D4-3E39E07B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 can be described textually, with a focus on the event flow between actor and system</a:t>
            </a:r>
          </a:p>
          <a:p>
            <a:r>
              <a:rPr lang="en-US" dirty="0"/>
              <a:t>The detailed textual use case description consists of:</a:t>
            </a:r>
          </a:p>
          <a:p>
            <a:pPr lvl="1"/>
            <a:r>
              <a:rPr lang="en-US" dirty="0"/>
              <a:t> Unique name (optionally ID &amp; Priority)</a:t>
            </a:r>
          </a:p>
          <a:p>
            <a:pPr lvl="1"/>
            <a:r>
              <a:rPr lang="en-US" dirty="0"/>
              <a:t> Participating actors (primary &amp; secondary)</a:t>
            </a:r>
          </a:p>
          <a:p>
            <a:pPr lvl="1"/>
            <a:r>
              <a:rPr lang="en-US" dirty="0"/>
              <a:t> Entry conditions (preconditions)</a:t>
            </a:r>
          </a:p>
          <a:p>
            <a:pPr lvl="1"/>
            <a:r>
              <a:rPr lang="en-US" dirty="0"/>
              <a:t> Exit conditions (postconditions)</a:t>
            </a:r>
          </a:p>
          <a:p>
            <a:pPr lvl="1"/>
            <a:r>
              <a:rPr lang="en-US" dirty="0"/>
              <a:t> Normal scenario (i.e. normal flow of events)</a:t>
            </a:r>
          </a:p>
          <a:p>
            <a:pPr lvl="1"/>
            <a:r>
              <a:rPr lang="en-US" dirty="0"/>
              <a:t> Alternative Scenarios (i.e. extending use cases)</a:t>
            </a:r>
          </a:p>
          <a:p>
            <a:pPr lvl="1"/>
            <a:r>
              <a:rPr lang="en-US" dirty="0"/>
              <a:t> Exceptional Scenarios / Special requirements (i.e. Data Validation)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A61ACB-8E28-4041-BD89-E6A90482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20964-36E8-480F-9AE4-38A71417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Textual Description (DTD)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7D847C-C8F9-4640-B4D4-3E39E07B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 can be described textually, with a focus on the event flow between actor and system</a:t>
            </a:r>
          </a:p>
          <a:p>
            <a:r>
              <a:rPr lang="en-US" dirty="0"/>
              <a:t>The detailed textual use case description consists of:</a:t>
            </a:r>
          </a:p>
          <a:p>
            <a:pPr lvl="1"/>
            <a:r>
              <a:rPr lang="en-US" dirty="0"/>
              <a:t> Unique name (optionally ID &amp; Priority)</a:t>
            </a:r>
          </a:p>
          <a:p>
            <a:pPr lvl="1"/>
            <a:r>
              <a:rPr lang="en-US" dirty="0"/>
              <a:t> Participating actors (primary &amp; secondary)</a:t>
            </a:r>
          </a:p>
          <a:p>
            <a:pPr lvl="1"/>
            <a:r>
              <a:rPr lang="en-US" dirty="0"/>
              <a:t> Entry conditions (preconditions)</a:t>
            </a:r>
          </a:p>
          <a:p>
            <a:pPr lvl="1"/>
            <a:r>
              <a:rPr lang="en-US" dirty="0"/>
              <a:t> Exit conditions (postconditions)</a:t>
            </a:r>
          </a:p>
          <a:p>
            <a:pPr lvl="1"/>
            <a:r>
              <a:rPr lang="en-US" dirty="0"/>
              <a:t> Normal scenario (i.e. normal flow of events)</a:t>
            </a:r>
          </a:p>
          <a:p>
            <a:pPr lvl="1"/>
            <a:r>
              <a:rPr lang="en-US" dirty="0"/>
              <a:t> Alternative Scenarios (i.e. extending use cases)</a:t>
            </a:r>
          </a:p>
          <a:p>
            <a:pPr lvl="1"/>
            <a:r>
              <a:rPr lang="en-US" dirty="0"/>
              <a:t> Exceptional Scenarios / Special requirements (i.e. Data Validation)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A61ACB-8E28-4041-BD89-E6A90482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0C5FCE0-ABA9-4CAB-9B6B-2EFB6DE0F68E}"/>
                  </a:ext>
                </a:extLst>
              </p14:cNvPr>
              <p14:cNvContentPartPr/>
              <p14:nvPr/>
            </p14:nvContentPartPr>
            <p14:xfrm>
              <a:off x="7332755" y="4421012"/>
              <a:ext cx="1222920" cy="51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C5FCE0-ABA9-4CAB-9B6B-2EFB6DE0F6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5115" y="4403012"/>
                <a:ext cx="125856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9B3514AA-50DD-4928-ACFA-4289AF37D4B3}"/>
                  </a:ext>
                </a:extLst>
              </p14:cNvPr>
              <p14:cNvContentPartPr/>
              <p14:nvPr/>
            </p14:nvContentPartPr>
            <p14:xfrm>
              <a:off x="8802995" y="2629292"/>
              <a:ext cx="3107160" cy="2211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B3514AA-50DD-4928-ACFA-4289AF37D4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5355" y="2611652"/>
                <a:ext cx="3142800" cy="22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D1ADC35A-1ACB-4831-8190-332E036592BF}"/>
                  </a:ext>
                </a:extLst>
              </p14:cNvPr>
              <p14:cNvContentPartPr/>
              <p14:nvPr/>
            </p14:nvContentPartPr>
            <p14:xfrm>
              <a:off x="12706835" y="3670772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1ADC35A-1ACB-4831-8190-332E036592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9195" y="365313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12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7183C-A6E8-4FA8-886A-D9187659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Textual Description (DTD)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1C4A30-1B3F-4A66-A74C-03E5D514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45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246E6D0-4A4F-447A-BCAC-65E3AC81A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08" y="1562288"/>
            <a:ext cx="9144792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E9B08-55A6-4C9F-A990-EB2906A1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DTD Template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51BA3D55-A84B-46C6-9630-0F69A0B2A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660287"/>
              </p:ext>
            </p:extLst>
          </p:nvPr>
        </p:nvGraphicFramePr>
        <p:xfrm>
          <a:off x="922020" y="1457951"/>
          <a:ext cx="10431780" cy="5313671"/>
        </p:xfrm>
        <a:graphic>
          <a:graphicData uri="http://schemas.openxmlformats.org/drawingml/2006/table">
            <a:tbl>
              <a:tblPr bandRow="1"/>
              <a:tblGrid>
                <a:gridCol w="2274598">
                  <a:extLst>
                    <a:ext uri="{9D8B030D-6E8A-4147-A177-3AD203B41FA5}">
                      <a16:colId xmlns:a16="http://schemas.microsoft.com/office/drawing/2014/main" xmlns="" val="3294370661"/>
                    </a:ext>
                  </a:extLst>
                </a:gridCol>
                <a:gridCol w="8157182">
                  <a:extLst>
                    <a:ext uri="{9D8B030D-6E8A-4147-A177-3AD203B41FA5}">
                      <a16:colId xmlns:a16="http://schemas.microsoft.com/office/drawing/2014/main" xmlns="" val="863234251"/>
                    </a:ext>
                  </a:extLst>
                </a:gridCol>
              </a:tblGrid>
              <a:tr h="32751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4486660"/>
                  </a:ext>
                </a:extLst>
              </a:tr>
              <a:tr h="32751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Actors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5219338"/>
                  </a:ext>
                </a:extLst>
              </a:tr>
              <a:tr h="51646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use case allows the user to the register in the app so she/he can use its features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6026144"/>
                  </a:ext>
                </a:extLst>
              </a:tr>
              <a:tr h="51646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Pre-Conditions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device is connected to the internet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1842340"/>
                  </a:ext>
                </a:extLst>
              </a:tr>
              <a:tr h="51646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Post-Conditions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user is able to proceed to the app home activity and use its features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4860970"/>
                  </a:ext>
                </a:extLst>
              </a:tr>
              <a:tr h="130132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 Flow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user open the application for the first time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user enter her/his information in the registration form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user submit the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876835"/>
                  </a:ext>
                </a:extLst>
              </a:tr>
              <a:tr h="130132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Exceptions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Registration form input returned validation error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user phone number already exists in the system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user email address already exists 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1028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C7989E-25A4-4AAB-8BF1-3599BCB3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Group 2">
            <a:extLst>
              <a:ext uri="{FF2B5EF4-FFF2-40B4-BE49-F238E27FC236}">
                <a16:creationId xmlns:a16="http://schemas.microsoft.com/office/drawing/2014/main" xmlns="" id="{B0BAAC35-5BAC-432C-9F26-83987E80E00C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914400"/>
          <a:ext cx="8229600" cy="5364320"/>
        </p:xfrm>
        <a:graphic>
          <a:graphicData uri="http://schemas.openxmlformats.org/drawingml/2006/table">
            <a:tbl>
              <a:tblPr/>
              <a:tblGrid>
                <a:gridCol w="2136775">
                  <a:extLst>
                    <a:ext uri="{9D8B030D-6E8A-4147-A177-3AD203B41FA5}">
                      <a16:colId xmlns:a16="http://schemas.microsoft.com/office/drawing/2014/main" xmlns="" val="2812150748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xmlns="" val="183784194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xmlns="" val="3588924757"/>
                    </a:ext>
                  </a:extLst>
                </a:gridCol>
              </a:tblGrid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7137840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2825420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035646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3002574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Preconditions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029799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Postconditions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094957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Primary Actor(s)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922724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Secondary Actor(s)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067143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Trigger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6253950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Main Scenario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9482686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8224252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49122960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8702399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Extensions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Branching Action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7430451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274162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 Issues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7962999"/>
                  </a:ext>
                </a:extLst>
              </a:tr>
            </a:tbl>
          </a:graphicData>
        </a:graphic>
      </p:graphicFrame>
      <p:sp>
        <p:nvSpPr>
          <p:cNvPr id="33855" name="Text Box 63">
            <a:extLst>
              <a:ext uri="{FF2B5EF4-FFF2-40B4-BE49-F238E27FC236}">
                <a16:creationId xmlns:a16="http://schemas.microsoft.com/office/drawing/2014/main" xmlns="" id="{9CE144F0-4111-4FA9-A1CA-6545BD237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810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fr-FR" sz="2400" dirty="0">
                <a:solidFill>
                  <a:schemeClr val="tx1"/>
                </a:solidFill>
                <a:latin typeface="Arial" panose="020B0604020202020204" pitchFamily="34" charset="0"/>
              </a:rPr>
              <a:t>Use Case Specification Template*</a:t>
            </a:r>
          </a:p>
        </p:txBody>
      </p:sp>
      <p:sp>
        <p:nvSpPr>
          <p:cNvPr id="33856" name="Text Box 64">
            <a:extLst>
              <a:ext uri="{FF2B5EF4-FFF2-40B4-BE49-F238E27FC236}">
                <a16:creationId xmlns:a16="http://schemas.microsoft.com/office/drawing/2014/main" xmlns="" id="{DD04E27A-BF3A-4FF9-B412-649426B88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400800"/>
            <a:ext cx="480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*Adapted from A. Cockburn, “Basic Use Case Template”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BC7B76EC-3778-4A0E-9294-0C131A6C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C7D7A1-5072-46F1-B63A-E9B7A54E87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Group 2">
            <a:extLst>
              <a:ext uri="{FF2B5EF4-FFF2-40B4-BE49-F238E27FC236}">
                <a16:creationId xmlns:a16="http://schemas.microsoft.com/office/drawing/2014/main" xmlns="" id="{B0BAAC35-5BAC-432C-9F26-83987E80E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80752"/>
              </p:ext>
            </p:extLst>
          </p:nvPr>
        </p:nvGraphicFramePr>
        <p:xfrm>
          <a:off x="1905000" y="914400"/>
          <a:ext cx="8229600" cy="5364320"/>
        </p:xfrm>
        <a:graphic>
          <a:graphicData uri="http://schemas.openxmlformats.org/drawingml/2006/table">
            <a:tbl>
              <a:tblPr/>
              <a:tblGrid>
                <a:gridCol w="2136775">
                  <a:extLst>
                    <a:ext uri="{9D8B030D-6E8A-4147-A177-3AD203B41FA5}">
                      <a16:colId xmlns:a16="http://schemas.microsoft.com/office/drawing/2014/main" xmlns="" val="2812150748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xmlns="" val="183784194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xmlns="" val="3588924757"/>
                    </a:ext>
                  </a:extLst>
                </a:gridCol>
              </a:tblGrid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Unique use case number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7137840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Brief noun-verb phrase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2825420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Brief summary of use case major actions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035646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1-5 (1 = lowest priority, 5 = highest priority)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3002574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Preconditions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needs to be true before use case “executes”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029799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Postconditions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will be true after the use case successfully “executes”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094957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Primary Actor(s)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Primary actor name(s)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922724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Secondary Actor(s)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Secondary actor name(s)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067143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Trigger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action that causes this use case to begin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6253950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Main Scenario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9482686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 #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is the “main success scenario” or “happy path.”</a:t>
                      </a:r>
                      <a:endParaRPr kumimoji="0" lang="en-US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8224252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Description of steps in successful use case</a:t>
                      </a:r>
                      <a:r>
                        <a:rPr kumimoji="0" lang="en-US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“execution”</a:t>
                      </a:r>
                      <a:endParaRPr kumimoji="0" lang="en-US" altLang="fr-FR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49122960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should be in a “system-user-system, etc.” format.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8702399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Extensions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Branching Action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7430451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 #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Alternative paths that the use case may take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274162"/>
                  </a:ext>
                </a:extLst>
              </a:tr>
              <a:tr h="335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 Issues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Issue #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Issues regarding the use case that need resolution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7962999"/>
                  </a:ext>
                </a:extLst>
              </a:tr>
            </a:tbl>
          </a:graphicData>
        </a:graphic>
      </p:graphicFrame>
      <p:sp>
        <p:nvSpPr>
          <p:cNvPr id="33855" name="Text Box 63">
            <a:extLst>
              <a:ext uri="{FF2B5EF4-FFF2-40B4-BE49-F238E27FC236}">
                <a16:creationId xmlns:a16="http://schemas.microsoft.com/office/drawing/2014/main" xmlns="" id="{9CE144F0-4111-4FA9-A1CA-6545BD237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810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fr-FR" sz="2400" dirty="0">
                <a:solidFill>
                  <a:schemeClr val="tx1"/>
                </a:solidFill>
                <a:latin typeface="Arial" panose="020B0604020202020204" pitchFamily="34" charset="0"/>
              </a:rPr>
              <a:t>Use Case Specification Template*</a:t>
            </a:r>
          </a:p>
        </p:txBody>
      </p:sp>
      <p:sp>
        <p:nvSpPr>
          <p:cNvPr id="33856" name="Text Box 64">
            <a:extLst>
              <a:ext uri="{FF2B5EF4-FFF2-40B4-BE49-F238E27FC236}">
                <a16:creationId xmlns:a16="http://schemas.microsoft.com/office/drawing/2014/main" xmlns="" id="{DD04E27A-BF3A-4FF9-B412-649426B88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400800"/>
            <a:ext cx="480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fr-FR" sz="1400">
                <a:solidFill>
                  <a:schemeClr val="tx1"/>
                </a:solidFill>
                <a:latin typeface="Arial" panose="020B0604020202020204" pitchFamily="34" charset="0"/>
              </a:rPr>
              <a:t>*Adapted from A. Cockburn, “Basic Use Case Template”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BC7B76EC-3778-4A0E-9294-0C131A6C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C7D7A1-5072-46F1-B63A-E9B7A54E87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07" name="Group 163">
            <a:extLst>
              <a:ext uri="{FF2B5EF4-FFF2-40B4-BE49-F238E27FC236}">
                <a16:creationId xmlns:a16="http://schemas.microsoft.com/office/drawing/2014/main" xmlns="" id="{4A21C8A4-251C-4F36-9FEC-3971B8F49189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2133600" y="1779589"/>
          <a:ext cx="7924800" cy="2538413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823483432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xmlns="" val="4200866076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813735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Withdraw 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207679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withdraws money from one of his/her accounts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301483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98540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Preconditions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has logged into ATM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5274858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Postconditions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has withdrawn money and received a receipt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5955508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Primary Actor(s)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Bank 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434084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Secondary Actor(s)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Customer Accounts 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6629081"/>
                  </a:ext>
                </a:extLst>
              </a:tr>
            </a:tbl>
          </a:graphicData>
        </a:graphic>
      </p:graphicFrame>
      <p:sp>
        <p:nvSpPr>
          <p:cNvPr id="42015" name="Rectangle 164">
            <a:extLst>
              <a:ext uri="{FF2B5EF4-FFF2-40B4-BE49-F238E27FC236}">
                <a16:creationId xmlns:a16="http://schemas.microsoft.com/office/drawing/2014/main" xmlns="" id="{A8EDC599-8A01-439F-9371-CE33B7AC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4" y="688975"/>
            <a:ext cx="596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fr-FR" sz="2400">
                <a:solidFill>
                  <a:schemeClr val="tx1"/>
                </a:solidFill>
                <a:latin typeface="Arial" panose="020B0604020202020204" pitchFamily="34" charset="0"/>
              </a:rPr>
              <a:t>Use Case Specification Template Example</a:t>
            </a:r>
          </a:p>
        </p:txBody>
      </p:sp>
      <p:sp>
        <p:nvSpPr>
          <p:cNvPr id="42016" name="Text Box 165">
            <a:extLst>
              <a:ext uri="{FF2B5EF4-FFF2-40B4-BE49-F238E27FC236}">
                <a16:creationId xmlns:a16="http://schemas.microsoft.com/office/drawing/2014/main" xmlns="" id="{208CFCF8-6E13-4430-A9FD-471D2B9B2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876800"/>
            <a:ext cx="1600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fr-FR" sz="1600">
                <a:solidFill>
                  <a:schemeClr val="tx1"/>
                </a:solidFill>
                <a:latin typeface="Arial" panose="020B0604020202020204" pitchFamily="34" charset="0"/>
              </a:rPr>
              <a:t>Continued …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24D06749-9AB1-46CA-AFB1-D2AE16C42B5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C7D7A1-5072-46F1-B63A-E9B7A54E87A3}" type="slidenum">
              <a:rPr lang="en-US" smtClean="0"/>
              <a:pPr algn="r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829D8-DB95-4B8B-87F9-E96956C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19087A3-89E1-4F85-A952-47E9C20FD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349430" cy="45577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2C9085-FA1C-4199-B06E-611BED4D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5</a:t>
            </a:fld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xmlns="" id="{A434A700-8979-40AF-AC33-2CEC4E4E440A}"/>
              </a:ext>
            </a:extLst>
          </p:cNvPr>
          <p:cNvSpPr/>
          <p:nvPr/>
        </p:nvSpPr>
        <p:spPr>
          <a:xfrm>
            <a:off x="6455229" y="2830286"/>
            <a:ext cx="1012371" cy="4572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630744-F2C9-4129-B37C-D7FDB9B0D9C3}"/>
              </a:ext>
            </a:extLst>
          </p:cNvPr>
          <p:cNvSpPr txBox="1"/>
          <p:nvPr/>
        </p:nvSpPr>
        <p:spPr>
          <a:xfrm>
            <a:off x="7827909" y="2735720"/>
            <a:ext cx="2999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a (limited, yet functional) </a:t>
            </a:r>
            <a:br>
              <a:rPr lang="en-US" dirty="0"/>
            </a:br>
            <a:r>
              <a:rPr lang="en-US" dirty="0"/>
              <a:t>community version</a:t>
            </a:r>
          </a:p>
        </p:txBody>
      </p:sp>
    </p:spTree>
    <p:extLst>
      <p:ext uri="{BB962C8B-B14F-4D97-AF65-F5344CB8AC3E}">
        <p14:creationId xmlns:p14="http://schemas.microsoft.com/office/powerpoint/2010/main" val="22438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174" name="Group 158">
            <a:extLst>
              <a:ext uri="{FF2B5EF4-FFF2-40B4-BE49-F238E27FC236}">
                <a16:creationId xmlns:a16="http://schemas.microsoft.com/office/drawing/2014/main" xmlns="" id="{F8CC7971-9608-4E8D-ACE9-F457A313A12E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447675"/>
          <a:ext cx="8153400" cy="6029334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xmlns="" val="305412543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471958174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xmlns="" val="1952806356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Trigger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has chosen to withdraw 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4786064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Main Scenario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39798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displays account types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1226363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chooses account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959957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asks for amount to withdraw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618919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enters amount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564162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debits user’s account and dispenses 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6374029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removes 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30943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prints and dispenses receipt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2285946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removes receipt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0951079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displays closing message and dispenses user’s ATM 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8572734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removes 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8188462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displays welcome message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1223834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Extensions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Branching 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894611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notifies user that account funds are insufficient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365482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gives current account 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9521234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exits option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3153302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 Issues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Should the system ask if the user wants to see the balance?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8807560"/>
                  </a:ext>
                </a:extLst>
              </a:tr>
            </a:tbl>
          </a:graphicData>
        </a:graphic>
      </p:graphicFrame>
      <p:sp>
        <p:nvSpPr>
          <p:cNvPr id="43087" name="Rectangle 52">
            <a:extLst>
              <a:ext uri="{FF2B5EF4-FFF2-40B4-BE49-F238E27FC236}">
                <a16:creationId xmlns:a16="http://schemas.microsoft.com/office/drawing/2014/main" xmlns="" id="{649305AA-11A9-4AAD-AD8E-1EF4F466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6" y="324643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fr-FR" altLang="fr-FR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4EBC43EF-A818-411B-A7E3-769FF508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C7D7A1-5072-46F1-B63A-E9B7A54E87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E5BF4E-34DF-4E6C-9CB2-B5839E09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Effective Use Cases?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https://www.visual-paradigm.com/tutorials/writingeffectiveusecase.jsp</a:t>
            </a:r>
            <a:r>
              <a:rPr lang="en-US" sz="2400" dirty="0"/>
              <a:t> </a:t>
            </a:r>
          </a:p>
          <a:p>
            <a:r>
              <a:rPr lang="en-US" dirty="0"/>
              <a:t>Use Case Actors - Primary versus Secondary</a:t>
            </a:r>
            <a:br>
              <a:rPr lang="en-US" dirty="0"/>
            </a:br>
            <a:r>
              <a:rPr lang="en-US" sz="2400" dirty="0">
                <a:hlinkClick r:id="rId3"/>
              </a:rPr>
              <a:t>https://blogs.oracle.com/oum/use-case-actors-primary-versus-secondary</a:t>
            </a:r>
            <a:r>
              <a:rPr lang="en-US" sz="2400" dirty="0"/>
              <a:t> </a:t>
            </a:r>
            <a:endParaRPr lang="en-US" dirty="0"/>
          </a:p>
          <a:p>
            <a:r>
              <a:rPr lang="en-US" i="1" dirty="0"/>
              <a:t>From Business Process Models to Use Case Models: A Systematic Approach</a:t>
            </a:r>
            <a:r>
              <a:rPr lang="en-US" dirty="0"/>
              <a:t>. 	Advances in Enterprise Engineering VIII: 4th Enterprise Engineering Working Conference, EEWC 2014, Funchal, Madeira Island, Portugal, May 5-8, 2014. Proceedings, Pages 167-181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9DEC72-428D-43D7-B08E-EB0CFC5A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AE93BB-9340-447D-A9F1-8A830734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FEEFB-8F37-446D-91B0-2BB40B39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CD2BD2-98F1-45AC-9387-0E822728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use case diagram that captures and represents the functional requirements that you spotted in the project step 1</a:t>
            </a:r>
          </a:p>
          <a:p>
            <a:r>
              <a:rPr lang="en-US" dirty="0"/>
              <a:t>Give the complete DTD for 3 or more main and different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474F67-3930-468C-8CF1-4D13FF90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A62E79-3FFF-4FC2-BF31-435704AD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EDA0F8-B352-46E4-B94C-C8B23D84D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during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requirements specification </a:t>
            </a:r>
            <a:r>
              <a:rPr lang="en-US" dirty="0"/>
              <a:t>and analysis to represent external behavior (visible from the outside of the system)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7FA968-A553-44CE-853B-B8F80165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A62E79-3FFF-4FC2-BF31-435704AD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EDA0F8-B352-46E4-B94C-C8B23D84D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during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requirements specification </a:t>
            </a:r>
            <a:r>
              <a:rPr lang="en-US" dirty="0"/>
              <a:t>and analysis to represent external behavior (visible from the outside of the system)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Actor</a:t>
            </a:r>
            <a:r>
              <a:rPr lang="en-US" dirty="0"/>
              <a:t> represents a role, that is, a type of user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7FA968-A553-44CE-853B-B8F80165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8CB567-4EB9-4E7B-8885-02B33449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505" y="4885563"/>
            <a:ext cx="3147333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A62E79-3FFF-4FC2-BF31-435704AD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EDA0F8-B352-46E4-B94C-C8B23D84D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during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requirements specification </a:t>
            </a:r>
            <a:r>
              <a:rPr lang="en-US" dirty="0"/>
              <a:t>and analysis to represent external behavior (visible from the outside of the system)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Actor</a:t>
            </a:r>
            <a:r>
              <a:rPr lang="en-US" dirty="0"/>
              <a:t> represents a role, that is, a type of user of the system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 Case </a:t>
            </a:r>
            <a:r>
              <a:rPr lang="en-US" dirty="0"/>
              <a:t>represents a class of functionality provided by the system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7FA968-A553-44CE-853B-B8F80165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8CB567-4EB9-4E7B-8885-02B33449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505" y="4885563"/>
            <a:ext cx="3147333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A62E79-3FFF-4FC2-BF31-435704AD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EDA0F8-B352-46E4-B94C-C8B23D84D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during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requirements specification </a:t>
            </a:r>
            <a:r>
              <a:rPr lang="en-US" dirty="0"/>
              <a:t>and analysis to represent external behavior (visible from the outside of the system)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Actor</a:t>
            </a:r>
            <a:r>
              <a:rPr lang="en-US" dirty="0"/>
              <a:t> represents a role, that is, a type of user of the system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 Case </a:t>
            </a:r>
            <a:r>
              <a:rPr lang="en-US" dirty="0"/>
              <a:t>represents a class of functionality provided by the system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 Case Model</a:t>
            </a:r>
            <a:r>
              <a:rPr lang="en-US" dirty="0"/>
              <a:t>: The set of all use cases that completely describe the</a:t>
            </a:r>
          </a:p>
          <a:p>
            <a:r>
              <a:rPr lang="en-US" dirty="0"/>
              <a:t>functionality of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7FA968-A553-44CE-853B-B8F80165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7A1-5072-46F1-B63A-E9B7A54E87A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8CB567-4EB9-4E7B-8885-02B33449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505" y="4885563"/>
            <a:ext cx="3147333" cy="1470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F5478F-DEBF-45CC-B375-A04B252ED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" t="3750" r="2932" b="797"/>
          <a:stretch/>
        </p:blipFill>
        <p:spPr>
          <a:xfrm>
            <a:off x="5489855" y="4241070"/>
            <a:ext cx="2496285" cy="2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2086</Words>
  <Application>Microsoft Office PowerPoint</Application>
  <PresentationFormat>Widescreen</PresentationFormat>
  <Paragraphs>447</Paragraphs>
  <Slides>52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SimSun</vt:lpstr>
      <vt:lpstr>Arial</vt:lpstr>
      <vt:lpstr>Calibri</vt:lpstr>
      <vt:lpstr>Calibri Light</vt:lpstr>
      <vt:lpstr>Tahoma</vt:lpstr>
      <vt:lpstr>Wingdings</vt:lpstr>
      <vt:lpstr>Office Theme</vt:lpstr>
      <vt:lpstr>UML - Use Case Diagrams</vt:lpstr>
      <vt:lpstr>Outline</vt:lpstr>
      <vt:lpstr>What is UML?</vt:lpstr>
      <vt:lpstr>UML Diagrams</vt:lpstr>
      <vt:lpstr>UML Tools</vt:lpstr>
      <vt:lpstr>Use Case Diagrams</vt:lpstr>
      <vt:lpstr>Use Case Diagrams</vt:lpstr>
      <vt:lpstr>Use Case Diagrams</vt:lpstr>
      <vt:lpstr>Use Case Diagrams</vt:lpstr>
      <vt:lpstr>Example: UMS</vt:lpstr>
      <vt:lpstr>Actor</vt:lpstr>
      <vt:lpstr>Actor</vt:lpstr>
      <vt:lpstr>Actor: primary - secondary</vt:lpstr>
      <vt:lpstr>Actor: primary - secondary</vt:lpstr>
      <vt:lpstr>Actor: primary - secondary</vt:lpstr>
      <vt:lpstr>Actor: Inheritance</vt:lpstr>
      <vt:lpstr>Actor: Inheritance</vt:lpstr>
      <vt:lpstr>UC Relationships</vt:lpstr>
      <vt:lpstr>UC Relationships</vt:lpstr>
      <vt:lpstr>UC Relationships</vt:lpstr>
      <vt:lpstr>UC Relationships</vt:lpstr>
      <vt:lpstr>UC Relationships</vt:lpstr>
      <vt:lpstr>UC Relationships</vt:lpstr>
      <vt:lpstr>UC Relationships - Pitfalls</vt:lpstr>
      <vt:lpstr>UC Relationships - Pitfalls</vt:lpstr>
      <vt:lpstr>UC Relationships - Pitfalls</vt:lpstr>
      <vt:lpstr>UC Relationships - Pitfalls</vt:lpstr>
      <vt:lpstr>UC Relationships - Pitfalls</vt:lpstr>
      <vt:lpstr>UC Relationships - Pitfalls</vt:lpstr>
      <vt:lpstr>UC Relationships - Pitfalls</vt:lpstr>
      <vt:lpstr>PowerPoint Presentation</vt:lpstr>
      <vt:lpstr>UC Relationships - Rule of Thumb</vt:lpstr>
      <vt:lpstr>Exercise 1</vt:lpstr>
      <vt:lpstr>Exercise 2</vt:lpstr>
      <vt:lpstr>Exercise 3</vt:lpstr>
      <vt:lpstr>Exercise 4</vt:lpstr>
      <vt:lpstr>Exercise 5</vt:lpstr>
      <vt:lpstr>Exercise 6</vt:lpstr>
      <vt:lpstr>Use Case vs. Scenarios</vt:lpstr>
      <vt:lpstr>Use Case vs. Scenarios</vt:lpstr>
      <vt:lpstr>Scenarios</vt:lpstr>
      <vt:lpstr>Scenarios</vt:lpstr>
      <vt:lpstr>Detailed Textual Description (DTD)</vt:lpstr>
      <vt:lpstr>Detailed Textual Description (DTD)</vt:lpstr>
      <vt:lpstr>Detailed Textual Description (DTD)</vt:lpstr>
      <vt:lpstr>DTD Template</vt:lpstr>
      <vt:lpstr>PowerPoint Presentation</vt:lpstr>
      <vt:lpstr>PowerPoint Presentation</vt:lpstr>
      <vt:lpstr>PowerPoint Presentation</vt:lpstr>
      <vt:lpstr>PowerPoint Presentation</vt:lpstr>
      <vt:lpstr>Further Readings</vt:lpstr>
      <vt:lpstr>Project Step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</dc:title>
  <dc:creator>Bilal Said</dc:creator>
  <cp:lastModifiedBy>ULPC</cp:lastModifiedBy>
  <cp:revision>151</cp:revision>
  <cp:lastPrinted>2018-06-11T08:43:36Z</cp:lastPrinted>
  <dcterms:created xsi:type="dcterms:W3CDTF">2018-03-12T07:09:38Z</dcterms:created>
  <dcterms:modified xsi:type="dcterms:W3CDTF">2018-10-09T12:15:40Z</dcterms:modified>
</cp:coreProperties>
</file>