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90" d="100"/>
          <a:sy n="90" d="100"/>
        </p:scale>
        <p:origin x="232" y="7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A7659-7B26-4A42-8FED-7F4B9F580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FF3160-3858-F448-B7D9-8724429DF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CD803-8041-A341-942B-85EF17AF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1EF4-1203-104D-AF26-F3AD129EC5F5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9BDA0-DC60-6C4D-8AC2-7BBFF0A87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44A54-93E6-A648-A4AA-4293A613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7D99-5FD6-3D4F-BA54-7EF82E34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37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AB98-9519-D94F-8E32-58CB60B3D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E4261B-992C-1C43-AE00-C20DB505FC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DBEB1-0964-7148-B7CC-4BDE1632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1EF4-1203-104D-AF26-F3AD129EC5F5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5C7D8-4860-DA42-AC09-31DD4126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BBDBF9-EC75-6643-93D1-CB8744F8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7D99-5FD6-3D4F-BA54-7EF82E34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8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D6414D-329E-8C45-AE4B-DD3483C260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0393C-85A0-2949-95B4-F4A27CE316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3A7B4-BA79-6E45-9F2A-4DA104FC7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1EF4-1203-104D-AF26-F3AD129EC5F5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EA7D6-E564-7F4E-B769-12A589390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6A1C-910B-D747-86A0-34A259A69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7D99-5FD6-3D4F-BA54-7EF82E34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00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E1BCB-5127-3E4F-81C3-CEE25CBF7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EE92A-5675-8848-96A8-55F3439D0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5808-7FD5-9748-B3EA-5D734B391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1EF4-1203-104D-AF26-F3AD129EC5F5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A829D-F41C-5542-B2D2-559FECFD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D9191-4E3F-304D-BA40-641DCF3B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7D99-5FD6-3D4F-BA54-7EF82E34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009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27788-016B-5141-B94E-701F90BE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48A55-815F-204A-9E19-928776C4E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A0067-FDB6-364C-9692-21D7C487D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1EF4-1203-104D-AF26-F3AD129EC5F5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71290-91D0-D74D-86A1-8E96397C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C19F-5BC2-7549-AF1A-38C65EC5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7D99-5FD6-3D4F-BA54-7EF82E34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57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0795C-A28B-434E-BF7C-5012458E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3D6A8-3179-344D-BEC6-1D5D888BD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99A09-1698-C141-B3E4-A1340A2CE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FCBE86-5222-5846-97CA-31055E30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1EF4-1203-104D-AF26-F3AD129EC5F5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5B947-4F62-0944-938F-DCE38EDA8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52096-D317-2A40-AF6C-8A372C46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7D99-5FD6-3D4F-BA54-7EF82E34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18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4CA6D-E8A7-6A48-B577-5729F3C6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2F80B-F8B2-574A-BBC8-5D999562D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CA68C-A377-7F44-8448-8E918EB6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8CEA69-DC55-3A45-B1CD-B0A3EFB9D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4CF6B0-B392-FC4C-A1EC-914460310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3F68A2-8C84-F341-80DE-F7802526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1EF4-1203-104D-AF26-F3AD129EC5F5}" type="datetimeFigureOut">
              <a:rPr lang="en-US" smtClean="0"/>
              <a:t>6/25/21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93CCDB-C600-4E4E-B9A8-21AD17D0C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A5DE59-D15C-E541-8AF8-342E19ACC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7D99-5FD6-3D4F-BA54-7EF82E34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2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42E21-2942-BB41-8558-D671776B4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52A85-76BD-1E47-85F0-52064339B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1EF4-1203-104D-AF26-F3AD129EC5F5}" type="datetimeFigureOut">
              <a:rPr lang="en-US" smtClean="0"/>
              <a:t>6/25/21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08A9C7-AA27-E04E-9353-9145F6E6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1D06DD-ECD5-F747-A611-DEF7DC419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7D99-5FD6-3D4F-BA54-7EF82E34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55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AE4CC-BCDA-404D-AA81-355BDB0E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1EF4-1203-104D-AF26-F3AD129EC5F5}" type="datetimeFigureOut">
              <a:rPr lang="en-US" smtClean="0"/>
              <a:t>6/25/21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B25E9-EFEC-F944-94EF-C6D62DED4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B4E7C-B167-8447-A52C-70F8E9BF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7D99-5FD6-3D4F-BA54-7EF82E34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110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CF6C-DAD4-8940-AC12-CBB58F9B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1F897-B81C-B743-917B-4827F4A55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93C67F-AD59-D34F-B6F5-A9C455C2C1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17369C-C65A-FF4D-BCEA-890F9A567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1EF4-1203-104D-AF26-F3AD129EC5F5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6ACA1-CB54-6044-909F-AB0A6D497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8F5D8-65DB-6D46-A04A-A71E7642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7D99-5FD6-3D4F-BA54-7EF82E34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03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26EB5-2337-9A40-B6F8-E49376892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75DE35-BC7C-374A-82B0-BCCFC1765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A2E49A-A4C5-F64A-B5E3-D6C26728F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E4F5A-97A7-F74B-AFCF-79F5D5A0F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B1EF4-1203-104D-AF26-F3AD129EC5F5}" type="datetimeFigureOut">
              <a:rPr lang="en-US" smtClean="0"/>
              <a:t>6/25/21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DB51E-6A04-B747-AAB4-85CB0637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45BC6-6418-8140-9912-865FD64CC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B17D99-5FD6-3D4F-BA54-7EF82E34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033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05FCD3-7CF9-1548-9A2F-72DFAD88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481F0-682D-5B40-82CA-17D66E4FA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59586-688F-2C4E-B56B-C7F161E089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AB1EF4-1203-104D-AF26-F3AD129EC5F5}" type="datetimeFigureOut">
              <a:rPr lang="en-US" smtClean="0"/>
              <a:t>6/25/21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E437D-607E-6C43-AEA5-920C700276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27E4D-1335-4D43-A596-D079273D8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B17D99-5FD6-3D4F-BA54-7EF82E3439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197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riangle 3">
            <a:extLst>
              <a:ext uri="{FF2B5EF4-FFF2-40B4-BE49-F238E27FC236}">
                <a16:creationId xmlns:a16="http://schemas.microsoft.com/office/drawing/2014/main" id="{A0510075-BB9A-3E40-9649-53FE502EE58E}"/>
              </a:ext>
            </a:extLst>
          </p:cNvPr>
          <p:cNvSpPr/>
          <p:nvPr/>
        </p:nvSpPr>
        <p:spPr>
          <a:xfrm>
            <a:off x="3452526" y="1150143"/>
            <a:ext cx="5286947" cy="4557713"/>
          </a:xfrm>
          <a:prstGeom prst="triangl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2311CF-3C3C-FC4B-8FEA-F5A47BDDE7AA}"/>
              </a:ext>
            </a:extLst>
          </p:cNvPr>
          <p:cNvSpPr txBox="1"/>
          <p:nvPr/>
        </p:nvSpPr>
        <p:spPr>
          <a:xfrm>
            <a:off x="1439566" y="5617811"/>
            <a:ext cx="1768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	human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9F90B0-703C-3F41-887F-43D940117806}"/>
              </a:ext>
            </a:extLst>
          </p:cNvPr>
          <p:cNvSpPr txBox="1"/>
          <p:nvPr/>
        </p:nvSpPr>
        <p:spPr>
          <a:xfrm>
            <a:off x="8984000" y="5617811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8B9652-608D-5546-828C-5368DDEE73C2}"/>
              </a:ext>
            </a:extLst>
          </p:cNvPr>
          <p:cNvSpPr txBox="1"/>
          <p:nvPr/>
        </p:nvSpPr>
        <p:spPr>
          <a:xfrm>
            <a:off x="5656038" y="780811"/>
            <a:ext cx="879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Natural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787B97-0361-164D-B91C-27086385414D}"/>
              </a:ext>
            </a:extLst>
          </p:cNvPr>
          <p:cNvSpPr/>
          <p:nvPr/>
        </p:nvSpPr>
        <p:spPr>
          <a:xfrm>
            <a:off x="5387548" y="3428999"/>
            <a:ext cx="1416899" cy="14168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8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C -0.01602 0.0537 -0.14727 0.1294 -0.13008 0.16042 C -0.11289 0.1912 0.07448 0.25301 0.10313 0.18542 C 0.1319 0.11759 0.0651 -0.18796 0.04219 -0.24583 C 0.0194 -0.30393 -0.02708 -0.20347 -0.03398 -0.1625 C -0.04076 -0.12153 0.01602 -0.05393 0 -7.40741E-7 Z " pathEditMode="relative" rAng="0" ptsTypes="AAAAAA">
                                      <p:cBhvr>
                                        <p:cTn id="6" dur="3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81" y="-2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autoRev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4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C Taylor</dc:creator>
  <cp:lastModifiedBy>Joshua C Taylor</cp:lastModifiedBy>
  <cp:revision>3</cp:revision>
  <dcterms:created xsi:type="dcterms:W3CDTF">2021-06-25T07:11:28Z</dcterms:created>
  <dcterms:modified xsi:type="dcterms:W3CDTF">2021-06-25T10:37:43Z</dcterms:modified>
</cp:coreProperties>
</file>