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1" r:id="rId1"/>
  </p:sldMasterIdLst>
  <p:notesMasterIdLst>
    <p:notesMasterId r:id="rId12"/>
  </p:notesMasterIdLst>
  <p:handoutMasterIdLst>
    <p:handoutMasterId r:id="rId13"/>
  </p:handoutMasterIdLst>
  <p:sldIdLst>
    <p:sldId id="272" r:id="rId2"/>
    <p:sldId id="258" r:id="rId3"/>
    <p:sldId id="265" r:id="rId4"/>
    <p:sldId id="259" r:id="rId5"/>
    <p:sldId id="269" r:id="rId6"/>
    <p:sldId id="262" r:id="rId7"/>
    <p:sldId id="261" r:id="rId8"/>
    <p:sldId id="264" r:id="rId9"/>
    <p:sldId id="267" r:id="rId10"/>
    <p:sldId id="268" r:id="rId11"/>
  </p:sldIdLst>
  <p:sldSz cx="9144000" cy="5143500" type="screen16x9"/>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B3D7A1-CF1B-7389-3E92-F373A6335136}" v="274" dt="2025-06-09T03:31:34.754"/>
    <p1510:client id="{DDD81029-9685-5EE2-5DDC-BD57C506E77F}" v="2685" dt="2025-06-10T05:53:46.929"/>
  </p1510:revLst>
</p1510:revInfo>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4317" autoAdjust="0"/>
  </p:normalViewPr>
  <p:slideViewPr>
    <p:cSldViewPr snapToGrid="0">
      <p:cViewPr varScale="1">
        <p:scale>
          <a:sx n="114" d="100"/>
          <a:sy n="114" d="100"/>
        </p:scale>
        <p:origin x="80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1" d="100"/>
          <a:sy n="101" d="100"/>
        </p:scale>
        <p:origin x="3552"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Noble" userId="8d52bea3a340a52d" providerId="Windows Live" clId="Web-{DDD81029-9685-5EE2-5DDC-BD57C506E77F}"/>
    <pc:docChg chg="addSld delSld modSld sldOrd">
      <pc:chgData name="Jason Noble" userId="8d52bea3a340a52d" providerId="Windows Live" clId="Web-{DDD81029-9685-5EE2-5DDC-BD57C506E77F}" dt="2025-06-10T05:53:46.929" v="1940" actId="1076"/>
      <pc:docMkLst>
        <pc:docMk/>
      </pc:docMkLst>
      <pc:sldChg chg="modSp del">
        <pc:chgData name="Jason Noble" userId="8d52bea3a340a52d" providerId="Windows Live" clId="Web-{DDD81029-9685-5EE2-5DDC-BD57C506E77F}" dt="2025-06-09T04:12:32.533" v="101"/>
        <pc:sldMkLst>
          <pc:docMk/>
          <pc:sldMk cId="0" sldId="256"/>
        </pc:sldMkLst>
        <pc:spChg chg="mod">
          <ac:chgData name="Jason Noble" userId="8d52bea3a340a52d" providerId="Windows Live" clId="Web-{DDD81029-9685-5EE2-5DDC-BD57C506E77F}" dt="2025-06-09T03:39:00.916" v="3" actId="20577"/>
          <ac:spMkLst>
            <pc:docMk/>
            <pc:sldMk cId="0" sldId="256"/>
            <ac:spMk id="26" creationId="{00000000-0000-0000-0000-000000000000}"/>
          </ac:spMkLst>
        </pc:spChg>
      </pc:sldChg>
      <pc:sldChg chg="addSp delSp modSp">
        <pc:chgData name="Jason Noble" userId="8d52bea3a340a52d" providerId="Windows Live" clId="Web-{DDD81029-9685-5EE2-5DDC-BD57C506E77F}" dt="2025-06-09T21:03:42.038" v="660" actId="14100"/>
        <pc:sldMkLst>
          <pc:docMk/>
          <pc:sldMk cId="0" sldId="258"/>
        </pc:sldMkLst>
        <pc:spChg chg="add del">
          <ac:chgData name="Jason Noble" userId="8d52bea3a340a52d" providerId="Windows Live" clId="Web-{DDD81029-9685-5EE2-5DDC-BD57C506E77F}" dt="2025-06-09T20:21:22.211" v="263"/>
          <ac:spMkLst>
            <pc:docMk/>
            <pc:sldMk cId="0" sldId="258"/>
            <ac:spMk id="4" creationId="{C4BD0FD2-54EB-403F-E4C1-5809B57E19BB}"/>
          </ac:spMkLst>
        </pc:spChg>
        <pc:spChg chg="add mod">
          <ac:chgData name="Jason Noble" userId="8d52bea3a340a52d" providerId="Windows Live" clId="Web-{DDD81029-9685-5EE2-5DDC-BD57C506E77F}" dt="2025-06-09T20:40:33.705" v="479"/>
          <ac:spMkLst>
            <pc:docMk/>
            <pc:sldMk cId="0" sldId="258"/>
            <ac:spMk id="5" creationId="{9E84F469-EB11-4669-F5C1-C0304701CF49}"/>
          </ac:spMkLst>
        </pc:spChg>
        <pc:spChg chg="add mod">
          <ac:chgData name="Jason Noble" userId="8d52bea3a340a52d" providerId="Windows Live" clId="Web-{DDD81029-9685-5EE2-5DDC-BD57C506E77F}" dt="2025-06-09T20:46:26.628" v="545"/>
          <ac:spMkLst>
            <pc:docMk/>
            <pc:sldMk cId="0" sldId="258"/>
            <ac:spMk id="6" creationId="{6BFAA359-2377-C9F0-00E1-2E3362DF0EF2}"/>
          </ac:spMkLst>
        </pc:spChg>
        <pc:spChg chg="add mod">
          <ac:chgData name="Jason Noble" userId="8d52bea3a340a52d" providerId="Windows Live" clId="Web-{DDD81029-9685-5EE2-5DDC-BD57C506E77F}" dt="2025-06-09T20:52:56.288" v="578" actId="14100"/>
          <ac:spMkLst>
            <pc:docMk/>
            <pc:sldMk cId="0" sldId="258"/>
            <ac:spMk id="7" creationId="{CD8C9D86-18C0-EE15-B1B5-C4AF36908B39}"/>
          </ac:spMkLst>
        </pc:spChg>
        <pc:spChg chg="add mod">
          <ac:chgData name="Jason Noble" userId="8d52bea3a340a52d" providerId="Windows Live" clId="Web-{DDD81029-9685-5EE2-5DDC-BD57C506E77F}" dt="2025-06-09T20:44:58.671" v="515" actId="1076"/>
          <ac:spMkLst>
            <pc:docMk/>
            <pc:sldMk cId="0" sldId="258"/>
            <ac:spMk id="8" creationId="{5B817F90-83D2-D814-99EC-261E7CD4701B}"/>
          </ac:spMkLst>
        </pc:spChg>
        <pc:spChg chg="add mod">
          <ac:chgData name="Jason Noble" userId="8d52bea3a340a52d" providerId="Windows Live" clId="Web-{DDD81029-9685-5EE2-5DDC-BD57C506E77F}" dt="2025-06-09T20:45:35.110" v="541" actId="1076"/>
          <ac:spMkLst>
            <pc:docMk/>
            <pc:sldMk cId="0" sldId="258"/>
            <ac:spMk id="9" creationId="{B6B6474C-944B-BB67-04E0-61B36D7AC2A3}"/>
          </ac:spMkLst>
        </pc:spChg>
        <pc:spChg chg="add mod">
          <ac:chgData name="Jason Noble" userId="8d52bea3a340a52d" providerId="Windows Live" clId="Web-{DDD81029-9685-5EE2-5DDC-BD57C506E77F}" dt="2025-06-09T20:44:58.671" v="514" actId="1076"/>
          <ac:spMkLst>
            <pc:docMk/>
            <pc:sldMk cId="0" sldId="258"/>
            <ac:spMk id="10" creationId="{8FAD9994-66E9-3016-2E41-7AE32976EA7A}"/>
          </ac:spMkLst>
        </pc:spChg>
        <pc:spChg chg="add mod">
          <ac:chgData name="Jason Noble" userId="8d52bea3a340a52d" providerId="Windows Live" clId="Web-{DDD81029-9685-5EE2-5DDC-BD57C506E77F}" dt="2025-06-09T20:46:04.455" v="544" actId="1076"/>
          <ac:spMkLst>
            <pc:docMk/>
            <pc:sldMk cId="0" sldId="258"/>
            <ac:spMk id="11" creationId="{9C2660D7-06D0-01F0-E307-949D10583DE7}"/>
          </ac:spMkLst>
        </pc:spChg>
        <pc:spChg chg="add mod">
          <ac:chgData name="Jason Noble" userId="8d52bea3a340a52d" providerId="Windows Live" clId="Web-{DDD81029-9685-5EE2-5DDC-BD57C506E77F}" dt="2025-06-09T20:58:55.915" v="628" actId="1076"/>
          <ac:spMkLst>
            <pc:docMk/>
            <pc:sldMk cId="0" sldId="258"/>
            <ac:spMk id="12" creationId="{D9B95B11-043B-7227-980F-2EA41EFC6BE6}"/>
          </ac:spMkLst>
        </pc:spChg>
        <pc:spChg chg="add del">
          <ac:chgData name="Jason Noble" userId="8d52bea3a340a52d" providerId="Windows Live" clId="Web-{DDD81029-9685-5EE2-5DDC-BD57C506E77F}" dt="2025-06-09T20:26:54.165" v="292"/>
          <ac:spMkLst>
            <pc:docMk/>
            <pc:sldMk cId="0" sldId="258"/>
            <ac:spMk id="13" creationId="{4069D5F2-932C-BF6E-6DA2-C6D2CA7E1353}"/>
          </ac:spMkLst>
        </pc:spChg>
        <pc:spChg chg="add mod">
          <ac:chgData name="Jason Noble" userId="8d52bea3a340a52d" providerId="Windows Live" clId="Web-{DDD81029-9685-5EE2-5DDC-BD57C506E77F}" dt="2025-06-09T20:44:58.671" v="513" actId="1076"/>
          <ac:spMkLst>
            <pc:docMk/>
            <pc:sldMk cId="0" sldId="258"/>
            <ac:spMk id="14" creationId="{50D398EC-A8CE-621D-4EB8-EEB947161D63}"/>
          </ac:spMkLst>
        </pc:spChg>
        <pc:spChg chg="add mod">
          <ac:chgData name="Jason Noble" userId="8d52bea3a340a52d" providerId="Windows Live" clId="Web-{DDD81029-9685-5EE2-5DDC-BD57C506E77F}" dt="2025-06-09T20:44:58.671" v="512" actId="1076"/>
          <ac:spMkLst>
            <pc:docMk/>
            <pc:sldMk cId="0" sldId="258"/>
            <ac:spMk id="15" creationId="{85755C61-7B80-E3BB-064C-B563681610F9}"/>
          </ac:spMkLst>
        </pc:spChg>
        <pc:spChg chg="add del mod">
          <ac:chgData name="Jason Noble" userId="8d52bea3a340a52d" providerId="Windows Live" clId="Web-{DDD81029-9685-5EE2-5DDC-BD57C506E77F}" dt="2025-06-09T20:45:02.218" v="525"/>
          <ac:spMkLst>
            <pc:docMk/>
            <pc:sldMk cId="0" sldId="258"/>
            <ac:spMk id="16" creationId="{C505E241-118E-2AF6-6729-5C7B9EF39653}"/>
          </ac:spMkLst>
        </pc:spChg>
        <pc:spChg chg="add mod">
          <ac:chgData name="Jason Noble" userId="8d52bea3a340a52d" providerId="Windows Live" clId="Web-{DDD81029-9685-5EE2-5DDC-BD57C506E77F}" dt="2025-06-09T21:03:42.038" v="660" actId="14100"/>
          <ac:spMkLst>
            <pc:docMk/>
            <pc:sldMk cId="0" sldId="258"/>
            <ac:spMk id="33" creationId="{CC4732BD-60B3-83D2-0AA4-B2BFC0A196DD}"/>
          </ac:spMkLst>
        </pc:spChg>
        <pc:spChg chg="add mod">
          <ac:chgData name="Jason Noble" userId="8d52bea3a340a52d" providerId="Windows Live" clId="Web-{DDD81029-9685-5EE2-5DDC-BD57C506E77F}" dt="2025-06-09T21:00:12.059" v="638" actId="1076"/>
          <ac:spMkLst>
            <pc:docMk/>
            <pc:sldMk cId="0" sldId="258"/>
            <ac:spMk id="34" creationId="{EC213DA9-46A6-81E3-8CD2-29A1255C5E11}"/>
          </ac:spMkLst>
        </pc:spChg>
        <pc:spChg chg="del">
          <ac:chgData name="Jason Noble" userId="8d52bea3a340a52d" providerId="Windows Live" clId="Web-{DDD81029-9685-5EE2-5DDC-BD57C506E77F}" dt="2025-06-09T05:06:21.470" v="121"/>
          <ac:spMkLst>
            <pc:docMk/>
            <pc:sldMk cId="0" sldId="258"/>
            <ac:spMk id="43" creationId="{00000000-0000-0000-0000-000000000000}"/>
          </ac:spMkLst>
        </pc:spChg>
        <pc:spChg chg="del">
          <ac:chgData name="Jason Noble" userId="8d52bea3a340a52d" providerId="Windows Live" clId="Web-{DDD81029-9685-5EE2-5DDC-BD57C506E77F}" dt="2025-06-09T05:06:02.812" v="114"/>
          <ac:spMkLst>
            <pc:docMk/>
            <pc:sldMk cId="0" sldId="258"/>
            <ac:spMk id="44" creationId="{00000000-0000-0000-0000-000000000000}"/>
          </ac:spMkLst>
        </pc:spChg>
        <pc:spChg chg="del">
          <ac:chgData name="Jason Noble" userId="8d52bea3a340a52d" providerId="Windows Live" clId="Web-{DDD81029-9685-5EE2-5DDC-BD57C506E77F}" dt="2025-06-09T05:06:18.673" v="120"/>
          <ac:spMkLst>
            <pc:docMk/>
            <pc:sldMk cId="0" sldId="258"/>
            <ac:spMk id="45" creationId="{00000000-0000-0000-0000-000000000000}"/>
          </ac:spMkLst>
        </pc:spChg>
        <pc:spChg chg="del mod">
          <ac:chgData name="Jason Noble" userId="8d52bea3a340a52d" providerId="Windows Live" clId="Web-{DDD81029-9685-5EE2-5DDC-BD57C506E77F}" dt="2025-06-09T05:06:09.391" v="116"/>
          <ac:spMkLst>
            <pc:docMk/>
            <pc:sldMk cId="0" sldId="258"/>
            <ac:spMk id="46" creationId="{00000000-0000-0000-0000-000000000000}"/>
          </ac:spMkLst>
        </pc:spChg>
        <pc:spChg chg="del">
          <ac:chgData name="Jason Noble" userId="8d52bea3a340a52d" providerId="Windows Live" clId="Web-{DDD81029-9685-5EE2-5DDC-BD57C506E77F}" dt="2025-06-09T05:06:13.954" v="118"/>
          <ac:spMkLst>
            <pc:docMk/>
            <pc:sldMk cId="0" sldId="258"/>
            <ac:spMk id="47" creationId="{00000000-0000-0000-0000-000000000000}"/>
          </ac:spMkLst>
        </pc:spChg>
        <pc:spChg chg="del">
          <ac:chgData name="Jason Noble" userId="8d52bea3a340a52d" providerId="Windows Live" clId="Web-{DDD81029-9685-5EE2-5DDC-BD57C506E77F}" dt="2025-06-09T05:06:11.782" v="117"/>
          <ac:spMkLst>
            <pc:docMk/>
            <pc:sldMk cId="0" sldId="258"/>
            <ac:spMk id="48" creationId="{00000000-0000-0000-0000-000000000000}"/>
          </ac:spMkLst>
        </pc:spChg>
        <pc:picChg chg="add del mod">
          <ac:chgData name="Jason Noble" userId="8d52bea3a340a52d" providerId="Windows Live" clId="Web-{DDD81029-9685-5EE2-5DDC-BD57C506E77F}" dt="2025-06-09T17:42:22.171" v="251"/>
          <ac:picMkLst>
            <pc:docMk/>
            <pc:sldMk cId="0" sldId="258"/>
            <ac:picMk id="2" creationId="{B0A73BB4-7363-26B4-D300-49D6BF163F05}"/>
          </ac:picMkLst>
        </pc:picChg>
        <pc:picChg chg="add del mod">
          <ac:chgData name="Jason Noble" userId="8d52bea3a340a52d" providerId="Windows Live" clId="Web-{DDD81029-9685-5EE2-5DDC-BD57C506E77F}" dt="2025-06-09T20:17:52.888" v="260"/>
          <ac:picMkLst>
            <pc:docMk/>
            <pc:sldMk cId="0" sldId="258"/>
            <ac:picMk id="2" creationId="{B2DA2B83-8A9D-DEB1-25AE-D48284EEEF02}"/>
          </ac:picMkLst>
        </pc:picChg>
        <pc:picChg chg="add del mod">
          <ac:chgData name="Jason Noble" userId="8d52bea3a340a52d" providerId="Windows Live" clId="Web-{DDD81029-9685-5EE2-5DDC-BD57C506E77F}" dt="2025-06-09T20:25:44.458" v="280"/>
          <ac:picMkLst>
            <pc:docMk/>
            <pc:sldMk cId="0" sldId="258"/>
            <ac:picMk id="3" creationId="{91AEA47B-914E-6C29-52D9-108F782FF7E6}"/>
          </ac:picMkLst>
        </pc:picChg>
        <pc:cxnChg chg="add del">
          <ac:chgData name="Jason Noble" userId="8d52bea3a340a52d" providerId="Windows Live" clId="Web-{DDD81029-9685-5EE2-5DDC-BD57C506E77F}" dt="2025-06-09T20:47:41.788" v="547"/>
          <ac:cxnSpMkLst>
            <pc:docMk/>
            <pc:sldMk cId="0" sldId="258"/>
            <ac:cxnSpMk id="17" creationId="{8CB70391-C051-7CC9-FDBC-C11A980F10DA}"/>
          </ac:cxnSpMkLst>
        </pc:cxnChg>
        <pc:cxnChg chg="add del">
          <ac:chgData name="Jason Noble" userId="8d52bea3a340a52d" providerId="Windows Live" clId="Web-{DDD81029-9685-5EE2-5DDC-BD57C506E77F}" dt="2025-06-09T20:48:34.697" v="549"/>
          <ac:cxnSpMkLst>
            <pc:docMk/>
            <pc:sldMk cId="0" sldId="258"/>
            <ac:cxnSpMk id="18" creationId="{C8448CBF-A625-F016-1C40-D205B62D88A4}"/>
          </ac:cxnSpMkLst>
        </pc:cxnChg>
        <pc:cxnChg chg="add mod">
          <ac:chgData name="Jason Noble" userId="8d52bea3a340a52d" providerId="Windows Live" clId="Web-{DDD81029-9685-5EE2-5DDC-BD57C506E77F}" dt="2025-06-09T20:52:25.817" v="575" actId="14100"/>
          <ac:cxnSpMkLst>
            <pc:docMk/>
            <pc:sldMk cId="0" sldId="258"/>
            <ac:cxnSpMk id="19" creationId="{53DF6D2C-356A-2B03-F210-6331B28A1AA6}"/>
          </ac:cxnSpMkLst>
        </pc:cxnChg>
        <pc:cxnChg chg="add mod">
          <ac:chgData name="Jason Noble" userId="8d52bea3a340a52d" providerId="Windows Live" clId="Web-{DDD81029-9685-5EE2-5DDC-BD57C506E77F}" dt="2025-06-09T20:52:16.473" v="574" actId="14100"/>
          <ac:cxnSpMkLst>
            <pc:docMk/>
            <pc:sldMk cId="0" sldId="258"/>
            <ac:cxnSpMk id="20" creationId="{B760B828-1699-6E51-3076-CE4604C8E224}"/>
          </ac:cxnSpMkLst>
        </pc:cxnChg>
        <pc:cxnChg chg="add mod">
          <ac:chgData name="Jason Noble" userId="8d52bea3a340a52d" providerId="Windows Live" clId="Web-{DDD81029-9685-5EE2-5DDC-BD57C506E77F}" dt="2025-06-09T20:52:44.865" v="577" actId="14100"/>
          <ac:cxnSpMkLst>
            <pc:docMk/>
            <pc:sldMk cId="0" sldId="258"/>
            <ac:cxnSpMk id="21" creationId="{42B70343-E00B-8510-CA2F-94B8782D46B8}"/>
          </ac:cxnSpMkLst>
        </pc:cxnChg>
        <pc:cxnChg chg="add mod">
          <ac:chgData name="Jason Noble" userId="8d52bea3a340a52d" providerId="Windows Live" clId="Web-{DDD81029-9685-5EE2-5DDC-BD57C506E77F}" dt="2025-06-09T20:53:11.507" v="579" actId="14100"/>
          <ac:cxnSpMkLst>
            <pc:docMk/>
            <pc:sldMk cId="0" sldId="258"/>
            <ac:cxnSpMk id="22" creationId="{133901A2-5986-4437-FE5A-25E6FE2F8A89}"/>
          </ac:cxnSpMkLst>
        </pc:cxnChg>
        <pc:cxnChg chg="add mod">
          <ac:chgData name="Jason Noble" userId="8d52bea3a340a52d" providerId="Windows Live" clId="Web-{DDD81029-9685-5EE2-5DDC-BD57C506E77F}" dt="2025-06-09T20:53:32.446" v="582" actId="14100"/>
          <ac:cxnSpMkLst>
            <pc:docMk/>
            <pc:sldMk cId="0" sldId="258"/>
            <ac:cxnSpMk id="23" creationId="{3F2DD078-F34F-A218-E974-569BEC9BBB8F}"/>
          </ac:cxnSpMkLst>
        </pc:cxnChg>
        <pc:cxnChg chg="add del mod">
          <ac:chgData name="Jason Noble" userId="8d52bea3a340a52d" providerId="Windows Live" clId="Web-{DDD81029-9685-5EE2-5DDC-BD57C506E77F}" dt="2025-06-09T20:53:52.306" v="584"/>
          <ac:cxnSpMkLst>
            <pc:docMk/>
            <pc:sldMk cId="0" sldId="258"/>
            <ac:cxnSpMk id="24" creationId="{927854CA-A56B-FB4E-54EE-E81A7F2F031E}"/>
          </ac:cxnSpMkLst>
        </pc:cxnChg>
        <pc:cxnChg chg="add mod">
          <ac:chgData name="Jason Noble" userId="8d52bea3a340a52d" providerId="Windows Live" clId="Web-{DDD81029-9685-5EE2-5DDC-BD57C506E77F}" dt="2025-06-09T20:54:34.621" v="593" actId="14100"/>
          <ac:cxnSpMkLst>
            <pc:docMk/>
            <pc:sldMk cId="0" sldId="258"/>
            <ac:cxnSpMk id="25" creationId="{927854CA-A56B-FB4E-54EE-E81A7F2F031E}"/>
          </ac:cxnSpMkLst>
        </pc:cxnChg>
        <pc:cxnChg chg="add mod">
          <ac:chgData name="Jason Noble" userId="8d52bea3a340a52d" providerId="Windows Live" clId="Web-{DDD81029-9685-5EE2-5DDC-BD57C506E77F}" dt="2025-06-09T20:54:45.059" v="595" actId="14100"/>
          <ac:cxnSpMkLst>
            <pc:docMk/>
            <pc:sldMk cId="0" sldId="258"/>
            <ac:cxnSpMk id="26" creationId="{C14DFEAC-349E-A798-8C21-5626AFF55EF9}"/>
          </ac:cxnSpMkLst>
        </pc:cxnChg>
        <pc:cxnChg chg="add mod">
          <ac:chgData name="Jason Noble" userId="8d52bea3a340a52d" providerId="Windows Live" clId="Web-{DDD81029-9685-5EE2-5DDC-BD57C506E77F}" dt="2025-06-09T20:56:10.922" v="605" actId="14100"/>
          <ac:cxnSpMkLst>
            <pc:docMk/>
            <pc:sldMk cId="0" sldId="258"/>
            <ac:cxnSpMk id="27" creationId="{E50F4EE8-78C1-5440-7535-362A484D7AA7}"/>
          </ac:cxnSpMkLst>
        </pc:cxnChg>
        <pc:cxnChg chg="add del mod">
          <ac:chgData name="Jason Noble" userId="8d52bea3a340a52d" providerId="Windows Live" clId="Web-{DDD81029-9685-5EE2-5DDC-BD57C506E77F}" dt="2025-06-09T20:58:58.180" v="629"/>
          <ac:cxnSpMkLst>
            <pc:docMk/>
            <pc:sldMk cId="0" sldId="258"/>
            <ac:cxnSpMk id="28" creationId="{45477107-55D4-13EC-5A22-6625E54C17E4}"/>
          </ac:cxnSpMkLst>
        </pc:cxnChg>
        <pc:cxnChg chg="add mod">
          <ac:chgData name="Jason Noble" userId="8d52bea3a340a52d" providerId="Windows Live" clId="Web-{DDD81029-9685-5EE2-5DDC-BD57C506E77F}" dt="2025-06-09T20:56:32.533" v="609" actId="14100"/>
          <ac:cxnSpMkLst>
            <pc:docMk/>
            <pc:sldMk cId="0" sldId="258"/>
            <ac:cxnSpMk id="29" creationId="{BEE8386A-35D2-A3FA-CB0D-0AFE08F50FE9}"/>
          </ac:cxnSpMkLst>
        </pc:cxnChg>
        <pc:cxnChg chg="add del mod">
          <ac:chgData name="Jason Noble" userId="8d52bea3a340a52d" providerId="Windows Live" clId="Web-{DDD81029-9685-5EE2-5DDC-BD57C506E77F}" dt="2025-06-09T20:58:47.945" v="625"/>
          <ac:cxnSpMkLst>
            <pc:docMk/>
            <pc:sldMk cId="0" sldId="258"/>
            <ac:cxnSpMk id="30" creationId="{83BB8C3C-841F-D6E6-BA96-80CD5073A329}"/>
          </ac:cxnSpMkLst>
        </pc:cxnChg>
        <pc:cxnChg chg="add del mod">
          <ac:chgData name="Jason Noble" userId="8d52bea3a340a52d" providerId="Windows Live" clId="Web-{DDD81029-9685-5EE2-5DDC-BD57C506E77F}" dt="2025-06-09T20:59:02.165" v="630"/>
          <ac:cxnSpMkLst>
            <pc:docMk/>
            <pc:sldMk cId="0" sldId="258"/>
            <ac:cxnSpMk id="31" creationId="{6F1736B9-E3F1-62D9-E48C-29FD2A1CF0C0}"/>
          </ac:cxnSpMkLst>
        </pc:cxnChg>
        <pc:cxnChg chg="add del mod">
          <ac:chgData name="Jason Noble" userId="8d52bea3a340a52d" providerId="Windows Live" clId="Web-{DDD81029-9685-5EE2-5DDC-BD57C506E77F}" dt="2025-06-09T20:58:49.367" v="626"/>
          <ac:cxnSpMkLst>
            <pc:docMk/>
            <pc:sldMk cId="0" sldId="258"/>
            <ac:cxnSpMk id="32" creationId="{0EC32659-2A2E-0378-66B6-7836A82D185B}"/>
          </ac:cxnSpMkLst>
        </pc:cxnChg>
      </pc:sldChg>
      <pc:sldChg chg="addSp delSp modSp delAnim">
        <pc:chgData name="Jason Noble" userId="8d52bea3a340a52d" providerId="Windows Live" clId="Web-{DDD81029-9685-5EE2-5DDC-BD57C506E77F}" dt="2025-06-10T00:00:00.787" v="1786" actId="1076"/>
        <pc:sldMkLst>
          <pc:docMk/>
          <pc:sldMk cId="0" sldId="259"/>
        </pc:sldMkLst>
        <pc:spChg chg="add del">
          <ac:chgData name="Jason Noble" userId="8d52bea3a340a52d" providerId="Windows Live" clId="Web-{DDD81029-9685-5EE2-5DDC-BD57C506E77F}" dt="2025-06-09T21:08:28.083" v="675"/>
          <ac:spMkLst>
            <pc:docMk/>
            <pc:sldMk cId="0" sldId="259"/>
            <ac:spMk id="5" creationId="{C66A45A0-BFEB-0A5D-8442-0BC0D3E2B641}"/>
          </ac:spMkLst>
        </pc:spChg>
        <pc:spChg chg="add mod">
          <ac:chgData name="Jason Noble" userId="8d52bea3a340a52d" providerId="Windows Live" clId="Web-{DDD81029-9685-5EE2-5DDC-BD57C506E77F}" dt="2025-06-10T00:00:00.787" v="1786" actId="1076"/>
          <ac:spMkLst>
            <pc:docMk/>
            <pc:sldMk cId="0" sldId="259"/>
            <ac:spMk id="6" creationId="{27528807-18AB-AB0D-DC2E-4082F20F5192}"/>
          </ac:spMkLst>
        </pc:spChg>
        <pc:spChg chg="mod">
          <ac:chgData name="Jason Noble" userId="8d52bea3a340a52d" providerId="Windows Live" clId="Web-{DDD81029-9685-5EE2-5DDC-BD57C506E77F}" dt="2025-06-09T17:34:07.636" v="221" actId="20577"/>
          <ac:spMkLst>
            <pc:docMk/>
            <pc:sldMk cId="0" sldId="259"/>
            <ac:spMk id="60" creationId="{00000000-0000-0000-0000-000000000000}"/>
          </ac:spMkLst>
        </pc:spChg>
        <pc:grpChg chg="del">
          <ac:chgData name="Jason Noble" userId="8d52bea3a340a52d" providerId="Windows Live" clId="Web-{DDD81029-9685-5EE2-5DDC-BD57C506E77F}" dt="2025-06-09T05:06:37.580" v="126"/>
          <ac:grpSpMkLst>
            <pc:docMk/>
            <pc:sldMk cId="0" sldId="259"/>
            <ac:grpSpMk id="61" creationId="{00000000-0000-0000-0000-000000000000}"/>
          </ac:grpSpMkLst>
        </pc:grpChg>
        <pc:grpChg chg="del">
          <ac:chgData name="Jason Noble" userId="8d52bea3a340a52d" providerId="Windows Live" clId="Web-{DDD81029-9685-5EE2-5DDC-BD57C506E77F}" dt="2025-06-09T05:06:39.581" v="128"/>
          <ac:grpSpMkLst>
            <pc:docMk/>
            <pc:sldMk cId="0" sldId="259"/>
            <ac:grpSpMk id="64" creationId="{00000000-0000-0000-0000-000000000000}"/>
          </ac:grpSpMkLst>
        </pc:grpChg>
        <pc:grpChg chg="del">
          <ac:chgData name="Jason Noble" userId="8d52bea3a340a52d" providerId="Windows Live" clId="Web-{DDD81029-9685-5EE2-5DDC-BD57C506E77F}" dt="2025-06-09T05:06:35.143" v="124"/>
          <ac:grpSpMkLst>
            <pc:docMk/>
            <pc:sldMk cId="0" sldId="259"/>
            <ac:grpSpMk id="67" creationId="{00000000-0000-0000-0000-000000000000}"/>
          </ac:grpSpMkLst>
        </pc:grpChg>
        <pc:picChg chg="add mod modCrop">
          <ac:chgData name="Jason Noble" userId="8d52bea3a340a52d" providerId="Windows Live" clId="Web-{DDD81029-9685-5EE2-5DDC-BD57C506E77F}" dt="2025-06-09T23:59:45.942" v="1783" actId="1076"/>
          <ac:picMkLst>
            <pc:docMk/>
            <pc:sldMk cId="0" sldId="259"/>
            <ac:picMk id="2" creationId="{7380F6C0-728A-46FD-17F6-F99B65D95DB5}"/>
          </ac:picMkLst>
        </pc:picChg>
        <pc:picChg chg="add del mod">
          <ac:chgData name="Jason Noble" userId="8d52bea3a340a52d" providerId="Windows Live" clId="Web-{DDD81029-9685-5EE2-5DDC-BD57C506E77F}" dt="2025-06-09T21:03:54.023" v="661"/>
          <ac:picMkLst>
            <pc:docMk/>
            <pc:sldMk cId="0" sldId="259"/>
            <ac:picMk id="3" creationId="{ED3B7A0A-0893-AE88-6509-6B57BEBC8A2B}"/>
          </ac:picMkLst>
        </pc:picChg>
        <pc:picChg chg="add del mod modCrop">
          <ac:chgData name="Jason Noble" userId="8d52bea3a340a52d" providerId="Windows Live" clId="Web-{DDD81029-9685-5EE2-5DDC-BD57C506E77F}" dt="2025-06-09T21:08:20.145" v="673"/>
          <ac:picMkLst>
            <pc:docMk/>
            <pc:sldMk cId="0" sldId="259"/>
            <ac:picMk id="4" creationId="{639CF2CD-E601-EB63-ED9E-69C9AFD0968B}"/>
          </ac:picMkLst>
        </pc:picChg>
        <pc:picChg chg="del">
          <ac:chgData name="Jason Noble" userId="8d52bea3a340a52d" providerId="Windows Live" clId="Web-{DDD81029-9685-5EE2-5DDC-BD57C506E77F}" dt="2025-06-09T05:06:38.502" v="127"/>
          <ac:picMkLst>
            <pc:docMk/>
            <pc:sldMk cId="0" sldId="259"/>
            <ac:picMk id="55" creationId="{00000000-0000-0000-0000-000000000000}"/>
          </ac:picMkLst>
        </pc:picChg>
        <pc:picChg chg="del">
          <ac:chgData name="Jason Noble" userId="8d52bea3a340a52d" providerId="Windows Live" clId="Web-{DDD81029-9685-5EE2-5DDC-BD57C506E77F}" dt="2025-06-09T05:06:40.659" v="129"/>
          <ac:picMkLst>
            <pc:docMk/>
            <pc:sldMk cId="0" sldId="259"/>
            <ac:picMk id="56" creationId="{00000000-0000-0000-0000-000000000000}"/>
          </ac:picMkLst>
        </pc:picChg>
        <pc:picChg chg="del">
          <ac:chgData name="Jason Noble" userId="8d52bea3a340a52d" providerId="Windows Live" clId="Web-{DDD81029-9685-5EE2-5DDC-BD57C506E77F}" dt="2025-06-09T05:06:36.299" v="125"/>
          <ac:picMkLst>
            <pc:docMk/>
            <pc:sldMk cId="0" sldId="259"/>
            <ac:picMk id="57" creationId="{00000000-0000-0000-0000-000000000000}"/>
          </ac:picMkLst>
        </pc:picChg>
      </pc:sldChg>
      <pc:sldChg chg="addSp delSp modSp ord">
        <pc:chgData name="Jason Noble" userId="8d52bea3a340a52d" providerId="Windows Live" clId="Web-{DDD81029-9685-5EE2-5DDC-BD57C506E77F}" dt="2025-06-10T00:08:17.180" v="1800" actId="20577"/>
        <pc:sldMkLst>
          <pc:docMk/>
          <pc:sldMk cId="0" sldId="261"/>
        </pc:sldMkLst>
        <pc:spChg chg="add mod">
          <ac:chgData name="Jason Noble" userId="8d52bea3a340a52d" providerId="Windows Live" clId="Web-{DDD81029-9685-5EE2-5DDC-BD57C506E77F}" dt="2025-06-09T21:47:47.230" v="771" actId="1076"/>
          <ac:spMkLst>
            <pc:docMk/>
            <pc:sldMk cId="0" sldId="261"/>
            <ac:spMk id="4" creationId="{9B5A0E52-8FCE-D7F7-BE17-004C5172B555}"/>
          </ac:spMkLst>
        </pc:spChg>
        <pc:spChg chg="add del mod">
          <ac:chgData name="Jason Noble" userId="8d52bea3a340a52d" providerId="Windows Live" clId="Web-{DDD81029-9685-5EE2-5DDC-BD57C506E77F}" dt="2025-06-09T21:51:15.697" v="807" actId="1076"/>
          <ac:spMkLst>
            <pc:docMk/>
            <pc:sldMk cId="0" sldId="261"/>
            <ac:spMk id="5" creationId="{6C38798B-916A-3FE9-40EC-3EB39CA2161A}"/>
          </ac:spMkLst>
        </pc:spChg>
        <pc:spChg chg="add mod">
          <ac:chgData name="Jason Noble" userId="8d52bea3a340a52d" providerId="Windows Live" clId="Web-{DDD81029-9685-5EE2-5DDC-BD57C506E77F}" dt="2025-06-09T21:48:22.717" v="775" actId="1076"/>
          <ac:spMkLst>
            <pc:docMk/>
            <pc:sldMk cId="0" sldId="261"/>
            <ac:spMk id="6" creationId="{603C93A7-4A84-CC2F-B9E4-5A667ED66246}"/>
          </ac:spMkLst>
        </pc:spChg>
        <pc:spChg chg="add mod">
          <ac:chgData name="Jason Noble" userId="8d52bea3a340a52d" providerId="Windows Live" clId="Web-{DDD81029-9685-5EE2-5DDC-BD57C506E77F}" dt="2025-06-09T21:48:48.078" v="781" actId="1076"/>
          <ac:spMkLst>
            <pc:docMk/>
            <pc:sldMk cId="0" sldId="261"/>
            <ac:spMk id="7" creationId="{B2CDA95C-2B7C-343E-1556-A463BBB35A5E}"/>
          </ac:spMkLst>
        </pc:spChg>
        <pc:spChg chg="add mod">
          <ac:chgData name="Jason Noble" userId="8d52bea3a340a52d" providerId="Windows Live" clId="Web-{DDD81029-9685-5EE2-5DDC-BD57C506E77F}" dt="2025-06-09T21:50:16.162" v="795" actId="1076"/>
          <ac:spMkLst>
            <pc:docMk/>
            <pc:sldMk cId="0" sldId="261"/>
            <ac:spMk id="8" creationId="{BC1E6537-C153-AF0D-372E-DA71EAF3C7A9}"/>
          </ac:spMkLst>
        </pc:spChg>
        <pc:spChg chg="add mod">
          <ac:chgData name="Jason Noble" userId="8d52bea3a340a52d" providerId="Windows Live" clId="Web-{DDD81029-9685-5EE2-5DDC-BD57C506E77F}" dt="2025-06-09T21:50:47.711" v="801" actId="1076"/>
          <ac:spMkLst>
            <pc:docMk/>
            <pc:sldMk cId="0" sldId="261"/>
            <ac:spMk id="9" creationId="{6B8AF799-EBE8-A2C9-236A-31782A5D7FE6}"/>
          </ac:spMkLst>
        </pc:spChg>
        <pc:spChg chg="add mod">
          <ac:chgData name="Jason Noble" userId="8d52bea3a340a52d" providerId="Windows Live" clId="Web-{DDD81029-9685-5EE2-5DDC-BD57C506E77F}" dt="2025-06-09T22:23:15.063" v="1053"/>
          <ac:spMkLst>
            <pc:docMk/>
            <pc:sldMk cId="0" sldId="261"/>
            <ac:spMk id="10" creationId="{47527119-96DD-9119-5BFD-74E8D51CEA45}"/>
          </ac:spMkLst>
        </pc:spChg>
        <pc:spChg chg="del">
          <ac:chgData name="Jason Noble" userId="8d52bea3a340a52d" providerId="Windows Live" clId="Web-{DDD81029-9685-5EE2-5DDC-BD57C506E77F}" dt="2025-06-09T05:08:43.512" v="149"/>
          <ac:spMkLst>
            <pc:docMk/>
            <pc:sldMk cId="0" sldId="261"/>
            <ac:spMk id="84" creationId="{00000000-0000-0000-0000-000000000000}"/>
          </ac:spMkLst>
        </pc:spChg>
        <pc:spChg chg="del">
          <ac:chgData name="Jason Noble" userId="8d52bea3a340a52d" providerId="Windows Live" clId="Web-{DDD81029-9685-5EE2-5DDC-BD57C506E77F}" dt="2025-06-09T05:08:40.902" v="148"/>
          <ac:spMkLst>
            <pc:docMk/>
            <pc:sldMk cId="0" sldId="261"/>
            <ac:spMk id="85" creationId="{00000000-0000-0000-0000-000000000000}"/>
          </ac:spMkLst>
        </pc:spChg>
        <pc:spChg chg="mod">
          <ac:chgData name="Jason Noble" userId="8d52bea3a340a52d" providerId="Windows Live" clId="Web-{DDD81029-9685-5EE2-5DDC-BD57C506E77F}" dt="2025-06-10T00:08:17.180" v="1800" actId="20577"/>
          <ac:spMkLst>
            <pc:docMk/>
            <pc:sldMk cId="0" sldId="261"/>
            <ac:spMk id="87" creationId="{00000000-0000-0000-0000-000000000000}"/>
          </ac:spMkLst>
        </pc:spChg>
        <pc:picChg chg="add mod modCrop">
          <ac:chgData name="Jason Noble" userId="8d52bea3a340a52d" providerId="Windows Live" clId="Web-{DDD81029-9685-5EE2-5DDC-BD57C506E77F}" dt="2025-06-09T21:46:48.429" v="765" actId="1076"/>
          <ac:picMkLst>
            <pc:docMk/>
            <pc:sldMk cId="0" sldId="261"/>
            <ac:picMk id="2" creationId="{C0D15D29-EAE7-CCE4-B79E-56C66FCE0E3F}"/>
          </ac:picMkLst>
        </pc:picChg>
        <pc:picChg chg="add del mod">
          <ac:chgData name="Jason Noble" userId="8d52bea3a340a52d" providerId="Windows Live" clId="Web-{DDD81029-9685-5EE2-5DDC-BD57C506E77F}" dt="2025-06-09T05:12:09.403" v="186"/>
          <ac:picMkLst>
            <pc:docMk/>
            <pc:sldMk cId="0" sldId="261"/>
            <ac:picMk id="2" creationId="{EBA886CB-F196-CB70-E3C4-BE0E0D8F5C1C}"/>
          </ac:picMkLst>
        </pc:picChg>
        <pc:picChg chg="add del mod">
          <ac:chgData name="Jason Noble" userId="8d52bea3a340a52d" providerId="Windows Live" clId="Web-{DDD81029-9685-5EE2-5DDC-BD57C506E77F}" dt="2025-06-09T21:45:00.438" v="741"/>
          <ac:picMkLst>
            <pc:docMk/>
            <pc:sldMk cId="0" sldId="261"/>
            <ac:picMk id="3" creationId="{1F1F713E-E8E8-314C-1AEF-88B8CB710708}"/>
          </ac:picMkLst>
        </pc:picChg>
      </pc:sldChg>
      <pc:sldChg chg="addSp delSp modSp ord">
        <pc:chgData name="Jason Noble" userId="8d52bea3a340a52d" providerId="Windows Live" clId="Web-{DDD81029-9685-5EE2-5DDC-BD57C506E77F}" dt="2025-06-10T00:06:40.283" v="1793" actId="20577"/>
        <pc:sldMkLst>
          <pc:docMk/>
          <pc:sldMk cId="0" sldId="262"/>
        </pc:sldMkLst>
        <pc:spChg chg="add mod">
          <ac:chgData name="Jason Noble" userId="8d52bea3a340a52d" providerId="Windows Live" clId="Web-{DDD81029-9685-5EE2-5DDC-BD57C506E77F}" dt="2025-06-09T22:07:15.028" v="887" actId="1076"/>
          <ac:spMkLst>
            <pc:docMk/>
            <pc:sldMk cId="0" sldId="262"/>
            <ac:spMk id="3" creationId="{AE3F90D0-E2D4-156B-5E8E-6062BE190538}"/>
          </ac:spMkLst>
        </pc:spChg>
        <pc:spChg chg="add mod">
          <ac:chgData name="Jason Noble" userId="8d52bea3a340a52d" providerId="Windows Live" clId="Web-{DDD81029-9685-5EE2-5DDC-BD57C506E77F}" dt="2025-06-09T22:06:59.871" v="885" actId="1076"/>
          <ac:spMkLst>
            <pc:docMk/>
            <pc:sldMk cId="0" sldId="262"/>
            <ac:spMk id="5" creationId="{9D4AEBEC-BE96-F944-E6BC-817AC2734AAB}"/>
          </ac:spMkLst>
        </pc:spChg>
        <pc:spChg chg="add mod">
          <ac:chgData name="Jason Noble" userId="8d52bea3a340a52d" providerId="Windows Live" clId="Web-{DDD81029-9685-5EE2-5DDC-BD57C506E77F}" dt="2025-06-09T22:09:56.571" v="904" actId="1076"/>
          <ac:spMkLst>
            <pc:docMk/>
            <pc:sldMk cId="0" sldId="262"/>
            <ac:spMk id="6" creationId="{503AA10B-629C-7138-F868-EC424580B1DF}"/>
          </ac:spMkLst>
        </pc:spChg>
        <pc:spChg chg="add mod">
          <ac:chgData name="Jason Noble" userId="8d52bea3a340a52d" providerId="Windows Live" clId="Web-{DDD81029-9685-5EE2-5DDC-BD57C506E77F}" dt="2025-06-09T23:49:03.586" v="1445" actId="14100"/>
          <ac:spMkLst>
            <pc:docMk/>
            <pc:sldMk cId="0" sldId="262"/>
            <ac:spMk id="7" creationId="{2AEB3DE7-2D06-DD2E-71F3-5485F50498BE}"/>
          </ac:spMkLst>
        </pc:spChg>
        <pc:spChg chg="add mod">
          <ac:chgData name="Jason Noble" userId="8d52bea3a340a52d" providerId="Windows Live" clId="Web-{DDD81029-9685-5EE2-5DDC-BD57C506E77F}" dt="2025-06-09T22:11:35.968" v="917" actId="20577"/>
          <ac:spMkLst>
            <pc:docMk/>
            <pc:sldMk cId="0" sldId="262"/>
            <ac:spMk id="8" creationId="{056F2419-5344-1B15-0903-2D8F6C2293A9}"/>
          </ac:spMkLst>
        </pc:spChg>
        <pc:spChg chg="add del">
          <ac:chgData name="Jason Noble" userId="8d52bea3a340a52d" providerId="Windows Live" clId="Web-{DDD81029-9685-5EE2-5DDC-BD57C506E77F}" dt="2025-06-09T22:11:13.560" v="914"/>
          <ac:spMkLst>
            <pc:docMk/>
            <pc:sldMk cId="0" sldId="262"/>
            <ac:spMk id="10" creationId="{E124721E-2CA5-A809-7296-6D3B761FE3C2}"/>
          </ac:spMkLst>
        </pc:spChg>
        <pc:spChg chg="add mod">
          <ac:chgData name="Jason Noble" userId="8d52bea3a340a52d" providerId="Windows Live" clId="Web-{DDD81029-9685-5EE2-5DDC-BD57C506E77F}" dt="2025-06-09T22:12:22.581" v="924" actId="14100"/>
          <ac:spMkLst>
            <pc:docMk/>
            <pc:sldMk cId="0" sldId="262"/>
            <ac:spMk id="11" creationId="{1B5E5BF6-1FD3-E2FD-074F-69EBC07AE8A0}"/>
          </ac:spMkLst>
        </pc:spChg>
        <pc:spChg chg="add mod">
          <ac:chgData name="Jason Noble" userId="8d52bea3a340a52d" providerId="Windows Live" clId="Web-{DDD81029-9685-5EE2-5DDC-BD57C506E77F}" dt="2025-06-09T22:13:25.741" v="935" actId="1076"/>
          <ac:spMkLst>
            <pc:docMk/>
            <pc:sldMk cId="0" sldId="262"/>
            <ac:spMk id="12" creationId="{A15797F8-23F3-79DF-3346-3BDBA8A7ACEA}"/>
          </ac:spMkLst>
        </pc:spChg>
        <pc:spChg chg="add mod">
          <ac:chgData name="Jason Noble" userId="8d52bea3a340a52d" providerId="Windows Live" clId="Web-{DDD81029-9685-5EE2-5DDC-BD57C506E77F}" dt="2025-06-09T22:13:06.771" v="931" actId="14100"/>
          <ac:spMkLst>
            <pc:docMk/>
            <pc:sldMk cId="0" sldId="262"/>
            <ac:spMk id="13" creationId="{D991D8B8-3681-D3C9-2D61-CE0F7ADE5100}"/>
          </ac:spMkLst>
        </pc:spChg>
        <pc:spChg chg="add mod">
          <ac:chgData name="Jason Noble" userId="8d52bea3a340a52d" providerId="Windows Live" clId="Web-{DDD81029-9685-5EE2-5DDC-BD57C506E77F}" dt="2025-06-09T22:17:53.416" v="973" actId="1076"/>
          <ac:spMkLst>
            <pc:docMk/>
            <pc:sldMk cId="0" sldId="262"/>
            <ac:spMk id="14" creationId="{6F511CB3-1D01-84D6-3109-701431F0059D}"/>
          </ac:spMkLst>
        </pc:spChg>
        <pc:spChg chg="add mod">
          <ac:chgData name="Jason Noble" userId="8d52bea3a340a52d" providerId="Windows Live" clId="Web-{DDD81029-9685-5EE2-5DDC-BD57C506E77F}" dt="2025-06-09T22:17:33.024" v="969" actId="14100"/>
          <ac:spMkLst>
            <pc:docMk/>
            <pc:sldMk cId="0" sldId="262"/>
            <ac:spMk id="15" creationId="{E0967A95-523C-5331-E085-5AA21F84F35C}"/>
          </ac:spMkLst>
        </pc:spChg>
        <pc:spChg chg="add mod">
          <ac:chgData name="Jason Noble" userId="8d52bea3a340a52d" providerId="Windows Live" clId="Web-{DDD81029-9685-5EE2-5DDC-BD57C506E77F}" dt="2025-06-09T22:16:58.334" v="964" actId="14100"/>
          <ac:spMkLst>
            <pc:docMk/>
            <pc:sldMk cId="0" sldId="262"/>
            <ac:spMk id="16" creationId="{666EE9CA-FF27-B43E-CCDB-94281525F0CD}"/>
          </ac:spMkLst>
        </pc:spChg>
        <pc:spChg chg="add mod">
          <ac:chgData name="Jason Noble" userId="8d52bea3a340a52d" providerId="Windows Live" clId="Web-{DDD81029-9685-5EE2-5DDC-BD57C506E77F}" dt="2025-06-09T22:22:32.497" v="1039" actId="1076"/>
          <ac:spMkLst>
            <pc:docMk/>
            <pc:sldMk cId="0" sldId="262"/>
            <ac:spMk id="17" creationId="{156C48A2-C845-B3E6-76D1-ED30A238F559}"/>
          </ac:spMkLst>
        </pc:spChg>
        <pc:spChg chg="add mod">
          <ac:chgData name="Jason Noble" userId="8d52bea3a340a52d" providerId="Windows Live" clId="Web-{DDD81029-9685-5EE2-5DDC-BD57C506E77F}" dt="2025-06-09T22:19:04.389" v="999" actId="1076"/>
          <ac:spMkLst>
            <pc:docMk/>
            <pc:sldMk cId="0" sldId="262"/>
            <ac:spMk id="18" creationId="{D0431999-D97D-4BA7-5FA8-8A1B4804348D}"/>
          </ac:spMkLst>
        </pc:spChg>
        <pc:spChg chg="add mod">
          <ac:chgData name="Jason Noble" userId="8d52bea3a340a52d" providerId="Windows Live" clId="Web-{DDD81029-9685-5EE2-5DDC-BD57C506E77F}" dt="2025-06-09T22:19:39.001" v="1008" actId="1076"/>
          <ac:spMkLst>
            <pc:docMk/>
            <pc:sldMk cId="0" sldId="262"/>
            <ac:spMk id="19" creationId="{10FE4CB7-A6D6-914D-7EE8-18B1B28E1B42}"/>
          </ac:spMkLst>
        </pc:spChg>
        <pc:spChg chg="add mod">
          <ac:chgData name="Jason Noble" userId="8d52bea3a340a52d" providerId="Windows Live" clId="Web-{DDD81029-9685-5EE2-5DDC-BD57C506E77F}" dt="2025-06-09T22:20:29.301" v="1015" actId="14100"/>
          <ac:spMkLst>
            <pc:docMk/>
            <pc:sldMk cId="0" sldId="262"/>
            <ac:spMk id="20" creationId="{213F8DA3-8527-6C16-0DC4-97F2605F2FA9}"/>
          </ac:spMkLst>
        </pc:spChg>
        <pc:spChg chg="mod">
          <ac:chgData name="Jason Noble" userId="8d52bea3a340a52d" providerId="Windows Live" clId="Web-{DDD81029-9685-5EE2-5DDC-BD57C506E77F}" dt="2025-06-10T00:06:40.283" v="1793" actId="20577"/>
          <ac:spMkLst>
            <pc:docMk/>
            <pc:sldMk cId="0" sldId="262"/>
            <ac:spMk id="94" creationId="{00000000-0000-0000-0000-000000000000}"/>
          </ac:spMkLst>
        </pc:spChg>
        <pc:picChg chg="add del mod">
          <ac:chgData name="Jason Noble" userId="8d52bea3a340a52d" providerId="Windows Live" clId="Web-{DDD81029-9685-5EE2-5DDC-BD57C506E77F}" dt="2025-06-09T21:11:15.482" v="707"/>
          <ac:picMkLst>
            <pc:docMk/>
            <pc:sldMk cId="0" sldId="262"/>
            <ac:picMk id="3" creationId="{490BB74F-C86C-2E9A-7EE5-52D847A32884}"/>
          </ac:picMkLst>
        </pc:picChg>
        <pc:picChg chg="add del mod">
          <ac:chgData name="Jason Noble" userId="8d52bea3a340a52d" providerId="Windows Live" clId="Web-{DDD81029-9685-5EE2-5DDC-BD57C506E77F}" dt="2025-06-09T22:21:08.789" v="1016"/>
          <ac:picMkLst>
            <pc:docMk/>
            <pc:sldMk cId="0" sldId="262"/>
            <ac:picMk id="4" creationId="{5D24ACDC-6580-95CF-FA28-A1CA8A003C73}"/>
          </ac:picMkLst>
        </pc:picChg>
        <pc:picChg chg="del">
          <ac:chgData name="Jason Noble" userId="8d52bea3a340a52d" providerId="Windows Live" clId="Web-{DDD81029-9685-5EE2-5DDC-BD57C506E77F}" dt="2025-06-09T05:09:04.795" v="158"/>
          <ac:picMkLst>
            <pc:docMk/>
            <pc:sldMk cId="0" sldId="262"/>
            <ac:picMk id="95" creationId="{00000000-0000-0000-0000-000000000000}"/>
          </ac:picMkLst>
        </pc:picChg>
        <pc:picChg chg="del">
          <ac:chgData name="Jason Noble" userId="8d52bea3a340a52d" providerId="Windows Live" clId="Web-{DDD81029-9685-5EE2-5DDC-BD57C506E77F}" dt="2025-06-09T05:08:49.372" v="150"/>
          <ac:picMkLst>
            <pc:docMk/>
            <pc:sldMk cId="0" sldId="262"/>
            <ac:picMk id="96" creationId="{00000000-0000-0000-0000-000000000000}"/>
          </ac:picMkLst>
        </pc:picChg>
      </pc:sldChg>
      <pc:sldChg chg="addSp delSp modSp ord">
        <pc:chgData name="Jason Noble" userId="8d52bea3a340a52d" providerId="Windows Live" clId="Web-{DDD81029-9685-5EE2-5DDC-BD57C506E77F}" dt="2025-06-10T00:08:40.259" v="1803" actId="1076"/>
        <pc:sldMkLst>
          <pc:docMk/>
          <pc:sldMk cId="0" sldId="264"/>
        </pc:sldMkLst>
        <pc:spChg chg="del">
          <ac:chgData name="Jason Noble" userId="8d52bea3a340a52d" providerId="Windows Live" clId="Web-{DDD81029-9685-5EE2-5DDC-BD57C506E77F}" dt="2025-06-09T05:08:54.997" v="156"/>
          <ac:spMkLst>
            <pc:docMk/>
            <pc:sldMk cId="0" sldId="264"/>
            <ac:spMk id="112" creationId="{00000000-0000-0000-0000-000000000000}"/>
          </ac:spMkLst>
        </pc:spChg>
        <pc:spChg chg="del">
          <ac:chgData name="Jason Noble" userId="8d52bea3a340a52d" providerId="Windows Live" clId="Web-{DDD81029-9685-5EE2-5DDC-BD57C506E77F}" dt="2025-06-09T05:08:54.997" v="155"/>
          <ac:spMkLst>
            <pc:docMk/>
            <pc:sldMk cId="0" sldId="264"/>
            <ac:spMk id="113" creationId="{00000000-0000-0000-0000-000000000000}"/>
          </ac:spMkLst>
        </pc:spChg>
        <pc:spChg chg="del">
          <ac:chgData name="Jason Noble" userId="8d52bea3a340a52d" providerId="Windows Live" clId="Web-{DDD81029-9685-5EE2-5DDC-BD57C506E77F}" dt="2025-06-09T05:08:54.997" v="152"/>
          <ac:spMkLst>
            <pc:docMk/>
            <pc:sldMk cId="0" sldId="264"/>
            <ac:spMk id="116" creationId="{00000000-0000-0000-0000-000000000000}"/>
          </ac:spMkLst>
        </pc:spChg>
        <pc:spChg chg="del">
          <ac:chgData name="Jason Noble" userId="8d52bea3a340a52d" providerId="Windows Live" clId="Web-{DDD81029-9685-5EE2-5DDC-BD57C506E77F}" dt="2025-06-09T05:08:54.997" v="151"/>
          <ac:spMkLst>
            <pc:docMk/>
            <pc:sldMk cId="0" sldId="264"/>
            <ac:spMk id="117" creationId="{00000000-0000-0000-0000-000000000000}"/>
          </ac:spMkLst>
        </pc:spChg>
        <pc:spChg chg="mod">
          <ac:chgData name="Jason Noble" userId="8d52bea3a340a52d" providerId="Windows Live" clId="Web-{DDD81029-9685-5EE2-5DDC-BD57C506E77F}" dt="2025-06-10T00:08:29.587" v="1802" actId="20577"/>
          <ac:spMkLst>
            <pc:docMk/>
            <pc:sldMk cId="0" sldId="264"/>
            <ac:spMk id="118" creationId="{00000000-0000-0000-0000-000000000000}"/>
          </ac:spMkLst>
        </pc:spChg>
        <pc:picChg chg="add del mod modCrop">
          <ac:chgData name="Jason Noble" userId="8d52bea3a340a52d" providerId="Windows Live" clId="Web-{DDD81029-9685-5EE2-5DDC-BD57C506E77F}" dt="2025-06-09T05:04:20.976" v="111"/>
          <ac:picMkLst>
            <pc:docMk/>
            <pc:sldMk cId="0" sldId="264"/>
            <ac:picMk id="2" creationId="{50B54FDD-F0AF-CFF2-836D-35D22000C956}"/>
          </ac:picMkLst>
        </pc:picChg>
        <pc:picChg chg="add mod">
          <ac:chgData name="Jason Noble" userId="8d52bea3a340a52d" providerId="Windows Live" clId="Web-{DDD81029-9685-5EE2-5DDC-BD57C506E77F}" dt="2025-06-10T00:08:40.259" v="1803" actId="1076"/>
          <ac:picMkLst>
            <pc:docMk/>
            <pc:sldMk cId="0" sldId="264"/>
            <ac:picMk id="3" creationId="{49EB9493-6C46-36AF-535B-9DBDC3E34FE1}"/>
          </ac:picMkLst>
        </pc:picChg>
        <pc:cxnChg chg="del">
          <ac:chgData name="Jason Noble" userId="8d52bea3a340a52d" providerId="Windows Live" clId="Web-{DDD81029-9685-5EE2-5DDC-BD57C506E77F}" dt="2025-06-09T05:08:54.997" v="157"/>
          <ac:cxnSpMkLst>
            <pc:docMk/>
            <pc:sldMk cId="0" sldId="264"/>
            <ac:cxnSpMk id="111" creationId="{00000000-0000-0000-0000-000000000000}"/>
          </ac:cxnSpMkLst>
        </pc:cxnChg>
        <pc:cxnChg chg="del">
          <ac:chgData name="Jason Noble" userId="8d52bea3a340a52d" providerId="Windows Live" clId="Web-{DDD81029-9685-5EE2-5DDC-BD57C506E77F}" dt="2025-06-09T05:08:54.997" v="154"/>
          <ac:cxnSpMkLst>
            <pc:docMk/>
            <pc:sldMk cId="0" sldId="264"/>
            <ac:cxnSpMk id="114" creationId="{00000000-0000-0000-0000-000000000000}"/>
          </ac:cxnSpMkLst>
        </pc:cxnChg>
        <pc:cxnChg chg="del">
          <ac:chgData name="Jason Noble" userId="8d52bea3a340a52d" providerId="Windows Live" clId="Web-{DDD81029-9685-5EE2-5DDC-BD57C506E77F}" dt="2025-06-09T05:08:54.997" v="153"/>
          <ac:cxnSpMkLst>
            <pc:docMk/>
            <pc:sldMk cId="0" sldId="264"/>
            <ac:cxnSpMk id="115" creationId="{00000000-0000-0000-0000-000000000000}"/>
          </ac:cxnSpMkLst>
        </pc:cxnChg>
      </pc:sldChg>
      <pc:sldChg chg="addSp delSp modSp ord delAnim">
        <pc:chgData name="Jason Noble" userId="8d52bea3a340a52d" providerId="Windows Live" clId="Web-{DDD81029-9685-5EE2-5DDC-BD57C506E77F}" dt="2025-06-09T22:38:31.969" v="1081" actId="1076"/>
        <pc:sldMkLst>
          <pc:docMk/>
          <pc:sldMk cId="0" sldId="265"/>
        </pc:sldMkLst>
        <pc:spChg chg="add mod">
          <ac:chgData name="Jason Noble" userId="8d52bea3a340a52d" providerId="Windows Live" clId="Web-{DDD81029-9685-5EE2-5DDC-BD57C506E77F}" dt="2025-06-09T22:38:31.969" v="1081" actId="1076"/>
          <ac:spMkLst>
            <pc:docMk/>
            <pc:sldMk cId="0" sldId="265"/>
            <ac:spMk id="3" creationId="{7B7E60B2-871C-3551-8266-73D2A35CAC98}"/>
          </ac:spMkLst>
        </pc:spChg>
        <pc:spChg chg="del">
          <ac:chgData name="Jason Noble" userId="8d52bea3a340a52d" providerId="Windows Live" clId="Web-{DDD81029-9685-5EE2-5DDC-BD57C506E77F}" dt="2025-06-09T05:09:13.796" v="174"/>
          <ac:spMkLst>
            <pc:docMk/>
            <pc:sldMk cId="0" sldId="265"/>
            <ac:spMk id="125" creationId="{00000000-0000-0000-0000-000000000000}"/>
          </ac:spMkLst>
        </pc:spChg>
        <pc:spChg chg="del">
          <ac:chgData name="Jason Noble" userId="8d52bea3a340a52d" providerId="Windows Live" clId="Web-{DDD81029-9685-5EE2-5DDC-BD57C506E77F}" dt="2025-06-09T05:09:13.780" v="167"/>
          <ac:spMkLst>
            <pc:docMk/>
            <pc:sldMk cId="0" sldId="265"/>
            <ac:spMk id="159" creationId="{00000000-0000-0000-0000-000000000000}"/>
          </ac:spMkLst>
        </pc:spChg>
        <pc:spChg chg="del">
          <ac:chgData name="Jason Noble" userId="8d52bea3a340a52d" providerId="Windows Live" clId="Web-{DDD81029-9685-5EE2-5DDC-BD57C506E77F}" dt="2025-06-09T05:09:13.780" v="166"/>
          <ac:spMkLst>
            <pc:docMk/>
            <pc:sldMk cId="0" sldId="265"/>
            <ac:spMk id="160" creationId="{00000000-0000-0000-0000-000000000000}"/>
          </ac:spMkLst>
        </pc:spChg>
        <pc:spChg chg="del">
          <ac:chgData name="Jason Noble" userId="8d52bea3a340a52d" providerId="Windows Live" clId="Web-{DDD81029-9685-5EE2-5DDC-BD57C506E77F}" dt="2025-06-09T05:09:13.780" v="165"/>
          <ac:spMkLst>
            <pc:docMk/>
            <pc:sldMk cId="0" sldId="265"/>
            <ac:spMk id="161" creationId="{00000000-0000-0000-0000-000000000000}"/>
          </ac:spMkLst>
        </pc:spChg>
        <pc:spChg chg="del">
          <ac:chgData name="Jason Noble" userId="8d52bea3a340a52d" providerId="Windows Live" clId="Web-{DDD81029-9685-5EE2-5DDC-BD57C506E77F}" dt="2025-06-09T05:09:13.780" v="164"/>
          <ac:spMkLst>
            <pc:docMk/>
            <pc:sldMk cId="0" sldId="265"/>
            <ac:spMk id="162" creationId="{00000000-0000-0000-0000-000000000000}"/>
          </ac:spMkLst>
        </pc:spChg>
        <pc:spChg chg="mod">
          <ac:chgData name="Jason Noble" userId="8d52bea3a340a52d" providerId="Windows Live" clId="Web-{DDD81029-9685-5EE2-5DDC-BD57C506E77F}" dt="2025-06-09T22:32:00.755" v="1071" actId="20577"/>
          <ac:spMkLst>
            <pc:docMk/>
            <pc:sldMk cId="0" sldId="265"/>
            <ac:spMk id="163" creationId="{00000000-0000-0000-0000-000000000000}"/>
          </ac:spMkLst>
        </pc:spChg>
        <pc:grpChg chg="del">
          <ac:chgData name="Jason Noble" userId="8d52bea3a340a52d" providerId="Windows Live" clId="Web-{DDD81029-9685-5EE2-5DDC-BD57C506E77F}" dt="2025-06-09T05:09:13.796" v="173"/>
          <ac:grpSpMkLst>
            <pc:docMk/>
            <pc:sldMk cId="0" sldId="265"/>
            <ac:grpSpMk id="126" creationId="{00000000-0000-0000-0000-000000000000}"/>
          </ac:grpSpMkLst>
        </pc:grpChg>
        <pc:grpChg chg="del">
          <ac:chgData name="Jason Noble" userId="8d52bea3a340a52d" providerId="Windows Live" clId="Web-{DDD81029-9685-5EE2-5DDC-BD57C506E77F}" dt="2025-06-09T05:09:13.796" v="172"/>
          <ac:grpSpMkLst>
            <pc:docMk/>
            <pc:sldMk cId="0" sldId="265"/>
            <ac:grpSpMk id="131" creationId="{00000000-0000-0000-0000-000000000000}"/>
          </ac:grpSpMkLst>
        </pc:grpChg>
        <pc:grpChg chg="del">
          <ac:chgData name="Jason Noble" userId="8d52bea3a340a52d" providerId="Windows Live" clId="Web-{DDD81029-9685-5EE2-5DDC-BD57C506E77F}" dt="2025-06-09T05:09:13.796" v="171"/>
          <ac:grpSpMkLst>
            <pc:docMk/>
            <pc:sldMk cId="0" sldId="265"/>
            <ac:grpSpMk id="147" creationId="{00000000-0000-0000-0000-000000000000}"/>
          </ac:grpSpMkLst>
        </pc:grpChg>
        <pc:grpChg chg="del">
          <ac:chgData name="Jason Noble" userId="8d52bea3a340a52d" providerId="Windows Live" clId="Web-{DDD81029-9685-5EE2-5DDC-BD57C506E77F}" dt="2025-06-09T05:09:13.796" v="169"/>
          <ac:grpSpMkLst>
            <pc:docMk/>
            <pc:sldMk cId="0" sldId="265"/>
            <ac:grpSpMk id="155" creationId="{00000000-0000-0000-0000-000000000000}"/>
          </ac:grpSpMkLst>
        </pc:grpChg>
        <pc:picChg chg="add mod modCrop">
          <ac:chgData name="Jason Noble" userId="8d52bea3a340a52d" providerId="Windows Live" clId="Web-{DDD81029-9685-5EE2-5DDC-BD57C506E77F}" dt="2025-06-09T22:38:06.389" v="1077" actId="14100"/>
          <ac:picMkLst>
            <pc:docMk/>
            <pc:sldMk cId="0" sldId="265"/>
            <ac:picMk id="2" creationId="{1C5A9AC2-CAC6-CC8B-A7F5-D0C577B0778B}"/>
          </ac:picMkLst>
        </pc:picChg>
        <pc:picChg chg="del">
          <ac:chgData name="Jason Noble" userId="8d52bea3a340a52d" providerId="Windows Live" clId="Web-{DDD81029-9685-5EE2-5DDC-BD57C506E77F}" dt="2025-06-09T05:09:09.452" v="159"/>
          <ac:picMkLst>
            <pc:docMk/>
            <pc:sldMk cId="0" sldId="265"/>
            <ac:picMk id="153" creationId="{00000000-0000-0000-0000-000000000000}"/>
          </ac:picMkLst>
        </pc:picChg>
        <pc:picChg chg="del">
          <ac:chgData name="Jason Noble" userId="8d52bea3a340a52d" providerId="Windows Live" clId="Web-{DDD81029-9685-5EE2-5DDC-BD57C506E77F}" dt="2025-06-09T05:09:13.796" v="170"/>
          <ac:picMkLst>
            <pc:docMk/>
            <pc:sldMk cId="0" sldId="265"/>
            <ac:picMk id="154" creationId="{00000000-0000-0000-0000-000000000000}"/>
          </ac:picMkLst>
        </pc:picChg>
        <pc:picChg chg="del">
          <ac:chgData name="Jason Noble" userId="8d52bea3a340a52d" providerId="Windows Live" clId="Web-{DDD81029-9685-5EE2-5DDC-BD57C506E77F}" dt="2025-06-09T05:09:13.780" v="168"/>
          <ac:picMkLst>
            <pc:docMk/>
            <pc:sldMk cId="0" sldId="265"/>
            <ac:picMk id="158" creationId="{00000000-0000-0000-0000-000000000000}"/>
          </ac:picMkLst>
        </pc:picChg>
        <pc:picChg chg="del">
          <ac:chgData name="Jason Noble" userId="8d52bea3a340a52d" providerId="Windows Live" clId="Web-{DDD81029-9685-5EE2-5DDC-BD57C506E77F}" dt="2025-06-09T05:09:13.780" v="163"/>
          <ac:picMkLst>
            <pc:docMk/>
            <pc:sldMk cId="0" sldId="265"/>
            <ac:picMk id="164" creationId="{00000000-0000-0000-0000-000000000000}"/>
          </ac:picMkLst>
        </pc:picChg>
        <pc:picChg chg="del">
          <ac:chgData name="Jason Noble" userId="8d52bea3a340a52d" providerId="Windows Live" clId="Web-{DDD81029-9685-5EE2-5DDC-BD57C506E77F}" dt="2025-06-09T05:09:13.780" v="162"/>
          <ac:picMkLst>
            <pc:docMk/>
            <pc:sldMk cId="0" sldId="265"/>
            <ac:picMk id="165" creationId="{00000000-0000-0000-0000-000000000000}"/>
          </ac:picMkLst>
        </pc:picChg>
        <pc:picChg chg="del">
          <ac:chgData name="Jason Noble" userId="8d52bea3a340a52d" providerId="Windows Live" clId="Web-{DDD81029-9685-5EE2-5DDC-BD57C506E77F}" dt="2025-06-09T05:09:13.780" v="161"/>
          <ac:picMkLst>
            <pc:docMk/>
            <pc:sldMk cId="0" sldId="265"/>
            <ac:picMk id="166" creationId="{00000000-0000-0000-0000-000000000000}"/>
          </ac:picMkLst>
        </pc:picChg>
        <pc:picChg chg="del">
          <ac:chgData name="Jason Noble" userId="8d52bea3a340a52d" providerId="Windows Live" clId="Web-{DDD81029-9685-5EE2-5DDC-BD57C506E77F}" dt="2025-06-09T05:09:13.780" v="160"/>
          <ac:picMkLst>
            <pc:docMk/>
            <pc:sldMk cId="0" sldId="265"/>
            <ac:picMk id="167" creationId="{00000000-0000-0000-0000-000000000000}"/>
          </ac:picMkLst>
        </pc:picChg>
        <pc:cxnChg chg="mod">
          <ac:chgData name="Jason Noble" userId="8d52bea3a340a52d" providerId="Windows Live" clId="Web-{DDD81029-9685-5EE2-5DDC-BD57C506E77F}" dt="2025-06-09T05:09:13.796" v="172"/>
          <ac:cxnSpMkLst>
            <pc:docMk/>
            <pc:sldMk cId="0" sldId="265"/>
            <ac:cxnSpMk id="142" creationId="{00000000-0000-0000-0000-000000000000}"/>
          </ac:cxnSpMkLst>
        </pc:cxnChg>
        <pc:cxnChg chg="mod">
          <ac:chgData name="Jason Noble" userId="8d52bea3a340a52d" providerId="Windows Live" clId="Web-{DDD81029-9685-5EE2-5DDC-BD57C506E77F}" dt="2025-06-09T05:09:13.796" v="172"/>
          <ac:cxnSpMkLst>
            <pc:docMk/>
            <pc:sldMk cId="0" sldId="265"/>
            <ac:cxnSpMk id="144" creationId="{00000000-0000-0000-0000-000000000000}"/>
          </ac:cxnSpMkLst>
        </pc:cxnChg>
      </pc:sldChg>
      <pc:sldChg chg="addSp delSp modSp">
        <pc:chgData name="Jason Noble" userId="8d52bea3a340a52d" providerId="Windows Live" clId="Web-{DDD81029-9685-5EE2-5DDC-BD57C506E77F}" dt="2025-06-09T23:33:02.754" v="1374" actId="1076"/>
        <pc:sldMkLst>
          <pc:docMk/>
          <pc:sldMk cId="0" sldId="267"/>
        </pc:sldMkLst>
        <pc:spChg chg="add mod">
          <ac:chgData name="Jason Noble" userId="8d52bea3a340a52d" providerId="Windows Live" clId="Web-{DDD81029-9685-5EE2-5DDC-BD57C506E77F}" dt="2025-06-09T23:33:02.754" v="1374" actId="1076"/>
          <ac:spMkLst>
            <pc:docMk/>
            <pc:sldMk cId="0" sldId="267"/>
            <ac:spMk id="3" creationId="{187CF771-1313-75E7-0D16-9596BDE730B6}"/>
          </ac:spMkLst>
        </pc:spChg>
        <pc:spChg chg="add mod">
          <ac:chgData name="Jason Noble" userId="8d52bea3a340a52d" providerId="Windows Live" clId="Web-{DDD81029-9685-5EE2-5DDC-BD57C506E77F}" dt="2025-06-09T23:32:53.582" v="1373" actId="1076"/>
          <ac:spMkLst>
            <pc:docMk/>
            <pc:sldMk cId="0" sldId="267"/>
            <ac:spMk id="4" creationId="{5A6EA0AD-40AD-0C30-16BD-C190763A1223}"/>
          </ac:spMkLst>
        </pc:spChg>
        <pc:spChg chg="add mod">
          <ac:chgData name="Jason Noble" userId="8d52bea3a340a52d" providerId="Windows Live" clId="Web-{DDD81029-9685-5EE2-5DDC-BD57C506E77F}" dt="2025-06-09T23:32:45.050" v="1372" actId="1076"/>
          <ac:spMkLst>
            <pc:docMk/>
            <pc:sldMk cId="0" sldId="267"/>
            <ac:spMk id="5" creationId="{22744515-EAD3-7C0B-4864-3E351B0D2ABD}"/>
          </ac:spMkLst>
        </pc:spChg>
        <pc:spChg chg="add mod">
          <ac:chgData name="Jason Noble" userId="8d52bea3a340a52d" providerId="Windows Live" clId="Web-{DDD81029-9685-5EE2-5DDC-BD57C506E77F}" dt="2025-06-09T23:32:34.643" v="1370" actId="1076"/>
          <ac:spMkLst>
            <pc:docMk/>
            <pc:sldMk cId="0" sldId="267"/>
            <ac:spMk id="6" creationId="{02150329-4711-D25B-981F-05CD5B727B93}"/>
          </ac:spMkLst>
        </pc:spChg>
        <pc:spChg chg="add mod">
          <ac:chgData name="Jason Noble" userId="8d52bea3a340a52d" providerId="Windows Live" clId="Web-{DDD81029-9685-5EE2-5DDC-BD57C506E77F}" dt="2025-06-09T23:32:28.986" v="1368" actId="1076"/>
          <ac:spMkLst>
            <pc:docMk/>
            <pc:sldMk cId="0" sldId="267"/>
            <ac:spMk id="7" creationId="{5E9584B1-ECF6-9A94-ED9B-9FF807AD9D99}"/>
          </ac:spMkLst>
        </pc:spChg>
        <pc:spChg chg="del">
          <ac:chgData name="Jason Noble" userId="8d52bea3a340a52d" providerId="Windows Live" clId="Web-{DDD81029-9685-5EE2-5DDC-BD57C506E77F}" dt="2025-06-09T05:09:19.062" v="177"/>
          <ac:spMkLst>
            <pc:docMk/>
            <pc:sldMk cId="0" sldId="267"/>
            <ac:spMk id="184" creationId="{00000000-0000-0000-0000-000000000000}"/>
          </ac:spMkLst>
        </pc:spChg>
        <pc:spChg chg="del">
          <ac:chgData name="Jason Noble" userId="8d52bea3a340a52d" providerId="Windows Live" clId="Web-{DDD81029-9685-5EE2-5DDC-BD57C506E77F}" dt="2025-06-09T05:09:19.062" v="176"/>
          <ac:spMkLst>
            <pc:docMk/>
            <pc:sldMk cId="0" sldId="267"/>
            <ac:spMk id="185" creationId="{00000000-0000-0000-0000-000000000000}"/>
          </ac:spMkLst>
        </pc:spChg>
        <pc:spChg chg="mod">
          <ac:chgData name="Jason Noble" userId="8d52bea3a340a52d" providerId="Windows Live" clId="Web-{DDD81029-9685-5EE2-5DDC-BD57C506E77F}" dt="2025-06-09T03:44:32.163" v="88" actId="20577"/>
          <ac:spMkLst>
            <pc:docMk/>
            <pc:sldMk cId="0" sldId="267"/>
            <ac:spMk id="186" creationId="{00000000-0000-0000-0000-000000000000}"/>
          </ac:spMkLst>
        </pc:spChg>
        <pc:spChg chg="del">
          <ac:chgData name="Jason Noble" userId="8d52bea3a340a52d" providerId="Windows Live" clId="Web-{DDD81029-9685-5EE2-5DDC-BD57C506E77F}" dt="2025-06-09T05:09:19.062" v="175"/>
          <ac:spMkLst>
            <pc:docMk/>
            <pc:sldMk cId="0" sldId="267"/>
            <ac:spMk id="187" creationId="{00000000-0000-0000-0000-000000000000}"/>
          </ac:spMkLst>
        </pc:spChg>
        <pc:picChg chg="add mod">
          <ac:chgData name="Jason Noble" userId="8d52bea3a340a52d" providerId="Windows Live" clId="Web-{DDD81029-9685-5EE2-5DDC-BD57C506E77F}" dt="2025-06-09T21:14:51.211" v="719" actId="14100"/>
          <ac:picMkLst>
            <pc:docMk/>
            <pc:sldMk cId="0" sldId="267"/>
            <ac:picMk id="2" creationId="{82AB6175-3074-A13B-BE50-772CA7EC25AD}"/>
          </ac:picMkLst>
        </pc:picChg>
        <pc:cxnChg chg="del">
          <ac:chgData name="Jason Noble" userId="8d52bea3a340a52d" providerId="Windows Live" clId="Web-{DDD81029-9685-5EE2-5DDC-BD57C506E77F}" dt="2025-06-09T05:09:19.077" v="179"/>
          <ac:cxnSpMkLst>
            <pc:docMk/>
            <pc:sldMk cId="0" sldId="267"/>
            <ac:cxnSpMk id="181" creationId="{00000000-0000-0000-0000-000000000000}"/>
          </ac:cxnSpMkLst>
        </pc:cxnChg>
        <pc:cxnChg chg="del">
          <ac:chgData name="Jason Noble" userId="8d52bea3a340a52d" providerId="Windows Live" clId="Web-{DDD81029-9685-5EE2-5DDC-BD57C506E77F}" dt="2025-06-09T05:09:19.062" v="178"/>
          <ac:cxnSpMkLst>
            <pc:docMk/>
            <pc:sldMk cId="0" sldId="267"/>
            <ac:cxnSpMk id="182" creationId="{00000000-0000-0000-0000-000000000000}"/>
          </ac:cxnSpMkLst>
        </pc:cxnChg>
      </pc:sldChg>
      <pc:sldChg chg="addSp delSp modSp delAnim">
        <pc:chgData name="Jason Noble" userId="8d52bea3a340a52d" providerId="Windows Live" clId="Web-{DDD81029-9685-5EE2-5DDC-BD57C506E77F}" dt="2025-06-09T23:48:42.225" v="1443" actId="20577"/>
        <pc:sldMkLst>
          <pc:docMk/>
          <pc:sldMk cId="0" sldId="268"/>
        </pc:sldMkLst>
        <pc:spChg chg="add mod">
          <ac:chgData name="Jason Noble" userId="8d52bea3a340a52d" providerId="Windows Live" clId="Web-{DDD81029-9685-5EE2-5DDC-BD57C506E77F}" dt="2025-06-09T23:48:42.225" v="1443" actId="20577"/>
          <ac:spMkLst>
            <pc:docMk/>
            <pc:sldMk cId="0" sldId="268"/>
            <ac:spMk id="2" creationId="{F6CFD3D3-6E70-CD8C-7167-098F44F7F3D8}"/>
          </ac:spMkLst>
        </pc:spChg>
        <pc:spChg chg="add del mod">
          <ac:chgData name="Jason Noble" userId="8d52bea3a340a52d" providerId="Windows Live" clId="Web-{DDD81029-9685-5EE2-5DDC-BD57C506E77F}" dt="2025-06-09T23:09:59.191" v="1127"/>
          <ac:spMkLst>
            <pc:docMk/>
            <pc:sldMk cId="0" sldId="268"/>
            <ac:spMk id="3" creationId="{135FAE6C-EB01-DC8C-01CB-72073B635428}"/>
          </ac:spMkLst>
        </pc:spChg>
        <pc:spChg chg="add del mod">
          <ac:chgData name="Jason Noble" userId="8d52bea3a340a52d" providerId="Windows Live" clId="Web-{DDD81029-9685-5EE2-5DDC-BD57C506E77F}" dt="2025-06-09T23:23:12.199" v="1248"/>
          <ac:spMkLst>
            <pc:docMk/>
            <pc:sldMk cId="0" sldId="268"/>
            <ac:spMk id="4" creationId="{2E1A3309-4E7E-375D-544B-DB5EC6FD8889}"/>
          </ac:spMkLst>
        </pc:spChg>
        <pc:spChg chg="del">
          <ac:chgData name="Jason Noble" userId="8d52bea3a340a52d" providerId="Windows Live" clId="Web-{DDD81029-9685-5EE2-5DDC-BD57C506E77F}" dt="2025-06-09T05:09:30.234" v="181"/>
          <ac:spMkLst>
            <pc:docMk/>
            <pc:sldMk cId="0" sldId="268"/>
            <ac:spMk id="226" creationId="{00000000-0000-0000-0000-000000000000}"/>
          </ac:spMkLst>
        </pc:spChg>
        <pc:grpChg chg="del">
          <ac:chgData name="Jason Noble" userId="8d52bea3a340a52d" providerId="Windows Live" clId="Web-{DDD81029-9685-5EE2-5DDC-BD57C506E77F}" dt="2025-06-09T04:13:22.425" v="105"/>
          <ac:grpSpMkLst>
            <pc:docMk/>
            <pc:sldMk cId="0" sldId="268"/>
            <ac:grpSpMk id="193" creationId="{00000000-0000-0000-0000-000000000000}"/>
          </ac:grpSpMkLst>
        </pc:grpChg>
        <pc:grpChg chg="del">
          <ac:chgData name="Jason Noble" userId="8d52bea3a340a52d" providerId="Windows Live" clId="Web-{DDD81029-9685-5EE2-5DDC-BD57C506E77F}" dt="2025-06-09T04:13:21.003" v="104"/>
          <ac:grpSpMkLst>
            <pc:docMk/>
            <pc:sldMk cId="0" sldId="268"/>
            <ac:grpSpMk id="202" creationId="{00000000-0000-0000-0000-000000000000}"/>
          </ac:grpSpMkLst>
        </pc:grpChg>
        <pc:grpChg chg="del">
          <ac:chgData name="Jason Noble" userId="8d52bea3a340a52d" providerId="Windows Live" clId="Web-{DDD81029-9685-5EE2-5DDC-BD57C506E77F}" dt="2025-06-09T04:13:18.425" v="103"/>
          <ac:grpSpMkLst>
            <pc:docMk/>
            <pc:sldMk cId="0" sldId="268"/>
            <ac:grpSpMk id="214" creationId="{00000000-0000-0000-0000-000000000000}"/>
          </ac:grpSpMkLst>
        </pc:grpChg>
        <pc:picChg chg="del">
          <ac:chgData name="Jason Noble" userId="8d52bea3a340a52d" providerId="Windows Live" clId="Web-{DDD81029-9685-5EE2-5DDC-BD57C506E77F}" dt="2025-06-09T05:09:30.234" v="180"/>
          <ac:picMkLst>
            <pc:docMk/>
            <pc:sldMk cId="0" sldId="268"/>
            <ac:picMk id="227" creationId="{00000000-0000-0000-0000-000000000000}"/>
          </ac:picMkLst>
        </pc:picChg>
      </pc:sldChg>
      <pc:sldChg chg="addSp delSp modSp ord">
        <pc:chgData name="Jason Noble" userId="8d52bea3a340a52d" providerId="Windows Live" clId="Web-{DDD81029-9685-5EE2-5DDC-BD57C506E77F}" dt="2025-06-10T05:53:46.929" v="1940" actId="1076"/>
        <pc:sldMkLst>
          <pc:docMk/>
          <pc:sldMk cId="1934127834" sldId="269"/>
        </pc:sldMkLst>
        <pc:spChg chg="add mod">
          <ac:chgData name="Jason Noble" userId="8d52bea3a340a52d" providerId="Windows Live" clId="Web-{DDD81029-9685-5EE2-5DDC-BD57C506E77F}" dt="2025-06-10T05:07:45.609" v="1828" actId="1076"/>
          <ac:spMkLst>
            <pc:docMk/>
            <pc:sldMk cId="1934127834" sldId="269"/>
            <ac:spMk id="3" creationId="{C7A7EBD1-B93E-B8E8-1116-8197C123EE3C}"/>
          </ac:spMkLst>
        </pc:spChg>
        <pc:spChg chg="add mod">
          <ac:chgData name="Jason Noble" userId="8d52bea3a340a52d" providerId="Windows Live" clId="Web-{DDD81029-9685-5EE2-5DDC-BD57C506E77F}" dt="2025-06-10T05:08:08.500" v="1834" actId="20577"/>
          <ac:spMkLst>
            <pc:docMk/>
            <pc:sldMk cId="1934127834" sldId="269"/>
            <ac:spMk id="4" creationId="{EA7B45D7-6485-84A0-AF41-BAC7214862DB}"/>
          </ac:spMkLst>
        </pc:spChg>
        <pc:spChg chg="add mod">
          <ac:chgData name="Jason Noble" userId="8d52bea3a340a52d" providerId="Windows Live" clId="Web-{DDD81029-9685-5EE2-5DDC-BD57C506E77F}" dt="2025-06-10T05:08:22.970" v="1839" actId="14100"/>
          <ac:spMkLst>
            <pc:docMk/>
            <pc:sldMk cId="1934127834" sldId="269"/>
            <ac:spMk id="5" creationId="{4F6F57B3-57C4-DF3F-F559-F4DDE7E7F26E}"/>
          </ac:spMkLst>
        </pc:spChg>
        <pc:spChg chg="add mod">
          <ac:chgData name="Jason Noble" userId="8d52bea3a340a52d" providerId="Windows Live" clId="Web-{DDD81029-9685-5EE2-5DDC-BD57C506E77F}" dt="2025-06-10T05:53:46.929" v="1940" actId="1076"/>
          <ac:spMkLst>
            <pc:docMk/>
            <pc:sldMk cId="1934127834" sldId="269"/>
            <ac:spMk id="6" creationId="{DA301309-5CEB-5390-5ECC-006E3149E810}"/>
          </ac:spMkLst>
        </pc:spChg>
        <pc:spChg chg="add del mod">
          <ac:chgData name="Jason Noble" userId="8d52bea3a340a52d" providerId="Windows Live" clId="Web-{DDD81029-9685-5EE2-5DDC-BD57C506E77F}" dt="2025-06-10T05:47:02.526" v="1937"/>
          <ac:spMkLst>
            <pc:docMk/>
            <pc:sldMk cId="1934127834" sldId="269"/>
            <ac:spMk id="7" creationId="{FEA7336D-8174-A43F-3CE0-96DA99DB4EC0}"/>
          </ac:spMkLst>
        </pc:spChg>
        <pc:spChg chg="add mod">
          <ac:chgData name="Jason Noble" userId="8d52bea3a340a52d" providerId="Windows Live" clId="Web-{DDD81029-9685-5EE2-5DDC-BD57C506E77F}" dt="2025-06-10T05:16:38.610" v="1933" actId="1076"/>
          <ac:spMkLst>
            <pc:docMk/>
            <pc:sldMk cId="1934127834" sldId="269"/>
            <ac:spMk id="8" creationId="{98E596EF-DF6A-9B53-AD11-4F52208E5B65}"/>
          </ac:spMkLst>
        </pc:spChg>
        <pc:spChg chg="del">
          <ac:chgData name="Jason Noble" userId="8d52bea3a340a52d" providerId="Windows Live" clId="Web-{DDD81029-9685-5EE2-5DDC-BD57C506E77F}" dt="2025-06-09T05:08:32.480" v="144"/>
          <ac:spMkLst>
            <pc:docMk/>
            <pc:sldMk cId="1934127834" sldId="269"/>
            <ac:spMk id="184" creationId="{21E54F63-9312-22EC-6025-1695BA97C5A6}"/>
          </ac:spMkLst>
        </pc:spChg>
        <pc:spChg chg="del mod">
          <ac:chgData name="Jason Noble" userId="8d52bea3a340a52d" providerId="Windows Live" clId="Web-{DDD81029-9685-5EE2-5DDC-BD57C506E77F}" dt="2025-06-09T05:08:30.339" v="143"/>
          <ac:spMkLst>
            <pc:docMk/>
            <pc:sldMk cId="1934127834" sldId="269"/>
            <ac:spMk id="185" creationId="{0F351536-DA0D-8D55-4AB8-35D282B4D799}"/>
          </ac:spMkLst>
        </pc:spChg>
        <pc:spChg chg="mod">
          <ac:chgData name="Jason Noble" userId="8d52bea3a340a52d" providerId="Windows Live" clId="Web-{DDD81029-9685-5EE2-5DDC-BD57C506E77F}" dt="2025-06-10T00:07:41.959" v="1794" actId="20577"/>
          <ac:spMkLst>
            <pc:docMk/>
            <pc:sldMk cId="1934127834" sldId="269"/>
            <ac:spMk id="186" creationId="{533B60C4-1C74-8CDB-C64F-3A970017A325}"/>
          </ac:spMkLst>
        </pc:spChg>
        <pc:spChg chg="del">
          <ac:chgData name="Jason Noble" userId="8d52bea3a340a52d" providerId="Windows Live" clId="Web-{DDD81029-9685-5EE2-5DDC-BD57C506E77F}" dt="2025-06-09T05:08:36.683" v="147"/>
          <ac:spMkLst>
            <pc:docMk/>
            <pc:sldMk cId="1934127834" sldId="269"/>
            <ac:spMk id="187" creationId="{EA5BD05B-CCEE-AA5B-231C-265C5EFAAC1C}"/>
          </ac:spMkLst>
        </pc:spChg>
        <pc:picChg chg="add del mod">
          <ac:chgData name="Jason Noble" userId="8d52bea3a340a52d" providerId="Windows Live" clId="Web-{DDD81029-9685-5EE2-5DDC-BD57C506E77F}" dt="2025-06-09T21:11:26.811" v="709"/>
          <ac:picMkLst>
            <pc:docMk/>
            <pc:sldMk cId="1934127834" sldId="269"/>
            <ac:picMk id="2" creationId="{7DB91C0E-BDBC-1F18-8D71-A80EB42BFF76}"/>
          </ac:picMkLst>
        </pc:picChg>
        <pc:picChg chg="add mod modCrop">
          <ac:chgData name="Jason Noble" userId="8d52bea3a340a52d" providerId="Windows Live" clId="Web-{DDD81029-9685-5EE2-5DDC-BD57C506E77F}" dt="2025-06-10T05:17:10.642" v="1935"/>
          <ac:picMkLst>
            <pc:docMk/>
            <pc:sldMk cId="1934127834" sldId="269"/>
            <ac:picMk id="2" creationId="{90C23B39-E463-5796-AB0D-EF68F86FCD17}"/>
          </ac:picMkLst>
        </pc:picChg>
        <pc:picChg chg="add del mod">
          <ac:chgData name="Jason Noble" userId="8d52bea3a340a52d" providerId="Windows Live" clId="Web-{DDD81029-9685-5EE2-5DDC-BD57C506E77F}" dt="2025-06-09T21:13:15.363" v="714"/>
          <ac:picMkLst>
            <pc:docMk/>
            <pc:sldMk cId="1934127834" sldId="269"/>
            <ac:picMk id="3" creationId="{F006464C-D54B-35A6-8AA6-B62463FBACE6}"/>
          </ac:picMkLst>
        </pc:picChg>
        <pc:picChg chg="add del mod">
          <ac:chgData name="Jason Noble" userId="8d52bea3a340a52d" providerId="Windows Live" clId="Web-{DDD81029-9685-5EE2-5DDC-BD57C506E77F}" dt="2025-06-09T21:17:55.142" v="723"/>
          <ac:picMkLst>
            <pc:docMk/>
            <pc:sldMk cId="1934127834" sldId="269"/>
            <ac:picMk id="4" creationId="{0CF00132-5C28-F563-5022-07728F48E8BB}"/>
          </ac:picMkLst>
        </pc:picChg>
        <pc:cxnChg chg="del">
          <ac:chgData name="Jason Noble" userId="8d52bea3a340a52d" providerId="Windows Live" clId="Web-{DDD81029-9685-5EE2-5DDC-BD57C506E77F}" dt="2025-06-09T05:08:35.199" v="146"/>
          <ac:cxnSpMkLst>
            <pc:docMk/>
            <pc:sldMk cId="1934127834" sldId="269"/>
            <ac:cxnSpMk id="181" creationId="{34E07BF3-D0C2-FDE6-3F53-B50D6722A912}"/>
          </ac:cxnSpMkLst>
        </pc:cxnChg>
        <pc:cxnChg chg="del">
          <ac:chgData name="Jason Noble" userId="8d52bea3a340a52d" providerId="Windows Live" clId="Web-{DDD81029-9685-5EE2-5DDC-BD57C506E77F}" dt="2025-06-09T05:08:33.949" v="145"/>
          <ac:cxnSpMkLst>
            <pc:docMk/>
            <pc:sldMk cId="1934127834" sldId="269"/>
            <ac:cxnSpMk id="182" creationId="{6BA46317-96B8-611E-4DE6-8C9EBFF36A4B}"/>
          </ac:cxnSpMkLst>
        </pc:cxnChg>
      </pc:sldChg>
      <pc:sldChg chg="delSp add del">
        <pc:chgData name="Jason Noble" userId="8d52bea3a340a52d" providerId="Windows Live" clId="Web-{DDD81029-9685-5EE2-5DDC-BD57C506E77F}" dt="2025-06-09T05:05:23.122" v="112"/>
        <pc:sldMkLst>
          <pc:docMk/>
          <pc:sldMk cId="2119576951" sldId="270"/>
        </pc:sldMkLst>
        <pc:picChg chg="del">
          <ac:chgData name="Jason Noble" userId="8d52bea3a340a52d" providerId="Windows Live" clId="Web-{DDD81029-9685-5EE2-5DDC-BD57C506E77F}" dt="2025-06-09T04:51:13.540" v="106"/>
          <ac:picMkLst>
            <pc:docMk/>
            <pc:sldMk cId="2119576951" sldId="270"/>
            <ac:picMk id="6" creationId="{D0D41A0B-6521-6A01-35BD-B36E7CAFFBF1}"/>
          </ac:picMkLst>
        </pc:picChg>
      </pc:sldChg>
      <pc:sldChg chg="add del ord">
        <pc:chgData name="Jason Noble" userId="8d52bea3a340a52d" providerId="Windows Live" clId="Web-{DDD81029-9685-5EE2-5DDC-BD57C506E77F}" dt="2025-06-09T04:13:09.050" v="102"/>
        <pc:sldMkLst>
          <pc:docMk/>
          <pc:sldMk cId="2959322672" sldId="271"/>
        </pc:sldMkLst>
      </pc:sldChg>
      <pc:sldChg chg="addSp modSp add">
        <pc:chgData name="Jason Noble" userId="8d52bea3a340a52d" providerId="Windows Live" clId="Web-{DDD81029-9685-5EE2-5DDC-BD57C506E77F}" dt="2025-06-09T21:20:03.008" v="740"/>
        <pc:sldMkLst>
          <pc:docMk/>
          <pc:sldMk cId="846038514" sldId="272"/>
        </pc:sldMkLst>
        <pc:picChg chg="mod ord modCrop">
          <ac:chgData name="Jason Noble" userId="8d52bea3a340a52d" providerId="Windows Live" clId="Web-{DDD81029-9685-5EE2-5DDC-BD57C506E77F}" dt="2025-06-09T21:19:53.788" v="738" actId="14100"/>
          <ac:picMkLst>
            <pc:docMk/>
            <pc:sldMk cId="846038514" sldId="272"/>
            <ac:picMk id="2" creationId="{4DE2698E-9542-01BE-F4E0-15C6E3E8B0E9}"/>
          </ac:picMkLst>
        </pc:picChg>
        <pc:picChg chg="mod ord modCrop">
          <ac:chgData name="Jason Noble" userId="8d52bea3a340a52d" providerId="Windows Live" clId="Web-{DDD81029-9685-5EE2-5DDC-BD57C506E77F}" dt="2025-06-09T21:20:03.008" v="740"/>
          <ac:picMkLst>
            <pc:docMk/>
            <pc:sldMk cId="846038514" sldId="272"/>
            <ac:picMk id="4" creationId="{0E6162B8-3B71-6C8C-14AC-211A0FD4967D}"/>
          </ac:picMkLst>
        </pc:picChg>
        <pc:picChg chg="add mod">
          <ac:chgData name="Jason Noble" userId="8d52bea3a340a52d" providerId="Windows Live" clId="Web-{DDD81029-9685-5EE2-5DDC-BD57C506E77F}" dt="2025-06-09T21:18:35.566" v="730" actId="1076"/>
          <ac:picMkLst>
            <pc:docMk/>
            <pc:sldMk cId="846038514" sldId="272"/>
            <ac:picMk id="5" creationId="{AC49F7F7-E8FE-81CE-DF47-94D5AFA9E37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9A223849-021F-452E-A1F3-892AE52BBE56}" type="datetimeFigureOut">
              <a:rPr lang="en-US" smtClean="0"/>
              <a:t>6/9/2025</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04A8F6EE-A0F6-4A24-8145-5E7B5CA58C82}" type="slidenum">
              <a:rPr lang="en-US" smtClean="0"/>
              <a:t>‹#›</a:t>
            </a:fld>
            <a:endParaRPr lang="en-US"/>
          </a:p>
        </p:txBody>
      </p:sp>
    </p:spTree>
    <p:extLst>
      <p:ext uri="{BB962C8B-B14F-4D97-AF65-F5344CB8AC3E}">
        <p14:creationId xmlns:p14="http://schemas.microsoft.com/office/powerpoint/2010/main" val="2333688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169919" cy="480060"/>
          </a:xfrm>
          <a:prstGeom prst="rect">
            <a:avLst/>
          </a:prstGeom>
          <a:noFill/>
          <a:ln>
            <a:noFill/>
          </a:ln>
        </p:spPr>
        <p:txBody>
          <a:bodyPr lIns="96645" tIns="96645" rIns="96645" bIns="96645" anchor="t" anchorCtr="0"/>
          <a:lstStyle>
            <a:lvl1pPr marL="0" marR="0" indent="0" algn="l" rtl="0">
              <a:spcBef>
                <a:spcPts val="0"/>
              </a:spcBef>
              <a:defRPr/>
            </a:lvl1pPr>
            <a:lvl2pPr marL="483306" marR="0" indent="0" algn="l" rtl="0">
              <a:spcBef>
                <a:spcPts val="0"/>
              </a:spcBef>
              <a:defRPr/>
            </a:lvl2pPr>
            <a:lvl3pPr marL="966612" marR="0" indent="0" algn="l" rtl="0">
              <a:spcBef>
                <a:spcPts val="0"/>
              </a:spcBef>
              <a:defRPr/>
            </a:lvl3pPr>
            <a:lvl4pPr marL="1449918" marR="0" indent="0" algn="l" rtl="0">
              <a:spcBef>
                <a:spcPts val="0"/>
              </a:spcBef>
              <a:defRPr/>
            </a:lvl4pPr>
            <a:lvl5pPr marL="1933224" marR="0" indent="0" algn="l" rtl="0">
              <a:spcBef>
                <a:spcPts val="0"/>
              </a:spcBef>
              <a:defRPr/>
            </a:lvl5pPr>
            <a:lvl6pPr marL="2416531" marR="0" indent="0" algn="l" rtl="0">
              <a:spcBef>
                <a:spcPts val="0"/>
              </a:spcBef>
              <a:defRPr/>
            </a:lvl6pPr>
            <a:lvl7pPr marL="2899837" marR="0" indent="0" algn="l" rtl="0">
              <a:spcBef>
                <a:spcPts val="0"/>
              </a:spcBef>
              <a:defRPr/>
            </a:lvl7pPr>
            <a:lvl8pPr marL="3383143" marR="0" indent="0" algn="l" rtl="0">
              <a:spcBef>
                <a:spcPts val="0"/>
              </a:spcBef>
              <a:defRPr/>
            </a:lvl8pPr>
            <a:lvl9pPr marL="3866449" marR="0" indent="0" algn="l" rtl="0">
              <a:spcBef>
                <a:spcPts val="0"/>
              </a:spcBef>
              <a:defRPr/>
            </a:lvl9pPr>
          </a:lstStyle>
          <a:p>
            <a:endParaRPr/>
          </a:p>
        </p:txBody>
      </p:sp>
      <p:sp>
        <p:nvSpPr>
          <p:cNvPr id="3" name="Shape 3"/>
          <p:cNvSpPr txBox="1">
            <a:spLocks noGrp="1"/>
          </p:cNvSpPr>
          <p:nvPr>
            <p:ph type="dt" idx="10"/>
          </p:nvPr>
        </p:nvSpPr>
        <p:spPr>
          <a:xfrm>
            <a:off x="4143587" y="0"/>
            <a:ext cx="3169919" cy="480060"/>
          </a:xfrm>
          <a:prstGeom prst="rect">
            <a:avLst/>
          </a:prstGeom>
          <a:noFill/>
          <a:ln>
            <a:noFill/>
          </a:ln>
        </p:spPr>
        <p:txBody>
          <a:bodyPr lIns="96645" tIns="96645" rIns="96645" bIns="96645" anchor="t" anchorCtr="0"/>
          <a:lstStyle>
            <a:lvl1pPr marL="0" marR="0" indent="0" algn="r" rtl="0">
              <a:spcBef>
                <a:spcPts val="0"/>
              </a:spcBef>
              <a:defRPr/>
            </a:lvl1pPr>
            <a:lvl2pPr marL="483306" marR="0" indent="0" algn="l" rtl="0">
              <a:spcBef>
                <a:spcPts val="0"/>
              </a:spcBef>
              <a:defRPr/>
            </a:lvl2pPr>
            <a:lvl3pPr marL="966612" marR="0" indent="0" algn="l" rtl="0">
              <a:spcBef>
                <a:spcPts val="0"/>
              </a:spcBef>
              <a:defRPr/>
            </a:lvl3pPr>
            <a:lvl4pPr marL="1449918" marR="0" indent="0" algn="l" rtl="0">
              <a:spcBef>
                <a:spcPts val="0"/>
              </a:spcBef>
              <a:defRPr/>
            </a:lvl4pPr>
            <a:lvl5pPr marL="1933224" marR="0" indent="0" algn="l" rtl="0">
              <a:spcBef>
                <a:spcPts val="0"/>
              </a:spcBef>
              <a:defRPr/>
            </a:lvl5pPr>
            <a:lvl6pPr marL="2416531" marR="0" indent="0" algn="l" rtl="0">
              <a:spcBef>
                <a:spcPts val="0"/>
              </a:spcBef>
              <a:defRPr/>
            </a:lvl6pPr>
            <a:lvl7pPr marL="2899837" marR="0" indent="0" algn="l" rtl="0">
              <a:spcBef>
                <a:spcPts val="0"/>
              </a:spcBef>
              <a:defRPr/>
            </a:lvl7pPr>
            <a:lvl8pPr marL="3383143" marR="0" indent="0" algn="l" rtl="0">
              <a:spcBef>
                <a:spcPts val="0"/>
              </a:spcBef>
              <a:defRPr/>
            </a:lvl8pPr>
            <a:lvl9pPr marL="3866449" marR="0" indent="0" algn="l" rtl="0">
              <a:spcBef>
                <a:spcPts val="0"/>
              </a:spcBef>
              <a:defRPr/>
            </a:lvl9pPr>
          </a:lstStyle>
          <a:p>
            <a:endParaRPr/>
          </a:p>
        </p:txBody>
      </p:sp>
      <p:sp>
        <p:nvSpPr>
          <p:cNvPr id="4" name="Shape 4"/>
          <p:cNvSpPr>
            <a:spLocks noGrp="1" noRot="1" noChangeAspect="1"/>
          </p:cNvSpPr>
          <p:nvPr>
            <p:ph type="sldImg" idx="3"/>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31521" y="4560570"/>
            <a:ext cx="5852159" cy="4320540"/>
          </a:xfrm>
          <a:prstGeom prst="rect">
            <a:avLst/>
          </a:prstGeom>
          <a:noFill/>
          <a:ln>
            <a:noFill/>
          </a:ln>
        </p:spPr>
        <p:txBody>
          <a:bodyPr lIns="96645" tIns="96645" rIns="96645" bIns="9664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9119474"/>
            <a:ext cx="3169919" cy="480060"/>
          </a:xfrm>
          <a:prstGeom prst="rect">
            <a:avLst/>
          </a:prstGeom>
          <a:noFill/>
          <a:ln>
            <a:noFill/>
          </a:ln>
        </p:spPr>
        <p:txBody>
          <a:bodyPr lIns="96645" tIns="96645" rIns="96645" bIns="96645" anchor="b" anchorCtr="0"/>
          <a:lstStyle>
            <a:lvl1pPr marL="0" marR="0" indent="0" algn="l" rtl="0">
              <a:spcBef>
                <a:spcPts val="0"/>
              </a:spcBef>
              <a:defRPr/>
            </a:lvl1pPr>
            <a:lvl2pPr marL="483306" marR="0" indent="0" algn="l" rtl="0">
              <a:spcBef>
                <a:spcPts val="0"/>
              </a:spcBef>
              <a:defRPr/>
            </a:lvl2pPr>
            <a:lvl3pPr marL="966612" marR="0" indent="0" algn="l" rtl="0">
              <a:spcBef>
                <a:spcPts val="0"/>
              </a:spcBef>
              <a:defRPr/>
            </a:lvl3pPr>
            <a:lvl4pPr marL="1449918" marR="0" indent="0" algn="l" rtl="0">
              <a:spcBef>
                <a:spcPts val="0"/>
              </a:spcBef>
              <a:defRPr/>
            </a:lvl4pPr>
            <a:lvl5pPr marL="1933224" marR="0" indent="0" algn="l" rtl="0">
              <a:spcBef>
                <a:spcPts val="0"/>
              </a:spcBef>
              <a:defRPr/>
            </a:lvl5pPr>
            <a:lvl6pPr marL="2416531" marR="0" indent="0" algn="l" rtl="0">
              <a:spcBef>
                <a:spcPts val="0"/>
              </a:spcBef>
              <a:defRPr/>
            </a:lvl6pPr>
            <a:lvl7pPr marL="2899837" marR="0" indent="0" algn="l" rtl="0">
              <a:spcBef>
                <a:spcPts val="0"/>
              </a:spcBef>
              <a:defRPr/>
            </a:lvl7pPr>
            <a:lvl8pPr marL="3383143" marR="0" indent="0" algn="l" rtl="0">
              <a:spcBef>
                <a:spcPts val="0"/>
              </a:spcBef>
              <a:defRPr/>
            </a:lvl8pPr>
            <a:lvl9pPr marL="3866449" marR="0" indent="0" algn="l" rtl="0">
              <a:spcBef>
                <a:spcPts val="0"/>
              </a:spcBef>
              <a:defRPr/>
            </a:lvl9pPr>
          </a:lstStyle>
          <a:p>
            <a:endParaRPr/>
          </a:p>
        </p:txBody>
      </p:sp>
      <p:sp>
        <p:nvSpPr>
          <p:cNvPr id="7" name="Shape 7"/>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lvl1pPr marL="0" marR="0" indent="0" algn="r" rtl="0">
              <a:spcBef>
                <a:spcPts val="0"/>
              </a:spcBef>
              <a:buNone/>
              <a:defRPr sz="1300" b="0" i="0" u="none" strike="noStrike" cap="none" baseline="0">
                <a:solidFill>
                  <a:schemeClr val="dk1"/>
                </a:solidFill>
                <a:latin typeface="Calibri"/>
                <a:ea typeface="Calibri"/>
                <a:cs typeface="Calibri"/>
                <a:sym typeface="Calibri"/>
              </a:defRPr>
            </a:lvl1pPr>
          </a:lstStyle>
          <a:p>
            <a:pPr>
              <a:buSzPct val="25000"/>
            </a:pPr>
            <a:fld id="{00000000-1234-1234-1234-123412341234}" type="slidenum">
              <a:rPr lang="en-US" smtClean="0"/>
              <a:pPr>
                <a:buSzPct val="25000"/>
              </a:pPr>
              <a:t>‹#›</a:t>
            </a:fld>
            <a:endParaRPr lang="en-US"/>
          </a:p>
        </p:txBody>
      </p:sp>
    </p:spTree>
    <p:extLst>
      <p:ext uri="{BB962C8B-B14F-4D97-AF65-F5344CB8AC3E}">
        <p14:creationId xmlns:p14="http://schemas.microsoft.com/office/powerpoint/2010/main" val="2199052532"/>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Shape 2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1</a:t>
            </a:fld>
            <a:endParaRPr lang="en-US"/>
          </a:p>
        </p:txBody>
      </p:sp>
      <p:sp>
        <p:nvSpPr>
          <p:cNvPr id="29" name="Shape 29"/>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30" name="Shape 30"/>
          <p:cNvSpPr txBox="1">
            <a:spLocks noGrp="1"/>
          </p:cNvSpPr>
          <p:nvPr>
            <p:ph type="body" idx="1"/>
          </p:nvPr>
        </p:nvSpPr>
        <p:spPr>
          <a:xfrm>
            <a:off x="973666" y="4560570"/>
            <a:ext cx="5367866" cy="4318873"/>
          </a:xfrm>
          <a:prstGeom prst="rect">
            <a:avLst/>
          </a:prstGeom>
          <a:noFill/>
          <a:ln>
            <a:noFill/>
          </a:ln>
        </p:spPr>
        <p:txBody>
          <a:bodyPr lIns="95615" tIns="46962" rIns="95615" bIns="46962" anchor="t" anchorCtr="0">
            <a:noAutofit/>
          </a:bodyPr>
          <a:lstStyle/>
          <a:p>
            <a:pPr defTabSz="985072">
              <a:spcBef>
                <a:spcPct val="0"/>
              </a:spcBef>
            </a:pPr>
            <a:r>
              <a:rPr lang="en-US" altLang="en-US" dirty="0"/>
              <a:t>This file presents an assertion-evidence template for making effective slides for scientific presentations. Although much about the layout and typography contrasts sharply with the defaults of PowerPoint, these changes are done so to make the slides more effective at communicating technical information. The design advocated by this template arises from Chapter 4 of </a:t>
            </a:r>
            <a:r>
              <a:rPr lang="en-US" altLang="en-US" i="1" dirty="0"/>
              <a:t>The Craft of Scientific Presentations, </a:t>
            </a:r>
            <a:r>
              <a:rPr lang="en-US" altLang="en-US" dirty="0"/>
              <a:t>2</a:t>
            </a:r>
            <a:r>
              <a:rPr lang="en-US" altLang="en-US" baseline="30000" dirty="0"/>
              <a:t>nd</a:t>
            </a:r>
            <a:r>
              <a:rPr lang="en-US" altLang="en-US" dirty="0"/>
              <a:t> edition</a:t>
            </a:r>
            <a:r>
              <a:rPr lang="en-US" altLang="en-US" i="1" dirty="0"/>
              <a:t> </a:t>
            </a:r>
            <a:r>
              <a:rPr lang="en-US" altLang="en-US" dirty="0"/>
              <a:t>(Springer, 2013). The homepage for this template exists at the following</a:t>
            </a:r>
            <a:r>
              <a:rPr lang="en-US" altLang="en-US" baseline="0" dirty="0"/>
              <a:t> website</a:t>
            </a:r>
            <a:r>
              <a:rPr lang="en-US" altLang="en-US" dirty="0"/>
              <a:t>:</a:t>
            </a:r>
          </a:p>
          <a:p>
            <a:pPr defTabSz="985072">
              <a:spcBef>
                <a:spcPct val="0"/>
              </a:spcBef>
            </a:pPr>
            <a:r>
              <a:rPr lang="en-US" altLang="en-US" dirty="0"/>
              <a:t>	http://writing.engr.psu.edu/assertion_evidence.html </a:t>
            </a:r>
          </a:p>
          <a:p>
            <a:pPr defTabSz="985072">
              <a:spcBef>
                <a:spcPct val="0"/>
              </a:spcBef>
            </a:pPr>
            <a:r>
              <a:rPr lang="en-US" altLang="en-US" dirty="0"/>
              <a:t> Right now you are viewing the notes pages. To work on the slides, click on “Slide” under “View.” </a:t>
            </a:r>
            <a:r>
              <a:rPr lang="en-US" altLang="en-US" baseline="0" dirty="0"/>
              <a:t> </a:t>
            </a:r>
            <a:r>
              <a:rPr lang="en-US" altLang="en-US" dirty="0"/>
              <a:t>Tip: When creating a new presentation, </a:t>
            </a:r>
            <a:r>
              <a:rPr lang="en-US" altLang="en-US" b="1" dirty="0"/>
              <a:t>save</a:t>
            </a:r>
            <a:r>
              <a:rPr lang="en-US" altLang="en-US" dirty="0"/>
              <a:t> this file </a:t>
            </a:r>
            <a:r>
              <a:rPr lang="en-US" altLang="en-US" b="1" dirty="0"/>
              <a:t>as</a:t>
            </a:r>
            <a:r>
              <a:rPr lang="en-US" altLang="en-US" dirty="0"/>
              <a:t> the name of your presentation.  Warning: </a:t>
            </a:r>
            <a:r>
              <a:rPr lang="en-US" altLang="en-US" sz="1300" i="1" dirty="0"/>
              <a:t>You are more than welcome to use this template for your presentation slides. You may not, though, distribute this template for profit or distribute this template without giving credit to the source: http://writing.engr.psu.edu/</a:t>
            </a:r>
          </a:p>
          <a:p>
            <a:pPr defTabSz="985072">
              <a:spcBef>
                <a:spcPct val="0"/>
              </a:spcBef>
            </a:pPr>
            <a:endParaRPr lang="en-US" altLang="en-US" dirty="0"/>
          </a:p>
          <a:p>
            <a:pPr eaLnBrk="1" hangingPunct="1">
              <a:spcBef>
                <a:spcPct val="0"/>
              </a:spcBef>
            </a:pPr>
            <a:r>
              <a:rPr lang="en-US" altLang="en-US" dirty="0"/>
              <a:t>This slide is for the title slide of a presentation. Consider inserting an image that helps</a:t>
            </a:r>
            <a:r>
              <a:rPr lang="en-US" altLang="en-US" baseline="0" dirty="0"/>
              <a:t> orient the audience to the title. You should not leave this slide until the audience feel comfortable with the title. </a:t>
            </a:r>
            <a:r>
              <a:rPr lang="en-US" altLang="en-US" dirty="0"/>
              <a:t>Forcing yourself to spend more time with this slide is good because a common mistake in presentations is to leave the title slide too</a:t>
            </a:r>
            <a:r>
              <a:rPr lang="en-US" altLang="en-US" baseline="0" dirty="0"/>
              <a:t> soon</a:t>
            </a:r>
            <a:r>
              <a:rPr lang="en-US" altLang="en-US" dirty="0"/>
              <a:t>. Because of this mistake, many in the audience do not have the chance to comprehend the key details of the title. See pages 172-184 in </a:t>
            </a:r>
            <a:r>
              <a:rPr lang="en-US" altLang="en-US" i="1" dirty="0"/>
              <a:t>The Craft of Scientific Presentations, </a:t>
            </a:r>
            <a:r>
              <a:rPr lang="en-US" altLang="en-US" dirty="0"/>
              <a:t>2</a:t>
            </a:r>
            <a:r>
              <a:rPr lang="en-US" altLang="en-US" baseline="30000" dirty="0"/>
              <a:t>nd</a:t>
            </a:r>
            <a:r>
              <a:rPr lang="en-US" altLang="en-US" dirty="0"/>
              <a:t> ed. (</a:t>
            </a:r>
            <a:r>
              <a:rPr lang="en-US" altLang="en-US" i="1" dirty="0"/>
              <a:t>CSP</a:t>
            </a:r>
            <a:r>
              <a:rPr lang="en-US" altLang="en-US" dirty="0"/>
              <a:t>). </a:t>
            </a:r>
          </a:p>
          <a:p>
            <a:pPr eaLnBrk="1" hangingPunct="1">
              <a:spcBef>
                <a:spcPct val="0"/>
              </a:spcBef>
            </a:pPr>
            <a:endParaRPr lang="en-US" altLang="en-US" dirty="0"/>
          </a:p>
          <a:p>
            <a:pPr eaLnBrk="1" hangingPunct="1">
              <a:spcBef>
                <a:spcPct val="0"/>
              </a:spcBef>
            </a:pPr>
            <a:r>
              <a:rPr lang="en-US" altLang="en-US" dirty="0"/>
              <a:t>This template shows one layout for the slide. You might want to rearrange the placement of the body’s wording to accommodate a different sized image. On the next slide is a sample title slide. You</a:t>
            </a:r>
            <a:r>
              <a:rPr lang="en-US" altLang="en-US" baseline="0" dirty="0"/>
              <a:t> should delete the examples after you create your own slides.</a:t>
            </a:r>
            <a:endParaRPr lang="en-US" altLang="en-US" dirty="0"/>
          </a:p>
        </p:txBody>
      </p:sp>
    </p:spTree>
    <p:extLst>
      <p:ext uri="{BB962C8B-B14F-4D97-AF65-F5344CB8AC3E}">
        <p14:creationId xmlns:p14="http://schemas.microsoft.com/office/powerpoint/2010/main" val="69359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Shape 22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solidFill>
                  <a:srgbClr val="000000"/>
                </a:solidFill>
                <a:latin typeface="Times New Roman"/>
                <a:ea typeface="Times New Roman"/>
                <a:cs typeface="Times New Roman"/>
                <a:sym typeface="Times New Roman"/>
              </a:rPr>
              <a:pPr>
                <a:buSzPct val="25000"/>
              </a:pPr>
              <a:t>10</a:t>
            </a:fld>
            <a:endParaRPr lang="en-US">
              <a:solidFill>
                <a:srgbClr val="000000"/>
              </a:solidFill>
              <a:latin typeface="Times New Roman"/>
              <a:ea typeface="Times New Roman"/>
              <a:cs typeface="Times New Roman"/>
              <a:sym typeface="Times New Roman"/>
            </a:endParaRPr>
          </a:p>
        </p:txBody>
      </p:sp>
      <p:sp>
        <p:nvSpPr>
          <p:cNvPr id="230" name="Shape 230"/>
          <p:cNvSpPr txBox="1"/>
          <p:nvPr/>
        </p:nvSpPr>
        <p:spPr>
          <a:xfrm>
            <a:off x="4143587" y="9119474"/>
            <a:ext cx="3169919" cy="480060"/>
          </a:xfrm>
          <a:prstGeom prst="rect">
            <a:avLst/>
          </a:prstGeom>
          <a:noFill/>
          <a:ln>
            <a:noFill/>
          </a:ln>
        </p:spPr>
        <p:txBody>
          <a:bodyPr lIns="96645" tIns="48309" rIns="96645" bIns="48309" anchor="b" anchorCtr="0">
            <a:noAutofit/>
          </a:bodyPr>
          <a:lstStyle/>
          <a:p>
            <a:pPr algn="r">
              <a:buSzPct val="25000"/>
            </a:pPr>
            <a:fld id="{00000000-1234-1234-1234-123412341234}" type="slidenum">
              <a:rPr lang="en-US" sz="1300">
                <a:latin typeface="Times New Roman"/>
                <a:ea typeface="Times New Roman"/>
                <a:cs typeface="Times New Roman"/>
                <a:sym typeface="Times New Roman"/>
              </a:rPr>
              <a:pPr algn="r">
                <a:buSzPct val="25000"/>
              </a:pPr>
              <a:t>10</a:t>
            </a:fld>
            <a:endParaRPr lang="en-US" sz="1300">
              <a:latin typeface="Times New Roman"/>
              <a:ea typeface="Times New Roman"/>
              <a:cs typeface="Times New Roman"/>
              <a:sym typeface="Times New Roman"/>
            </a:endParaRPr>
          </a:p>
        </p:txBody>
      </p:sp>
      <p:sp>
        <p:nvSpPr>
          <p:cNvPr id="231" name="Shape 23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232" name="Shape 232"/>
          <p:cNvSpPr txBox="1">
            <a:spLocks noGrp="1"/>
          </p:cNvSpPr>
          <p:nvPr>
            <p:ph type="body" idx="1"/>
          </p:nvPr>
        </p:nvSpPr>
        <p:spPr>
          <a:xfrm>
            <a:off x="689186" y="4485561"/>
            <a:ext cx="5850466" cy="4400549"/>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This slide was created by Lauren Sawarynski, who earned her B.S. in Bioengineering at Penn State in 2010 and is now in the Physician Assistant Program at Yale Medical School.</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 for data:</a:t>
            </a:r>
          </a:p>
          <a:p>
            <a:pPr>
              <a:buSzPct val="25000"/>
            </a:pPr>
            <a:r>
              <a:rPr lang="en-US" sz="1100">
                <a:solidFill>
                  <a:schemeClr val="dk1"/>
                </a:solidFill>
                <a:latin typeface="Calibri"/>
                <a:ea typeface="Calibri"/>
                <a:cs typeface="Calibri"/>
                <a:sym typeface="Calibri"/>
              </a:rPr>
              <a:t>J.K. Lai, M.A. Martin, R. Meyricke, T. O’neill, and S. Roberts (2007, February). Factors associated with short-term hospital readmission rates for breast cancer patients in Western Australia: an observational study. </a:t>
            </a:r>
            <a:r>
              <a:rPr lang="en-US" sz="1100" i="1">
                <a:solidFill>
                  <a:schemeClr val="dk1"/>
                </a:solidFill>
                <a:latin typeface="Calibri"/>
                <a:ea typeface="Calibri"/>
                <a:cs typeface="Calibri"/>
                <a:sym typeface="Calibri"/>
              </a:rPr>
              <a:t>J Am Coll Surg.</a:t>
            </a:r>
            <a:r>
              <a:rPr lang="en-US" sz="1100">
                <a:solidFill>
                  <a:schemeClr val="dk1"/>
                </a:solidFill>
                <a:latin typeface="Calibri"/>
                <a:ea typeface="Calibri"/>
                <a:cs typeface="Calibri"/>
                <a:sym typeface="Calibri"/>
              </a:rPr>
              <a:t> 204 (2):193-200. </a:t>
            </a:r>
          </a:p>
        </p:txBody>
      </p:sp>
      <p:sp>
        <p:nvSpPr>
          <p:cNvPr id="233" name="Shape 233"/>
          <p:cNvSpPr txBox="1"/>
          <p:nvPr/>
        </p:nvSpPr>
        <p:spPr>
          <a:xfrm>
            <a:off x="4143587" y="9119474"/>
            <a:ext cx="3169919" cy="480060"/>
          </a:xfrm>
          <a:prstGeom prst="rect">
            <a:avLst/>
          </a:prstGeom>
          <a:noFill/>
          <a:ln>
            <a:noFill/>
          </a:ln>
        </p:spPr>
        <p:txBody>
          <a:bodyPr lIns="96619" tIns="48309" rIns="96619" bIns="48309" anchor="b" anchorCtr="0">
            <a:noAutofit/>
          </a:bodyPr>
          <a:lstStyle/>
          <a:p>
            <a:pPr algn="r">
              <a:buSzPct val="25000"/>
            </a:pPr>
            <a:fld id="{00000000-1234-1234-1234-123412341234}" type="slidenum">
              <a:rPr lang="en-US" sz="1300">
                <a:latin typeface="Times New Roman"/>
                <a:ea typeface="Times New Roman"/>
                <a:cs typeface="Times New Roman"/>
                <a:sym typeface="Times New Roman"/>
              </a:rPr>
              <a:pPr algn="r">
                <a:buSzPct val="25000"/>
              </a:pPr>
              <a:t>10</a:t>
            </a:fld>
            <a:endParaRPr lang="en-US" sz="1300">
              <a:latin typeface="Times New Roman"/>
              <a:ea typeface="Times New Roman"/>
              <a:cs typeface="Times New Roman"/>
              <a:sym typeface="Times New Roman"/>
            </a:endParaRPr>
          </a:p>
        </p:txBody>
      </p:sp>
    </p:spTree>
    <p:extLst>
      <p:ext uri="{BB962C8B-B14F-4D97-AF65-F5344CB8AC3E}">
        <p14:creationId xmlns:p14="http://schemas.microsoft.com/office/powerpoint/2010/main" val="3864901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2</a:t>
            </a:fld>
            <a:endParaRPr lang="en-US"/>
          </a:p>
        </p:txBody>
      </p:sp>
      <p:sp>
        <p:nvSpPr>
          <p:cNvPr id="52" name="Shape 52"/>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53" name="Shape 53"/>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Mapping slide for the presentation (note that a background slide or a slide justifying the importance might precede this slide). A common mistake with mapping slides is to give the audience simply an unmemorable bulleted list of topics (including the names “Introduction” and “Conclusion” and “Questions”). Such a list is quickly forgotten after the slide is removed.</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On a mapping slide, take the opportunity to show a key image or perhaps a representative image for each major section of the presentation. In the second case, each image would be repeated on the first visual of the corresponding section and would remind the audience that they have arrived to a major section of the presentation’s middle. </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In regards to the names “Introduction” and “Conclusion,” every talk has those sections, and the names are ignored by audiences. So why state them? Also, for the divisions that you do have, find a logical and parallel grouping. Note that groups of two’s, three’s, and four’s are much easier to remember and are not so nearly intimidating as groups of five’s, six’s, and seven’s. See the discussion of mapping slides in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 (pages 177-181).</a:t>
            </a:r>
          </a:p>
        </p:txBody>
      </p:sp>
    </p:spTree>
    <p:extLst>
      <p:ext uri="{BB962C8B-B14F-4D97-AF65-F5344CB8AC3E}">
        <p14:creationId xmlns:p14="http://schemas.microsoft.com/office/powerpoint/2010/main" val="1512560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3</a:t>
            </a:fld>
            <a:endParaRPr lang="en-US"/>
          </a:p>
        </p:txBody>
      </p:sp>
      <p:sp>
        <p:nvSpPr>
          <p:cNvPr id="170" name="Shape 170"/>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71" name="Shape 171"/>
          <p:cNvSpPr txBox="1">
            <a:spLocks noGrp="1"/>
          </p:cNvSpPr>
          <p:nvPr>
            <p:ph type="body" idx="1"/>
          </p:nvPr>
        </p:nvSpPr>
        <p:spPr>
          <a:xfrm>
            <a:off x="731521" y="4560570"/>
            <a:ext cx="5852159" cy="4318873"/>
          </a:xfrm>
          <a:prstGeom prst="rect">
            <a:avLst/>
          </a:prstGeom>
          <a:noFill/>
          <a:ln>
            <a:noFill/>
          </a:ln>
        </p:spPr>
        <p:txBody>
          <a:bodyPr lIns="96645" tIns="48309" rIns="96645" bIns="48309" anchor="t" anchorCtr="0">
            <a:noAutofit/>
          </a:bodyPr>
          <a:lstStyle/>
          <a:p>
            <a:pPr>
              <a:buSzPct val="25000"/>
            </a:pPr>
            <a:r>
              <a:rPr lang="en-US" sz="1300">
                <a:solidFill>
                  <a:schemeClr val="dk1"/>
                </a:solidFill>
                <a:latin typeface="Calibri"/>
                <a:ea typeface="Calibri"/>
                <a:cs typeface="Calibri"/>
                <a:sym typeface="Calibri"/>
              </a:rPr>
              <a:t>Sample slide from the middle of a presentation. Notice how animation works to allow the speaker to present fairly complex connections in a way that the audience can digest. Notice how the arrows show connections—something that bullets could not achieve.</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This slide is a composite slide from a number of mechanical engineering seniors in ME 4006, a laboratory course at Virginia Tech. These presentations occurred during the Fall 2004 semester.</a:t>
            </a:r>
          </a:p>
          <a:p>
            <a:endParaRPr sz="11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391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4</a:t>
            </a:fld>
            <a:endParaRPr lang="en-US"/>
          </a:p>
        </p:txBody>
      </p:sp>
      <p:sp>
        <p:nvSpPr>
          <p:cNvPr id="72" name="Shape 72"/>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73" name="Shape 73"/>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Sample mapping slide.</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Katrina Aspmo, Torunn Berg, and Grethe Wibetoe, “Atmospheric Mercury Depletion Events (AMDEs) in Polar Regions During Arctic Spring,” presentation (Oslo, Norway: University of Oslo, 16 June 2004). </a:t>
            </a:r>
          </a:p>
          <a:p>
            <a:endParaRPr sz="11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83246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a:extLst>
            <a:ext uri="{FF2B5EF4-FFF2-40B4-BE49-F238E27FC236}">
              <a16:creationId xmlns:a16="http://schemas.microsoft.com/office/drawing/2014/main" id="{03DDF7AA-FB7F-0B55-0C2F-F075FB7E0653}"/>
            </a:ext>
          </a:extLst>
        </p:cNvPr>
        <p:cNvGrpSpPr/>
        <p:nvPr/>
      </p:nvGrpSpPr>
      <p:grpSpPr>
        <a:xfrm>
          <a:off x="0" y="0"/>
          <a:ext cx="0" cy="0"/>
          <a:chOff x="0" y="0"/>
          <a:chExt cx="0" cy="0"/>
        </a:xfrm>
      </p:grpSpPr>
      <p:sp>
        <p:nvSpPr>
          <p:cNvPr id="189" name="Shape 189">
            <a:extLst>
              <a:ext uri="{FF2B5EF4-FFF2-40B4-BE49-F238E27FC236}">
                <a16:creationId xmlns:a16="http://schemas.microsoft.com/office/drawing/2014/main" id="{9EB487AD-6DE5-8E7B-75B5-E575A8115EB2}"/>
              </a:ext>
            </a:extLst>
          </p:cNvPr>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5</a:t>
            </a:fld>
            <a:endParaRPr lang="en-US"/>
          </a:p>
        </p:txBody>
      </p:sp>
      <p:sp>
        <p:nvSpPr>
          <p:cNvPr id="190" name="Shape 190">
            <a:extLst>
              <a:ext uri="{FF2B5EF4-FFF2-40B4-BE49-F238E27FC236}">
                <a16:creationId xmlns:a16="http://schemas.microsoft.com/office/drawing/2014/main" id="{DD000DCE-CA9D-B8AD-DA8A-5AD048128BBD}"/>
              </a:ext>
            </a:extLst>
          </p:cNvPr>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91" name="Shape 191">
            <a:extLst>
              <a:ext uri="{FF2B5EF4-FFF2-40B4-BE49-F238E27FC236}">
                <a16:creationId xmlns:a16="http://schemas.microsoft.com/office/drawing/2014/main" id="{EDF3D10F-F9BF-9ED6-5980-08FE57FB9186}"/>
              </a:ext>
            </a:extLst>
          </p:cNvPr>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third section of the presentation’s middle. For the first body slide of this third section, consider repeating the corresponding image from the mapping slide. Use the headline to say state an assertion about this topic. In the body of the slide, support that headline with images and with needed callouts.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orientation that best supports your headline assertion.</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25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660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6</a:t>
            </a:fld>
            <a:endParaRPr lang="en-US"/>
          </a:p>
        </p:txBody>
      </p:sp>
      <p:sp>
        <p:nvSpPr>
          <p:cNvPr id="99" name="Shape 99"/>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00" name="Shape 100"/>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Sample slide from second section of the presentation’s middle. The image was such that there was no need for subordinate descriptions. </a:t>
            </a:r>
          </a:p>
          <a:p>
            <a:endParaRPr sz="1300">
              <a:solidFill>
                <a:schemeClr val="dk1"/>
              </a:solidFill>
              <a:latin typeface="Calibri"/>
              <a:ea typeface="Calibri"/>
              <a:cs typeface="Calibri"/>
              <a:sym typeface="Calibri"/>
            </a:endParaRPr>
          </a:p>
          <a:p>
            <a:endParaRPr sz="1300" b="1">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Reference:</a:t>
            </a:r>
          </a:p>
          <a:p>
            <a:endParaRPr sz="1100">
              <a:solidFill>
                <a:schemeClr val="dk1"/>
              </a:solidFill>
              <a:latin typeface="Calibri"/>
              <a:ea typeface="Calibri"/>
              <a:cs typeface="Calibri"/>
              <a:sym typeface="Calibri"/>
            </a:endParaRPr>
          </a:p>
          <a:p>
            <a:pPr>
              <a:buSzPct val="25000"/>
            </a:pPr>
            <a:r>
              <a:rPr lang="en-US" sz="1100">
                <a:solidFill>
                  <a:schemeClr val="dk1"/>
                </a:solidFill>
                <a:latin typeface="Calibri"/>
                <a:ea typeface="Calibri"/>
                <a:cs typeface="Calibri"/>
                <a:sym typeface="Calibri"/>
              </a:rPr>
              <a:t>Jared Rochester, “Three Primary Products of an Explosive,” presentation (Aberdeen, MD: US Army Research Laboratory, 5 December 2005). </a:t>
            </a:r>
          </a:p>
        </p:txBody>
      </p:sp>
    </p:spTree>
    <p:extLst>
      <p:ext uri="{BB962C8B-B14F-4D97-AF65-F5344CB8AC3E}">
        <p14:creationId xmlns:p14="http://schemas.microsoft.com/office/powerpoint/2010/main" val="1120459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7</a:t>
            </a:fld>
            <a:endParaRPr lang="en-US"/>
          </a:p>
        </p:txBody>
      </p:sp>
      <p:sp>
        <p:nvSpPr>
          <p:cNvPr id="90" name="Shape 90"/>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91" name="Shape 91"/>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first section of the presentation’s middle. Consider having the first-topic image from the mapping slide repeated here. Use the headline (no more than two lines) to make an assertion about this topic. In the body of the slide, support that headline with images and with words, if necessary.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one that best supports your headline assertion.</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Some institutions will insist that you place an institutional logo on each slide. Other institutions recommend a logo on the first slide and the last.  If you do place a logo on each slide, make sure that logo is at the bottom of the slide rather than the top. Placing the logo at the top (the place on a slide that receives the most emphasis) shifts the emphasis away from the work.</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25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31668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8</a:t>
            </a:fld>
            <a:endParaRPr lang="en-US"/>
          </a:p>
        </p:txBody>
      </p:sp>
      <p:sp>
        <p:nvSpPr>
          <p:cNvPr id="121" name="Shape 121"/>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22" name="Shape 122"/>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second section of the presentation’s middle. For the first body slide of this second section, consider repeating the corresponding image (or equation) from the mapping slide. Use the headline to make an assertion about this topic. In the body of the slide, support that headline assertion with images and needed callouts.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orientation that best supports your headline assertion.</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81603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txBox="1">
            <a:spLocks noGrp="1"/>
          </p:cNvSpPr>
          <p:nvPr>
            <p:ph type="sldNum" idx="12"/>
          </p:nvPr>
        </p:nvSpPr>
        <p:spPr>
          <a:xfrm>
            <a:off x="4143587" y="9119474"/>
            <a:ext cx="3169919" cy="480060"/>
          </a:xfrm>
          <a:prstGeom prst="rect">
            <a:avLst/>
          </a:prstGeom>
          <a:noFill/>
          <a:ln>
            <a:noFill/>
          </a:ln>
        </p:spPr>
        <p:txBody>
          <a:bodyPr lIns="96645" tIns="48309" rIns="96645" bIns="48309" anchor="b" anchorCtr="0">
            <a:noAutofit/>
          </a:bodyPr>
          <a:lstStyle/>
          <a:p>
            <a:pPr>
              <a:buSzPct val="25000"/>
            </a:pPr>
            <a:fld id="{00000000-1234-1234-1234-123412341234}" type="slidenum">
              <a:rPr lang="en-US"/>
              <a:pPr>
                <a:buSzPct val="25000"/>
              </a:pPr>
              <a:t>9</a:t>
            </a:fld>
            <a:endParaRPr lang="en-US"/>
          </a:p>
        </p:txBody>
      </p:sp>
      <p:sp>
        <p:nvSpPr>
          <p:cNvPr id="190" name="Shape 190"/>
          <p:cNvSpPr>
            <a:spLocks noGrp="1" noRot="1" noChangeAspect="1"/>
          </p:cNvSpPr>
          <p:nvPr>
            <p:ph type="sldImg" idx="2"/>
          </p:nvPr>
        </p:nvSpPr>
        <p:spPr>
          <a:xfrm>
            <a:off x="482600" y="733425"/>
            <a:ext cx="6353175" cy="3573463"/>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191" name="Shape 191"/>
          <p:cNvSpPr txBox="1">
            <a:spLocks noGrp="1"/>
          </p:cNvSpPr>
          <p:nvPr>
            <p:ph type="body" idx="1"/>
          </p:nvPr>
        </p:nvSpPr>
        <p:spPr>
          <a:xfrm>
            <a:off x="973666" y="4560570"/>
            <a:ext cx="5367866" cy="4318873"/>
          </a:xfrm>
          <a:prstGeom prst="rect">
            <a:avLst/>
          </a:prstGeom>
          <a:noFill/>
          <a:ln>
            <a:noFill/>
          </a:ln>
        </p:spPr>
        <p:txBody>
          <a:bodyPr lIns="96619" tIns="48309" rIns="96619" bIns="48309" anchor="t" anchorCtr="0">
            <a:noAutofit/>
          </a:bodyPr>
          <a:lstStyle/>
          <a:p>
            <a:pPr>
              <a:buSzPct val="25000"/>
            </a:pPr>
            <a:r>
              <a:rPr lang="en-US" sz="1300">
                <a:solidFill>
                  <a:schemeClr val="dk1"/>
                </a:solidFill>
                <a:latin typeface="Calibri"/>
                <a:ea typeface="Calibri"/>
                <a:cs typeface="Calibri"/>
                <a:sym typeface="Calibri"/>
              </a:rPr>
              <a:t>Body slide from the third section of the presentation’s middle. For the first body slide of this third section, consider repeating the corresponding image from the mapping slide. Use the headline to say state an assertion about this topic. In the body of the slide, support that headline with images and with needed callouts. See Chapter 4 of </a:t>
            </a:r>
            <a:r>
              <a:rPr lang="en-US" sz="1300" i="1">
                <a:solidFill>
                  <a:schemeClr val="dk1"/>
                </a:solidFill>
                <a:latin typeface="Calibri"/>
                <a:ea typeface="Calibri"/>
                <a:cs typeface="Calibri"/>
                <a:sym typeface="Calibri"/>
              </a:rPr>
              <a:t>The Craft of Scientific Presentations, 2</a:t>
            </a:r>
            <a:r>
              <a:rPr lang="en-US" sz="1300" i="1" baseline="30000">
                <a:solidFill>
                  <a:schemeClr val="dk1"/>
                </a:solidFill>
                <a:latin typeface="Calibri"/>
                <a:ea typeface="Calibri"/>
                <a:cs typeface="Calibri"/>
                <a:sym typeface="Calibri"/>
              </a:rPr>
              <a:t>nd</a:t>
            </a:r>
            <a:r>
              <a:rPr lang="en-US" sz="1300" i="1">
                <a:solidFill>
                  <a:schemeClr val="dk1"/>
                </a:solidFill>
                <a:latin typeface="Calibri"/>
                <a:ea typeface="Calibri"/>
                <a:cs typeface="Calibri"/>
                <a:sym typeface="Calibri"/>
              </a:rPr>
              <a:t> ed</a:t>
            </a:r>
            <a:r>
              <a:rPr lang="en-US" sz="1300">
                <a:solidFill>
                  <a:schemeClr val="dk1"/>
                </a:solidFill>
                <a:latin typeface="Calibri"/>
                <a:ea typeface="Calibri"/>
                <a:cs typeface="Calibri"/>
                <a:sym typeface="Calibri"/>
              </a:rPr>
              <a:t>..</a:t>
            </a:r>
          </a:p>
          <a:p>
            <a:endParaRPr sz="1300">
              <a:solidFill>
                <a:schemeClr val="dk1"/>
              </a:solidFill>
              <a:latin typeface="Calibri"/>
              <a:ea typeface="Calibri"/>
              <a:cs typeface="Calibri"/>
              <a:sym typeface="Calibri"/>
            </a:endParaRPr>
          </a:p>
          <a:p>
            <a:pPr>
              <a:buSzPct val="25000"/>
            </a:pPr>
            <a:r>
              <a:rPr lang="en-US" sz="1300">
                <a:solidFill>
                  <a:schemeClr val="dk1"/>
                </a:solidFill>
                <a:latin typeface="Calibri"/>
                <a:ea typeface="Calibri"/>
                <a:cs typeface="Calibri"/>
                <a:sym typeface="Calibri"/>
              </a:rPr>
              <a:t>This slide shows one orientation for the image and text in the body of the slide. Other orientations appear in this template. Choose the orientation that best supports your headline assertion.</a:t>
            </a: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1300">
              <a:solidFill>
                <a:schemeClr val="dk1"/>
              </a:solidFill>
              <a:latin typeface="Calibri"/>
              <a:ea typeface="Calibri"/>
              <a:cs typeface="Calibri"/>
              <a:sym typeface="Calibri"/>
            </a:endParaRPr>
          </a:p>
          <a:p>
            <a:endParaRPr sz="25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33592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Assertion Evidence">
    <p:spTree>
      <p:nvGrpSpPr>
        <p:cNvPr id="1" name="Shape 12"/>
        <p:cNvGrpSpPr/>
        <p:nvPr/>
      </p:nvGrpSpPr>
      <p:grpSpPr>
        <a:xfrm>
          <a:off x="0" y="0"/>
          <a:ext cx="0" cy="0"/>
          <a:chOff x="0" y="0"/>
          <a:chExt cx="0" cy="0"/>
        </a:xfrm>
      </p:grpSpPr>
      <p:sp>
        <p:nvSpPr>
          <p:cNvPr id="5" name="Text Placeholder 4"/>
          <p:cNvSpPr>
            <a:spLocks noGrp="1"/>
          </p:cNvSpPr>
          <p:nvPr>
            <p:ph type="body" sz="quarter" idx="14" hasCustomPrompt="1"/>
          </p:nvPr>
        </p:nvSpPr>
        <p:spPr>
          <a:xfrm>
            <a:off x="695335" y="2052536"/>
            <a:ext cx="1819265" cy="307777"/>
          </a:xfrm>
          <a:prstGeom prst="rect">
            <a:avLst/>
          </a:prstGeom>
        </p:spPr>
        <p:txBody>
          <a:bodyPr wrap="square" lIns="0" tIns="0" rIns="0" bIns="0">
            <a:spAutoFit/>
          </a:bodyPr>
          <a:lstStyle>
            <a:lvl1pPr>
              <a:defRPr sz="2000" b="1">
                <a:latin typeface="Calibri" panose="020F0502020204030204" pitchFamily="34" charset="0"/>
              </a:defRPr>
            </a:lvl1pPr>
          </a:lstStyle>
          <a:p>
            <a:pPr lvl="0"/>
            <a:r>
              <a:rPr lang="en-US" dirty="0">
                <a:latin typeface="Calibri" panose="020F0502020204030204" pitchFamily="34" charset="0"/>
              </a:rPr>
              <a:t>Insert text here</a:t>
            </a:r>
            <a:endParaRPr lang="en-US" dirty="0"/>
          </a:p>
        </p:txBody>
      </p:sp>
      <p:sp>
        <p:nvSpPr>
          <p:cNvPr id="8" name="Title 7"/>
          <p:cNvSpPr>
            <a:spLocks noGrp="1"/>
          </p:cNvSpPr>
          <p:nvPr>
            <p:ph type="title" hasCustomPrompt="1"/>
          </p:nvPr>
        </p:nvSpPr>
        <p:spPr>
          <a:xfrm>
            <a:off x="73152" y="73152"/>
            <a:ext cx="8863030" cy="400110"/>
          </a:xfrm>
          <a:prstGeom prst="rect">
            <a:avLst/>
          </a:prstGeom>
        </p:spPr>
        <p:txBody>
          <a:bodyPr wrap="square" lIns="0" tIns="0" rIns="0" bIns="0">
            <a:spAutoFit/>
          </a:bodyPr>
          <a:lstStyle>
            <a:lvl1pPr>
              <a:defRPr sz="2600" b="1" baseline="0">
                <a:latin typeface="Calibri" panose="020F0502020204030204" pitchFamily="34" charset="0"/>
              </a:defRPr>
            </a:lvl1pPr>
          </a:lstStyle>
          <a:p>
            <a:r>
              <a:rPr lang="en-US" dirty="0"/>
              <a:t>Insert assertion here</a:t>
            </a:r>
          </a:p>
        </p:txBody>
      </p:sp>
      <p:sp>
        <p:nvSpPr>
          <p:cNvPr id="9" name="Slide Number Placeholder 5"/>
          <p:cNvSpPr>
            <a:spLocks noGrp="1"/>
          </p:cNvSpPr>
          <p:nvPr>
            <p:ph type="sldNum" sz="quarter" idx="4"/>
          </p:nvPr>
        </p:nvSpPr>
        <p:spPr>
          <a:xfrm>
            <a:off x="63050" y="4788399"/>
            <a:ext cx="456094" cy="338554"/>
          </a:xfrm>
          <a:prstGeom prst="rect">
            <a:avLst/>
          </a:prstGeom>
        </p:spPr>
        <p:txBody>
          <a:bodyPr vert="horz" lIns="91440" tIns="45720" rIns="91440" bIns="45720" rtlCol="0" anchor="t">
            <a:spAutoFit/>
          </a:bodyPr>
          <a:lstStyle>
            <a:lvl1pPr algn="r">
              <a:defRPr sz="1600">
                <a:solidFill>
                  <a:schemeClr val="tx1">
                    <a:tint val="75000"/>
                  </a:schemeClr>
                </a:solidFill>
                <a:latin typeface="Calibri" panose="020F0502020204030204" pitchFamily="34" charset="0"/>
              </a:defRPr>
            </a:lvl1pPr>
          </a:lstStyle>
          <a:p>
            <a:fld id="{F577E53E-616C-4B80-8F3C-B6584B31683E}"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2" name="Slide Number Placeholder 5"/>
          <p:cNvSpPr>
            <a:spLocks noGrp="1"/>
          </p:cNvSpPr>
          <p:nvPr>
            <p:ph type="sldNum" sz="quarter" idx="4"/>
          </p:nvPr>
        </p:nvSpPr>
        <p:spPr>
          <a:xfrm>
            <a:off x="63050" y="4788399"/>
            <a:ext cx="456094" cy="338554"/>
          </a:xfrm>
          <a:prstGeom prst="rect">
            <a:avLst/>
          </a:prstGeom>
        </p:spPr>
        <p:txBody>
          <a:bodyPr vert="horz" lIns="91440" tIns="45720" rIns="91440" bIns="45720" rtlCol="0" anchor="t">
            <a:spAutoFit/>
          </a:bodyPr>
          <a:lstStyle>
            <a:lvl1pPr algn="r">
              <a:defRPr sz="1600">
                <a:solidFill>
                  <a:schemeClr val="tx1">
                    <a:tint val="75000"/>
                  </a:schemeClr>
                </a:solidFill>
                <a:latin typeface="Calibri" panose="020F0502020204030204" pitchFamily="34" charset="0"/>
              </a:defRPr>
            </a:lvl1pPr>
          </a:lstStyle>
          <a:p>
            <a:fld id="{F577E53E-616C-4B80-8F3C-B6584B31683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doi.org/10.1109/LRA.2025.3546069" TargetMode="External"/><Relationship Id="rId3" Type="http://schemas.openxmlformats.org/officeDocument/2006/relationships/hyperlink" Target="https://doi.org/10.1109/LRA.2025.3547306" TargetMode="External"/><Relationship Id="rId7" Type="http://schemas.openxmlformats.org/officeDocument/2006/relationships/hyperlink" Target="https://doi.org/10.1109/TVT.2024.3499962"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doi.org/10.1109/ACCESS.2023.3339631" TargetMode="External"/><Relationship Id="rId5" Type="http://schemas.openxmlformats.org/officeDocument/2006/relationships/hyperlink" Target="https://doi.org/10.3390/s20195467" TargetMode="External"/><Relationship Id="rId10" Type="http://schemas.openxmlformats.org/officeDocument/2006/relationships/hyperlink" Target="https://doi.org/10.3390/s22072513" TargetMode="External"/><Relationship Id="rId4" Type="http://schemas.openxmlformats.org/officeDocument/2006/relationships/hyperlink" Target="https://doi.org/10.1109/LRA.2024.3391691" TargetMode="External"/><Relationship Id="rId9" Type="http://schemas.openxmlformats.org/officeDocument/2006/relationships/hyperlink" Target="https://doi.org/10.1109/TVT.2024.342015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3" name="Shape 23"/>
          <p:cNvSpPr/>
          <p:nvPr/>
        </p:nvSpPr>
        <p:spPr>
          <a:xfrm>
            <a:off x="141617" y="2656936"/>
            <a:ext cx="2630337" cy="1917939"/>
          </a:xfrm>
          <a:prstGeom prst="rect">
            <a:avLst/>
          </a:prstGeom>
          <a:noFill/>
          <a:ln>
            <a:noFill/>
          </a:ln>
        </p:spPr>
        <p:txBody>
          <a:bodyPr lIns="91425" tIns="25400" rIns="91425" bIns="25400" anchor="t" anchorCtr="0">
            <a:noAutofit/>
          </a:bodyPr>
          <a:lstStyle/>
          <a:p>
            <a:pPr>
              <a:buSzPct val="25000"/>
            </a:pPr>
            <a:r>
              <a:rPr lang="en-US" sz="2000" b="1" dirty="0">
                <a:solidFill>
                  <a:srgbClr val="262626"/>
                </a:solidFill>
                <a:latin typeface="Calibri"/>
                <a:ea typeface="Calibri"/>
                <a:cs typeface="Calibri"/>
                <a:sym typeface="Calibri"/>
              </a:rPr>
              <a:t>Jason Noble</a:t>
            </a:r>
            <a:endParaRPr lang="en-US" sz="2000" b="1" i="0" u="none" strike="noStrike" cap="none" baseline="0" dirty="0">
              <a:solidFill>
                <a:srgbClr val="262626"/>
              </a:solidFill>
              <a:latin typeface="Calibri"/>
              <a:ea typeface="Calibri"/>
              <a:cs typeface="Calibri"/>
              <a:sym typeface="Calibri"/>
            </a:endParaRPr>
          </a:p>
          <a:p>
            <a:pPr marL="0" marR="0" lvl="0" indent="0" algn="l" rtl="0">
              <a:spcBef>
                <a:spcPts val="0"/>
              </a:spcBef>
              <a:buSzPct val="25000"/>
              <a:buNone/>
            </a:pPr>
            <a:endParaRPr lang="en-US" sz="2000" b="1" i="0" u="none" strike="noStrike" cap="none" baseline="0" dirty="0">
              <a:solidFill>
                <a:srgbClr val="262626"/>
              </a:solidFill>
              <a:latin typeface="Calibri"/>
              <a:ea typeface="Calibri"/>
              <a:cs typeface="Calibri"/>
            </a:endParaRPr>
          </a:p>
          <a:p>
            <a:pPr>
              <a:buSzPct val="25000"/>
            </a:pPr>
            <a:r>
              <a:rPr lang="en-US" sz="1800" b="1" dirty="0">
                <a:solidFill>
                  <a:srgbClr val="262626"/>
                </a:solidFill>
                <a:latin typeface="Calibri"/>
                <a:ea typeface="Calibri"/>
                <a:cs typeface="Calibri"/>
              </a:rPr>
              <a:t>National University</a:t>
            </a:r>
            <a:endParaRPr lang="en-US" sz="1800" b="1" i="0" u="none" strike="noStrike" cap="none" baseline="0" dirty="0">
              <a:solidFill>
                <a:srgbClr val="262626"/>
              </a:solidFill>
              <a:latin typeface="Calibri"/>
              <a:ea typeface="Calibri"/>
              <a:cs typeface="Calibri"/>
            </a:endParaRPr>
          </a:p>
          <a:p>
            <a:pPr>
              <a:buSzPct val="25000"/>
            </a:pPr>
            <a:r>
              <a:rPr lang="en-US" sz="1800" b="1" dirty="0">
                <a:solidFill>
                  <a:srgbClr val="262626"/>
                </a:solidFill>
                <a:latin typeface="Calibri"/>
                <a:ea typeface="Calibri"/>
                <a:cs typeface="Calibri"/>
              </a:rPr>
              <a:t>Data Science Program</a:t>
            </a:r>
            <a:endParaRPr lang="en-US" dirty="0"/>
          </a:p>
          <a:p>
            <a:endParaRPr lang="en-US" sz="1800" b="1" dirty="0">
              <a:solidFill>
                <a:srgbClr val="262626"/>
              </a:solidFill>
              <a:latin typeface="Calibri"/>
              <a:ea typeface="Calibri"/>
              <a:cs typeface="Calibri"/>
            </a:endParaRPr>
          </a:p>
          <a:p>
            <a:pPr>
              <a:buSzPct val="25000"/>
            </a:pPr>
            <a:r>
              <a:rPr lang="en-US" sz="1800" b="1" dirty="0">
                <a:solidFill>
                  <a:srgbClr val="262626"/>
                </a:solidFill>
                <a:latin typeface="Calibri"/>
                <a:ea typeface="Calibri"/>
                <a:cs typeface="Calibri"/>
              </a:rPr>
              <a:t>June 8, 2025</a:t>
            </a:r>
            <a:endParaRPr lang="en-US" sz="1800" b="1" i="0" u="none" strike="noStrike" cap="none" baseline="0" dirty="0">
              <a:solidFill>
                <a:srgbClr val="262626"/>
              </a:solidFill>
              <a:latin typeface="Calibri"/>
              <a:ea typeface="Calibri"/>
              <a:cs typeface="Calibri"/>
            </a:endParaRPr>
          </a:p>
        </p:txBody>
      </p:sp>
      <p:sp>
        <p:nvSpPr>
          <p:cNvPr id="26" name="Shape 26"/>
          <p:cNvSpPr txBox="1"/>
          <p:nvPr/>
        </p:nvSpPr>
        <p:spPr>
          <a:xfrm>
            <a:off x="140898" y="14018"/>
            <a:ext cx="8774795" cy="1107996"/>
          </a:xfrm>
          <a:prstGeom prst="rect">
            <a:avLst/>
          </a:prstGeom>
          <a:noFill/>
          <a:ln>
            <a:noFill/>
          </a:ln>
        </p:spPr>
        <p:txBody>
          <a:bodyPr wrap="square" lIns="0" tIns="0" rIns="0" bIns="0" anchor="t" anchorCtr="0">
            <a:spAutoFit/>
          </a:bodyPr>
          <a:lstStyle/>
          <a:p>
            <a:pPr>
              <a:buSzPct val="25000"/>
            </a:pPr>
            <a:r>
              <a:rPr lang="en-US" sz="3600" b="1" dirty="0">
                <a:latin typeface="Calibri"/>
                <a:ea typeface="Calibri"/>
                <a:cs typeface="Calibri"/>
                <a:sym typeface="Calibri"/>
              </a:rPr>
              <a:t>Advancing</a:t>
            </a:r>
            <a:r>
              <a:rPr lang="en-US" sz="3600" b="1" i="0" u="none" strike="noStrike" cap="none" baseline="0" dirty="0">
                <a:solidFill>
                  <a:srgbClr val="000000"/>
                </a:solidFill>
                <a:latin typeface="Calibri"/>
                <a:ea typeface="Calibri"/>
                <a:cs typeface="Calibri"/>
                <a:sym typeface="Calibri"/>
              </a:rPr>
              <a:t> </a:t>
            </a:r>
            <a:r>
              <a:rPr lang="en-US" sz="3600" b="1" dirty="0">
                <a:latin typeface="Calibri"/>
                <a:ea typeface="Calibri"/>
                <a:cs typeface="Calibri"/>
                <a:sym typeface="Calibri"/>
              </a:rPr>
              <a:t>Autonomous Aerial Transport: Themes in UAV Systems R&amp;D </a:t>
            </a:r>
            <a:r>
              <a:rPr lang="en-US" sz="3600" b="1" i="0" u="none" strike="noStrike" cap="none" baseline="0" dirty="0">
                <a:solidFill>
                  <a:schemeClr val="dk1"/>
                </a:solidFill>
                <a:latin typeface="Calibri"/>
                <a:ea typeface="Calibri"/>
                <a:cs typeface="Calibri"/>
                <a:sym typeface="Calibri"/>
              </a:rPr>
              <a:t> </a:t>
            </a:r>
            <a:endParaRPr lang="en-US">
              <a:solidFill>
                <a:schemeClr val="dk1"/>
              </a:solidFill>
            </a:endParaRPr>
          </a:p>
        </p:txBody>
      </p:sp>
      <p:sp>
        <p:nvSpPr>
          <p:cNvPr id="3" name="TextBox 2"/>
          <p:cNvSpPr txBox="1"/>
          <p:nvPr/>
        </p:nvSpPr>
        <p:spPr>
          <a:xfrm>
            <a:off x="1600200" y="1589314"/>
            <a:ext cx="184731" cy="400110"/>
          </a:xfrm>
          <a:prstGeom prst="rect">
            <a:avLst/>
          </a:prstGeom>
          <a:noFill/>
        </p:spPr>
        <p:txBody>
          <a:bodyPr wrap="none" rtlCol="0">
            <a:spAutoFit/>
          </a:bodyPr>
          <a:lstStyle/>
          <a:p>
            <a:endParaRPr lang="en-US" sz="2000" b="1" dirty="0">
              <a:latin typeface="Calibri" panose="020F0502020204030204" pitchFamily="34" charset="0"/>
            </a:endParaRPr>
          </a:p>
        </p:txBody>
      </p:sp>
      <p:pic>
        <p:nvPicPr>
          <p:cNvPr id="5" name="Picture 4" descr="A diagram of a autonomous system&#10;&#10;AI-generated content may be incorrect.">
            <a:extLst>
              <a:ext uri="{FF2B5EF4-FFF2-40B4-BE49-F238E27FC236}">
                <a16:creationId xmlns:a16="http://schemas.microsoft.com/office/drawing/2014/main" id="{AC49F7F7-E8FE-81CE-DF47-94D5AFA9E376}"/>
              </a:ext>
            </a:extLst>
          </p:cNvPr>
          <p:cNvPicPr>
            <a:picLocks noChangeAspect="1"/>
          </p:cNvPicPr>
          <p:nvPr/>
        </p:nvPicPr>
        <p:blipFill>
          <a:blip r:embed="rId3"/>
          <a:stretch>
            <a:fillRect/>
          </a:stretch>
        </p:blipFill>
        <p:spPr>
          <a:xfrm>
            <a:off x="2423302" y="1081896"/>
            <a:ext cx="6723573" cy="2634651"/>
          </a:xfrm>
          <a:prstGeom prst="rect">
            <a:avLst/>
          </a:prstGeom>
        </p:spPr>
      </p:pic>
      <p:pic>
        <p:nvPicPr>
          <p:cNvPr id="2" name="Picture 1" descr="A drone flying with a box&#10;&#10;AI-generated content may be incorrect.">
            <a:extLst>
              <a:ext uri="{FF2B5EF4-FFF2-40B4-BE49-F238E27FC236}">
                <a16:creationId xmlns:a16="http://schemas.microsoft.com/office/drawing/2014/main" id="{4DE2698E-9542-01BE-F4E0-15C6E3E8B0E9}"/>
              </a:ext>
            </a:extLst>
          </p:cNvPr>
          <p:cNvPicPr>
            <a:picLocks noChangeAspect="1"/>
          </p:cNvPicPr>
          <p:nvPr/>
        </p:nvPicPr>
        <p:blipFill>
          <a:blip r:embed="rId4"/>
          <a:srcRect l="18097" t="-171" r="462" b="3509"/>
          <a:stretch>
            <a:fillRect/>
          </a:stretch>
        </p:blipFill>
        <p:spPr>
          <a:xfrm>
            <a:off x="2575288" y="2551285"/>
            <a:ext cx="2783670" cy="2387786"/>
          </a:xfrm>
          <a:prstGeom prst="rect">
            <a:avLst/>
          </a:prstGeom>
        </p:spPr>
      </p:pic>
      <p:pic>
        <p:nvPicPr>
          <p:cNvPr id="4" name="Picture 3" descr="A helicopter on a runway&#10;&#10;AI-generated content may be incorrect.">
            <a:extLst>
              <a:ext uri="{FF2B5EF4-FFF2-40B4-BE49-F238E27FC236}">
                <a16:creationId xmlns:a16="http://schemas.microsoft.com/office/drawing/2014/main" id="{0E6162B8-3B71-6C8C-14AC-211A0FD4967D}"/>
              </a:ext>
            </a:extLst>
          </p:cNvPr>
          <p:cNvPicPr>
            <a:picLocks noChangeAspect="1"/>
          </p:cNvPicPr>
          <p:nvPr/>
        </p:nvPicPr>
        <p:blipFill>
          <a:blip r:embed="rId5"/>
          <a:srcRect t="129" r="-1301" b="4125"/>
          <a:stretch>
            <a:fillRect/>
          </a:stretch>
        </p:blipFill>
        <p:spPr>
          <a:xfrm>
            <a:off x="5258429" y="2550441"/>
            <a:ext cx="3863402" cy="2390587"/>
          </a:xfrm>
          <a:prstGeom prst="rect">
            <a:avLst/>
          </a:prstGeom>
        </p:spPr>
      </p:pic>
    </p:spTree>
    <p:extLst>
      <p:ext uri="{BB962C8B-B14F-4D97-AF65-F5344CB8AC3E}">
        <p14:creationId xmlns:p14="http://schemas.microsoft.com/office/powerpoint/2010/main" val="846038514"/>
      </p:ext>
    </p:extLst>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225" name="Shape 225"/>
          <p:cNvSpPr txBox="1"/>
          <p:nvPr/>
        </p:nvSpPr>
        <p:spPr>
          <a:xfrm>
            <a:off x="76200" y="57150"/>
            <a:ext cx="9023400" cy="400110"/>
          </a:xfrm>
          <a:prstGeom prst="rect">
            <a:avLst/>
          </a:prstGeom>
          <a:noFill/>
          <a:ln>
            <a:noFill/>
          </a:ln>
        </p:spPr>
        <p:txBody>
          <a:bodyPr lIns="0" tIns="0" rIns="0" bIns="0" anchor="t" anchorCtr="0">
            <a:spAutoFit/>
          </a:bodyPr>
          <a:lstStyle/>
          <a:p>
            <a:pPr marL="0" marR="0" lvl="0" indent="0" algn="l">
              <a:spcBef>
                <a:spcPts val="0"/>
              </a:spcBef>
              <a:buNone/>
            </a:pPr>
            <a:r>
              <a:rPr lang="en-US" sz="2600" b="1" dirty="0">
                <a:latin typeface="Calibri"/>
                <a:ea typeface="Calibri"/>
                <a:cs typeface="Calibri"/>
                <a:sym typeface="Calibri"/>
              </a:rPr>
              <a:t>References</a:t>
            </a:r>
            <a:endParaRPr lang="en-US" dirty="0"/>
          </a:p>
        </p:txBody>
      </p:sp>
      <p:sp>
        <p:nvSpPr>
          <p:cNvPr id="2" name="TextBox 1">
            <a:extLst>
              <a:ext uri="{FF2B5EF4-FFF2-40B4-BE49-F238E27FC236}">
                <a16:creationId xmlns:a16="http://schemas.microsoft.com/office/drawing/2014/main" id="{F6CFD3D3-6E70-CD8C-7167-098F44F7F3D8}"/>
              </a:ext>
            </a:extLst>
          </p:cNvPr>
          <p:cNvSpPr txBox="1"/>
          <p:nvPr/>
        </p:nvSpPr>
        <p:spPr>
          <a:xfrm>
            <a:off x="260518" y="692485"/>
            <a:ext cx="870988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200" dirty="0">
                <a:latin typeface="Calibri"/>
                <a:ea typeface="Calibri"/>
                <a:cs typeface="Calibri"/>
              </a:rPr>
              <a:t>Fan, X., Lu, M., Xu, B., &amp; Lu, P. (2025). Flying in Highly Dynamic Environments With End-to-End Learning Approach. </a:t>
            </a:r>
            <a:r>
              <a:rPr lang="en-US" sz="1200" i="1" dirty="0">
                <a:latin typeface="Calibri"/>
                <a:ea typeface="Calibri"/>
                <a:cs typeface="Calibri"/>
              </a:rPr>
              <a:t>IEEE Robotics </a:t>
            </a:r>
            <a:endParaRPr lang="en-US" sz="1200" i="1">
              <a:latin typeface="Calibri"/>
              <a:ea typeface="Calibri"/>
            </a:endParaRPr>
          </a:p>
          <a:p>
            <a:pPr marL="457200" lvl="1"/>
            <a:r>
              <a:rPr lang="en-US" sz="1200" i="1" dirty="0">
                <a:latin typeface="Calibri"/>
                <a:ea typeface="Calibri"/>
                <a:cs typeface="Calibri"/>
              </a:rPr>
              <a:t>and Automation Letters, Robotics and Automation Letters, IEEE, IEEE Robot. Autom. Lett,</a:t>
            </a:r>
            <a:r>
              <a:rPr lang="en-US" sz="1200" dirty="0">
                <a:latin typeface="Calibri"/>
                <a:ea typeface="Calibri"/>
                <a:cs typeface="Calibri"/>
              </a:rPr>
              <a:t> 10(4), 3851–3858. </a:t>
            </a:r>
            <a:endParaRPr lang="en-US" sz="1200">
              <a:latin typeface="Calibri"/>
              <a:ea typeface="Calibri"/>
            </a:endParaRPr>
          </a:p>
          <a:p>
            <a:pPr marL="457200" lvl="1"/>
            <a:r>
              <a:rPr lang="en-US" sz="1200" dirty="0">
                <a:latin typeface="Calibri"/>
                <a:ea typeface="Calibri"/>
                <a:cs typeface="Calibri"/>
                <a:hlinkClick r:id="rId3"/>
              </a:rPr>
              <a:t>https://doi.org/10.1109/LRA.2025.3547306</a:t>
            </a:r>
            <a:endParaRPr lang="en-US" sz="1200">
              <a:latin typeface="Calibri"/>
              <a:ea typeface="Calibri"/>
            </a:endParaRPr>
          </a:p>
          <a:p>
            <a:pPr marL="342900" indent="-342900">
              <a:buAutoNum type="arabicPeriod"/>
            </a:pPr>
            <a:r>
              <a:rPr lang="en-US" sz="1200" dirty="0">
                <a:latin typeface="Calibri"/>
                <a:ea typeface="Calibri"/>
                <a:cs typeface="Calibri"/>
              </a:rPr>
              <a:t>Jung, H., &amp; Kim, Y. (2024). Maneuver-Conditioned Decision Transformer for Tactical in-Flight Decision-Making. </a:t>
            </a:r>
            <a:r>
              <a:rPr lang="en-US" sz="1200" i="1" dirty="0">
                <a:latin typeface="Calibri"/>
                <a:ea typeface="Calibri"/>
                <a:cs typeface="Calibri"/>
              </a:rPr>
              <a:t>IEEE Robotics </a:t>
            </a:r>
            <a:endParaRPr lang="en-US" sz="1200" dirty="0">
              <a:latin typeface="Calibri"/>
              <a:ea typeface="Calibri"/>
              <a:cs typeface="Calibri"/>
            </a:endParaRPr>
          </a:p>
          <a:p>
            <a:pPr marL="457200" lvl="1"/>
            <a:r>
              <a:rPr lang="en-US" sz="1200" i="1" dirty="0">
                <a:latin typeface="Calibri"/>
                <a:ea typeface="Calibri"/>
                <a:cs typeface="Calibri"/>
              </a:rPr>
              <a:t>and Automation Letters, Robotics and Automation Letters, IEEE, IEEE Robot. Autom. Lett</a:t>
            </a:r>
            <a:r>
              <a:rPr lang="en-US" sz="1200" dirty="0">
                <a:latin typeface="Calibri"/>
                <a:ea typeface="Calibri"/>
                <a:cs typeface="Calibri"/>
              </a:rPr>
              <a:t>, </a:t>
            </a:r>
            <a:r>
              <a:rPr lang="en-US" sz="1200" i="1" dirty="0">
                <a:latin typeface="Calibri"/>
                <a:ea typeface="Calibri"/>
                <a:cs typeface="Calibri"/>
              </a:rPr>
              <a:t>9</a:t>
            </a:r>
            <a:r>
              <a:rPr lang="en-US" sz="1200" dirty="0">
                <a:latin typeface="Calibri"/>
                <a:ea typeface="Calibri"/>
                <a:cs typeface="Calibri"/>
              </a:rPr>
              <a:t>(6), 5322–5329. </a:t>
            </a:r>
          </a:p>
          <a:p>
            <a:pPr marL="457200" lvl="1"/>
            <a:r>
              <a:rPr lang="en-US" sz="1200" dirty="0">
                <a:latin typeface="Calibri"/>
                <a:ea typeface="Calibri"/>
                <a:cs typeface="Calibri"/>
                <a:hlinkClick r:id="rId4"/>
              </a:rPr>
              <a:t>https://doi.org/10.1109/LRA.2024.3391691</a:t>
            </a:r>
            <a:endParaRPr lang="en-US" sz="1200" dirty="0">
              <a:latin typeface="Calibri"/>
              <a:ea typeface="Calibri"/>
              <a:cs typeface="Calibri"/>
            </a:endParaRPr>
          </a:p>
          <a:p>
            <a:pPr marL="342900" indent="-342900">
              <a:buAutoNum type="arabicPeriod"/>
            </a:pPr>
            <a:r>
              <a:rPr lang="en-US" sz="1200" err="1">
                <a:latin typeface="Calibri"/>
                <a:ea typeface="Noto Sans"/>
                <a:cs typeface="Noto Sans"/>
              </a:rPr>
              <a:t>Planke</a:t>
            </a:r>
            <a:r>
              <a:rPr lang="en-US" sz="1200" dirty="0">
                <a:latin typeface="Calibri"/>
                <a:ea typeface="Noto Sans"/>
                <a:cs typeface="Noto Sans"/>
              </a:rPr>
              <a:t>, L. J., Lim, Y., Gardi, A., Sabatini, R., </a:t>
            </a:r>
            <a:r>
              <a:rPr lang="en-US" sz="1200" err="1">
                <a:latin typeface="Calibri"/>
                <a:ea typeface="Noto Sans"/>
                <a:cs typeface="Noto Sans"/>
              </a:rPr>
              <a:t>Kistan</a:t>
            </a:r>
            <a:r>
              <a:rPr lang="en-US" sz="1200" dirty="0">
                <a:latin typeface="Calibri"/>
                <a:ea typeface="Noto Sans"/>
                <a:cs typeface="Noto Sans"/>
              </a:rPr>
              <a:t>, T., &amp; Ezer, N. (2020). A Cyber-Physical-Human System for One-to-Many UAS </a:t>
            </a:r>
            <a:endParaRPr lang="en-US" sz="1200">
              <a:latin typeface="Calibri"/>
              <a:ea typeface="Calibri"/>
              <a:cs typeface="Calibri"/>
            </a:endParaRPr>
          </a:p>
          <a:p>
            <a:pPr marL="457200" lvl="1"/>
            <a:r>
              <a:rPr lang="en-US" sz="1200" dirty="0">
                <a:latin typeface="Calibri"/>
                <a:ea typeface="Noto Sans"/>
                <a:cs typeface="Noto Sans"/>
              </a:rPr>
              <a:t>Operations: Cognitive Load Analysis. </a:t>
            </a:r>
            <a:r>
              <a:rPr lang="en-US" sz="1200" i="1" dirty="0">
                <a:latin typeface="Calibri"/>
                <a:ea typeface="Noto Sans"/>
                <a:cs typeface="Noto Sans"/>
              </a:rPr>
              <a:t>Sensors (Basel, Switzerland)</a:t>
            </a:r>
            <a:r>
              <a:rPr lang="en-US" sz="1200" dirty="0">
                <a:latin typeface="Calibri"/>
                <a:ea typeface="Noto Sans"/>
                <a:cs typeface="Noto Sans"/>
              </a:rPr>
              <a:t>, </a:t>
            </a:r>
            <a:r>
              <a:rPr lang="en-US" sz="1200" i="1" dirty="0">
                <a:latin typeface="Calibri"/>
                <a:ea typeface="Noto Sans"/>
                <a:cs typeface="Noto Sans"/>
              </a:rPr>
              <a:t>20</a:t>
            </a:r>
            <a:r>
              <a:rPr lang="en-US" sz="1200" dirty="0">
                <a:latin typeface="Calibri"/>
                <a:ea typeface="Noto Sans"/>
                <a:cs typeface="Noto Sans"/>
              </a:rPr>
              <a:t>(19). </a:t>
            </a:r>
            <a:r>
              <a:rPr lang="en-US" sz="1200" dirty="0">
                <a:latin typeface="Calibri"/>
                <a:ea typeface="Noto Sans"/>
                <a:cs typeface="Noto Sans"/>
                <a:hlinkClick r:id="rId5"/>
              </a:rPr>
              <a:t>https://doi.org/10.3390/s20195467</a:t>
            </a:r>
            <a:endParaRPr lang="en-US" sz="1200" dirty="0">
              <a:latin typeface="Calibri"/>
              <a:ea typeface="Calibri"/>
              <a:cs typeface="Calibri"/>
            </a:endParaRPr>
          </a:p>
          <a:p>
            <a:pPr marL="342900" indent="-342900">
              <a:buAutoNum type="arabicPeriod"/>
            </a:pPr>
            <a:r>
              <a:rPr lang="en-US" sz="1200" dirty="0">
                <a:latin typeface="Calibri"/>
                <a:ea typeface="Calibri"/>
                <a:cs typeface="Calibri"/>
              </a:rPr>
              <a:t>Mishra, S., &amp; Palanisamy, P. (2023). Autonomous Advanced Aerial Mobility—An End-to-End Autonomy Framework for UAVs and </a:t>
            </a:r>
          </a:p>
          <a:p>
            <a:pPr marL="457200" lvl="1"/>
            <a:r>
              <a:rPr lang="en-US" sz="1200" dirty="0">
                <a:latin typeface="Calibri"/>
                <a:ea typeface="Calibri"/>
                <a:cs typeface="Calibri"/>
              </a:rPr>
              <a:t>Beyond. </a:t>
            </a:r>
            <a:r>
              <a:rPr lang="en-US" sz="1200" i="1" dirty="0">
                <a:latin typeface="Calibri"/>
                <a:ea typeface="Calibri"/>
                <a:cs typeface="Calibri"/>
              </a:rPr>
              <a:t>IEEE Access, Access, IEEE</a:t>
            </a:r>
            <a:r>
              <a:rPr lang="en-US" sz="1200" dirty="0">
                <a:latin typeface="Calibri"/>
                <a:ea typeface="Calibri"/>
                <a:cs typeface="Calibri"/>
              </a:rPr>
              <a:t>, </a:t>
            </a:r>
            <a:r>
              <a:rPr lang="en-US" sz="1200" i="1" dirty="0">
                <a:latin typeface="Calibri"/>
                <a:ea typeface="Calibri"/>
                <a:cs typeface="Calibri"/>
              </a:rPr>
              <a:t>11</a:t>
            </a:r>
            <a:r>
              <a:rPr lang="en-US" sz="1200" dirty="0">
                <a:latin typeface="Calibri"/>
                <a:ea typeface="Calibri"/>
                <a:cs typeface="Calibri"/>
              </a:rPr>
              <a:t>, 136318–136349. </a:t>
            </a:r>
            <a:r>
              <a:rPr lang="en-US" sz="1200" dirty="0">
                <a:latin typeface="Calibri"/>
                <a:ea typeface="Calibri"/>
                <a:cs typeface="Calibri"/>
                <a:hlinkClick r:id="rId6"/>
              </a:rPr>
              <a:t>https://doi.org/10.1109/ACCESS.2023.3339631</a:t>
            </a:r>
            <a:endParaRPr lang="en-US" sz="1200" dirty="0">
              <a:latin typeface="Calibri"/>
              <a:ea typeface="Calibri"/>
              <a:cs typeface="Calibri"/>
            </a:endParaRPr>
          </a:p>
          <a:p>
            <a:pPr marL="342900" indent="-342900">
              <a:buAutoNum type="arabicPeriod"/>
            </a:pPr>
            <a:r>
              <a:rPr lang="en-US" sz="1200" dirty="0">
                <a:latin typeface="Calibri"/>
                <a:ea typeface="Calibri"/>
              </a:rPr>
              <a:t>Uddin, A., Sakr, A. H., &amp; Zhang, N. (2025). Adaptive Prioritization and Task Offloading in Vehicular Edge Computing</a:t>
            </a:r>
          </a:p>
          <a:p>
            <a:pPr marL="457200" lvl="1"/>
            <a:r>
              <a:rPr lang="en-US" sz="1200" dirty="0">
                <a:latin typeface="Calibri"/>
                <a:ea typeface="Calibri"/>
              </a:rPr>
              <a:t>Through Deep Reinforcement Learning. </a:t>
            </a:r>
            <a:r>
              <a:rPr lang="en-US" sz="1200" i="1" dirty="0">
                <a:latin typeface="Calibri"/>
                <a:ea typeface="Calibri"/>
              </a:rPr>
              <a:t>IEEE Transactions on Vehicular Technology, Vehicular Technology, IEEE Transactions on, IEEE Trans. Veh. Technol</a:t>
            </a:r>
            <a:r>
              <a:rPr lang="en-US" sz="1200" dirty="0">
                <a:latin typeface="Calibri"/>
                <a:ea typeface="Calibri"/>
              </a:rPr>
              <a:t>, </a:t>
            </a:r>
            <a:r>
              <a:rPr lang="en-US" sz="1200" i="1" dirty="0">
                <a:latin typeface="Calibri"/>
                <a:ea typeface="Calibri"/>
              </a:rPr>
              <a:t>74</a:t>
            </a:r>
            <a:r>
              <a:rPr lang="en-US" sz="1200" dirty="0">
                <a:latin typeface="Calibri"/>
                <a:ea typeface="Calibri"/>
              </a:rPr>
              <a:t>(3), 5038–5052. </a:t>
            </a:r>
            <a:r>
              <a:rPr lang="en-US" sz="1200" dirty="0">
                <a:latin typeface="Calibri"/>
                <a:ea typeface="Calibri"/>
                <a:hlinkClick r:id="rId7"/>
              </a:rPr>
              <a:t>https://doi.org/10.1109/TVT.2024.3499962</a:t>
            </a:r>
            <a:endParaRPr lang="en-US" sz="1200">
              <a:latin typeface="Calibri"/>
              <a:ea typeface="Calibri"/>
            </a:endParaRPr>
          </a:p>
          <a:p>
            <a:pPr marL="342900" indent="-342900">
              <a:buAutoNum type="arabicPeriod"/>
            </a:pPr>
            <a:r>
              <a:rPr lang="en-US" sz="1200" dirty="0">
                <a:latin typeface="Calibri"/>
                <a:ea typeface="Calibri"/>
                <a:cs typeface="Calibri"/>
              </a:rPr>
              <a:t>Xu, Z., Han, X., Shen, H., Jin, H., &amp; Shimada, K. (2025). </a:t>
            </a:r>
            <a:r>
              <a:rPr lang="en-US" sz="1200" dirty="0" err="1">
                <a:latin typeface="Calibri"/>
                <a:ea typeface="Calibri"/>
                <a:cs typeface="Calibri"/>
              </a:rPr>
              <a:t>NavRL</a:t>
            </a:r>
            <a:r>
              <a:rPr lang="en-US" sz="1200" dirty="0">
                <a:latin typeface="Calibri"/>
                <a:ea typeface="Calibri"/>
                <a:cs typeface="Calibri"/>
              </a:rPr>
              <a:t>: Learning safe flight in dynamic environments. </a:t>
            </a:r>
            <a:r>
              <a:rPr lang="en-US" sz="1200" i="1" dirty="0">
                <a:latin typeface="Calibri"/>
                <a:ea typeface="Calibri"/>
                <a:cs typeface="Calibri"/>
              </a:rPr>
              <a:t>IEEE Robotics and</a:t>
            </a:r>
            <a:endParaRPr lang="en-US" sz="1200" dirty="0">
              <a:latin typeface="Calibri"/>
              <a:ea typeface="Calibri"/>
              <a:cs typeface="Calibri"/>
            </a:endParaRPr>
          </a:p>
          <a:p>
            <a:pPr marL="457200" lvl="1"/>
            <a:r>
              <a:rPr lang="en-US" sz="1200" i="1" dirty="0">
                <a:latin typeface="Calibri"/>
                <a:ea typeface="Calibri"/>
                <a:cs typeface="Calibri"/>
              </a:rPr>
              <a:t>Automation Letters, 10</a:t>
            </a:r>
            <a:r>
              <a:rPr lang="en-US" sz="1200" dirty="0">
                <a:latin typeface="Calibri"/>
                <a:ea typeface="Calibri"/>
                <a:cs typeface="Calibri"/>
              </a:rPr>
              <a:t>(4), 3668–3675. </a:t>
            </a:r>
            <a:r>
              <a:rPr lang="en-US" sz="1200" dirty="0">
                <a:latin typeface="Calibri"/>
                <a:ea typeface="Calibri"/>
                <a:cs typeface="Calibri"/>
                <a:hlinkClick r:id="rId8"/>
              </a:rPr>
              <a:t>https://doi.org/10.1109/LRA.2025.3546069</a:t>
            </a:r>
            <a:endParaRPr lang="en-US" sz="1200" dirty="0">
              <a:latin typeface="Calibri"/>
              <a:ea typeface="Calibri"/>
              <a:cs typeface="Calibri"/>
            </a:endParaRPr>
          </a:p>
          <a:p>
            <a:pPr marL="342900" indent="-342900">
              <a:buAutoNum type="arabicPeriod"/>
            </a:pPr>
            <a:r>
              <a:rPr lang="en-US" sz="1200" dirty="0">
                <a:latin typeface="Calibri"/>
                <a:ea typeface="Calibri"/>
              </a:rPr>
              <a:t>Yang</a:t>
            </a:r>
            <a:r>
              <a:rPr lang="en-US" sz="1200" dirty="0">
                <a:latin typeface="Calibri"/>
              </a:rPr>
              <a:t>, J., Yang, F., Xu, X., Zhang, K., Wang, X., &amp; Yang, G. (2025). C3R: A Novel Classification Model-Based Coordination Method for </a:t>
            </a:r>
            <a:endParaRPr lang="en-US" sz="1200">
              <a:latin typeface="Calibri"/>
            </a:endParaRPr>
          </a:p>
          <a:p>
            <a:pPr marL="457200" lvl="1"/>
            <a:r>
              <a:rPr lang="en-US" sz="1200" dirty="0">
                <a:latin typeface="Calibri"/>
              </a:rPr>
              <a:t>Online Conflict Resolution of Multiple Unmanned Aerial Vehicles. </a:t>
            </a:r>
            <a:r>
              <a:rPr lang="en-US" sz="1200" i="1" dirty="0">
                <a:latin typeface="Calibri"/>
              </a:rPr>
              <a:t>IEEE Transactions on Vehicular Technology, Vehicular </a:t>
            </a:r>
            <a:endParaRPr lang="en-US" sz="1200" dirty="0">
              <a:latin typeface="Calibri"/>
            </a:endParaRPr>
          </a:p>
          <a:p>
            <a:pPr marL="457200" lvl="1"/>
            <a:r>
              <a:rPr lang="en-US" sz="1200" i="1" dirty="0">
                <a:latin typeface="Calibri"/>
              </a:rPr>
              <a:t>Technology, IEEE Transactions on, IEEE Trans. Veh. Technol</a:t>
            </a:r>
            <a:r>
              <a:rPr lang="en-US" sz="1200" dirty="0">
                <a:latin typeface="Calibri"/>
              </a:rPr>
              <a:t>, </a:t>
            </a:r>
            <a:r>
              <a:rPr lang="en-US" sz="1200" i="1" dirty="0">
                <a:latin typeface="Calibri"/>
              </a:rPr>
              <a:t>74</a:t>
            </a:r>
            <a:r>
              <a:rPr lang="en-US" sz="1200" dirty="0">
                <a:latin typeface="Calibri"/>
              </a:rPr>
              <a:t>(2), 2366–2378. </a:t>
            </a:r>
            <a:r>
              <a:rPr lang="en-US" sz="1200" dirty="0">
                <a:latin typeface="Calibri"/>
                <a:hlinkClick r:id="rId9"/>
              </a:rPr>
              <a:t>https://doi.org/10.1109/TVT.2024.3420154</a:t>
            </a:r>
            <a:endParaRPr lang="en-US" sz="1200" dirty="0">
              <a:latin typeface="Calibri"/>
            </a:endParaRPr>
          </a:p>
          <a:p>
            <a:pPr marL="342900" indent="-342900">
              <a:buAutoNum type="arabicPeriod"/>
            </a:pPr>
            <a:r>
              <a:rPr lang="en-US" sz="1200" dirty="0">
                <a:latin typeface="Calibri"/>
              </a:rPr>
              <a:t>Yoo, M., Na, Y., Song, H., Kim, G., Yun, J., Kim, S., Moon, C., &amp; Jo, K. (2022). Motion Estimation and Hand Gesture Recognition-Based </a:t>
            </a:r>
            <a:endParaRPr lang="en-US" sz="1200">
              <a:latin typeface="Calibri"/>
            </a:endParaRPr>
          </a:p>
          <a:p>
            <a:pPr marL="457200" lvl="1"/>
            <a:r>
              <a:rPr lang="en-US" sz="1200" dirty="0">
                <a:latin typeface="Calibri"/>
              </a:rPr>
              <a:t>Human-UAV Interaction Approach in Real Time. </a:t>
            </a:r>
            <a:r>
              <a:rPr lang="en-US" sz="1200" i="1" dirty="0">
                <a:latin typeface="Calibri"/>
              </a:rPr>
              <a:t>Sensors (Basel, Switzerland)</a:t>
            </a:r>
            <a:r>
              <a:rPr lang="en-US" sz="1200" dirty="0">
                <a:latin typeface="Calibri"/>
              </a:rPr>
              <a:t>, </a:t>
            </a:r>
            <a:r>
              <a:rPr lang="en-US" sz="1200" i="1" dirty="0">
                <a:latin typeface="Calibri"/>
              </a:rPr>
              <a:t>22</a:t>
            </a:r>
            <a:r>
              <a:rPr lang="en-US" sz="1200" dirty="0">
                <a:latin typeface="Calibri"/>
              </a:rPr>
              <a:t>(7). </a:t>
            </a:r>
            <a:r>
              <a:rPr lang="en-US" sz="1200" dirty="0">
                <a:latin typeface="Calibri"/>
                <a:hlinkClick r:id="rId10"/>
              </a:rPr>
              <a:t>https://doi.org/10.3390/s22072513</a:t>
            </a:r>
            <a:endParaRPr lang="en-US" sz="1200" dirty="0">
              <a:latin typeface="Calibri"/>
            </a:endParaRPr>
          </a:p>
          <a:p>
            <a:pPr marL="342900" indent="-342900">
              <a:buAutoNum type="arabicPeriod"/>
            </a:pPr>
            <a:endParaRPr lang="en-US" sz="1200" dirty="0">
              <a:latin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9" name="Shape 49"/>
          <p:cNvSpPr txBox="1"/>
          <p:nvPr/>
        </p:nvSpPr>
        <p:spPr>
          <a:xfrm>
            <a:off x="76200" y="57150"/>
            <a:ext cx="9029700" cy="800219"/>
          </a:xfrm>
          <a:prstGeom prst="rect">
            <a:avLst/>
          </a:prstGeom>
          <a:noFill/>
          <a:ln>
            <a:noFill/>
          </a:ln>
        </p:spPr>
        <p:txBody>
          <a:bodyPr lIns="0" tIns="0" rIns="0" bIns="0" anchor="t" anchorCtr="0">
            <a:spAutoFit/>
          </a:bodyPr>
          <a:lstStyle/>
          <a:p>
            <a:r>
              <a:rPr lang="en-US" sz="2600" b="1" dirty="0">
                <a:latin typeface="Calibri"/>
                <a:ea typeface="Calibri"/>
                <a:cs typeface="Calibri"/>
                <a:sym typeface="Calibri"/>
              </a:rPr>
              <a:t>Fully autonomous UAVs will requires adaptive systems to handle uncertainty without humans.</a:t>
            </a:r>
            <a:endParaRPr lang="en-US" sz="2600" b="1" dirty="0">
              <a:latin typeface="Calibri"/>
              <a:ea typeface="Calibri"/>
              <a:cs typeface="Calibri"/>
            </a:endParaRPr>
          </a:p>
        </p:txBody>
      </p:sp>
      <p:sp>
        <p:nvSpPr>
          <p:cNvPr id="5" name="Flowchart: Process 4" descr="start">
            <a:extLst>
              <a:ext uri="{FF2B5EF4-FFF2-40B4-BE49-F238E27FC236}">
                <a16:creationId xmlns:a16="http://schemas.microsoft.com/office/drawing/2014/main" id="{9E84F469-EB11-4669-F5C1-C0304701CF49}"/>
              </a:ext>
            </a:extLst>
          </p:cNvPr>
          <p:cNvSpPr/>
          <p:nvPr/>
        </p:nvSpPr>
        <p:spPr>
          <a:xfrm>
            <a:off x="376974" y="2340777"/>
            <a:ext cx="1150331" cy="455906"/>
          </a:xfrm>
          <a:prstGeom prst="roundRec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000" dirty="0">
                <a:solidFill>
                  <a:schemeClr val="tx1"/>
                </a:solidFill>
                <a:cs typeface="Arial"/>
              </a:rPr>
              <a:t>START</a:t>
            </a:r>
          </a:p>
        </p:txBody>
      </p:sp>
      <p:sp>
        <p:nvSpPr>
          <p:cNvPr id="6" name="Flowchart: Process 5">
            <a:extLst>
              <a:ext uri="{FF2B5EF4-FFF2-40B4-BE49-F238E27FC236}">
                <a16:creationId xmlns:a16="http://schemas.microsoft.com/office/drawing/2014/main" id="{6BFAA359-2377-C9F0-00E1-2E3362DF0EF2}"/>
              </a:ext>
            </a:extLst>
          </p:cNvPr>
          <p:cNvSpPr/>
          <p:nvPr/>
        </p:nvSpPr>
        <p:spPr>
          <a:xfrm>
            <a:off x="2185977" y="1644194"/>
            <a:ext cx="1188720" cy="52578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cs typeface="Arial"/>
              </a:rPr>
              <a:t>Task Info</a:t>
            </a:r>
          </a:p>
        </p:txBody>
      </p:sp>
      <p:sp>
        <p:nvSpPr>
          <p:cNvPr id="7" name="Flowchart: Process 6">
            <a:extLst>
              <a:ext uri="{FF2B5EF4-FFF2-40B4-BE49-F238E27FC236}">
                <a16:creationId xmlns:a16="http://schemas.microsoft.com/office/drawing/2014/main" id="{CD8C9D86-18C0-EE15-B1B5-C4AF36908B39}"/>
              </a:ext>
            </a:extLst>
          </p:cNvPr>
          <p:cNvSpPr/>
          <p:nvPr/>
        </p:nvSpPr>
        <p:spPr>
          <a:xfrm>
            <a:off x="2183431" y="2916590"/>
            <a:ext cx="1199503" cy="579695"/>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Arial"/>
              </a:rPr>
              <a:t>UAV state</a:t>
            </a:r>
            <a:endParaRPr lang="en-US" dirty="0">
              <a:solidFill>
                <a:srgbClr val="000000"/>
              </a:solidFill>
            </a:endParaRPr>
          </a:p>
        </p:txBody>
      </p:sp>
      <p:sp>
        <p:nvSpPr>
          <p:cNvPr id="8" name="Flowchart: Process 7">
            <a:extLst>
              <a:ext uri="{FF2B5EF4-FFF2-40B4-BE49-F238E27FC236}">
                <a16:creationId xmlns:a16="http://schemas.microsoft.com/office/drawing/2014/main" id="{5B817F90-83D2-D814-99EC-261E7CD4701B}"/>
              </a:ext>
            </a:extLst>
          </p:cNvPr>
          <p:cNvSpPr/>
          <p:nvPr/>
        </p:nvSpPr>
        <p:spPr>
          <a:xfrm>
            <a:off x="4132611" y="1374619"/>
            <a:ext cx="1188720" cy="525780"/>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Arial"/>
              </a:rPr>
              <a:t>Task analysis</a:t>
            </a:r>
          </a:p>
        </p:txBody>
      </p:sp>
      <p:sp>
        <p:nvSpPr>
          <p:cNvPr id="9" name="Flowchart: Process 8">
            <a:extLst>
              <a:ext uri="{FF2B5EF4-FFF2-40B4-BE49-F238E27FC236}">
                <a16:creationId xmlns:a16="http://schemas.microsoft.com/office/drawing/2014/main" id="{B6B6474C-944B-BB67-04E0-61B36D7AC2A3}"/>
              </a:ext>
            </a:extLst>
          </p:cNvPr>
          <p:cNvSpPr/>
          <p:nvPr/>
        </p:nvSpPr>
        <p:spPr>
          <a:xfrm>
            <a:off x="7616129" y="3240079"/>
            <a:ext cx="1188720" cy="525780"/>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Arial"/>
              </a:rPr>
              <a:t>Online optimization</a:t>
            </a:r>
            <a:endParaRPr lang="en-US" dirty="0">
              <a:solidFill>
                <a:srgbClr val="000000"/>
              </a:solidFill>
            </a:endParaRPr>
          </a:p>
        </p:txBody>
      </p:sp>
      <p:sp>
        <p:nvSpPr>
          <p:cNvPr id="10" name="Flowchart: Process 9">
            <a:extLst>
              <a:ext uri="{FF2B5EF4-FFF2-40B4-BE49-F238E27FC236}">
                <a16:creationId xmlns:a16="http://schemas.microsoft.com/office/drawing/2014/main" id="{8FAD9994-66E9-3016-2E41-7AE32976EA7A}"/>
              </a:ext>
            </a:extLst>
          </p:cNvPr>
          <p:cNvSpPr/>
          <p:nvPr/>
        </p:nvSpPr>
        <p:spPr>
          <a:xfrm>
            <a:off x="4130066" y="3240080"/>
            <a:ext cx="1188720" cy="525780"/>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Arial"/>
              </a:rPr>
              <a:t>Conflict analysis</a:t>
            </a:r>
            <a:endParaRPr lang="en-US" dirty="0">
              <a:solidFill>
                <a:srgbClr val="000000"/>
              </a:solidFill>
            </a:endParaRPr>
          </a:p>
        </p:txBody>
      </p:sp>
      <p:sp>
        <p:nvSpPr>
          <p:cNvPr id="11" name="Flowchart: Process 10">
            <a:extLst>
              <a:ext uri="{FF2B5EF4-FFF2-40B4-BE49-F238E27FC236}">
                <a16:creationId xmlns:a16="http://schemas.microsoft.com/office/drawing/2014/main" id="{9C2660D7-06D0-01F0-E307-949D10583DE7}"/>
              </a:ext>
            </a:extLst>
          </p:cNvPr>
          <p:cNvSpPr/>
          <p:nvPr/>
        </p:nvSpPr>
        <p:spPr>
          <a:xfrm>
            <a:off x="7613583" y="1385401"/>
            <a:ext cx="1188720" cy="525780"/>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Arial"/>
              </a:rPr>
              <a:t>Onboard optimization</a:t>
            </a:r>
            <a:endParaRPr lang="en-US" dirty="0"/>
          </a:p>
        </p:txBody>
      </p:sp>
      <p:sp>
        <p:nvSpPr>
          <p:cNvPr id="12" name="Flowchart: Process 11">
            <a:extLst>
              <a:ext uri="{FF2B5EF4-FFF2-40B4-BE49-F238E27FC236}">
                <a16:creationId xmlns:a16="http://schemas.microsoft.com/office/drawing/2014/main" id="{D9B95B11-043B-7227-980F-2EA41EFC6BE6}"/>
              </a:ext>
            </a:extLst>
          </p:cNvPr>
          <p:cNvSpPr/>
          <p:nvPr/>
        </p:nvSpPr>
        <p:spPr>
          <a:xfrm>
            <a:off x="7621821" y="2312741"/>
            <a:ext cx="1188720" cy="525780"/>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Arial"/>
              </a:rPr>
              <a:t>Local optimization</a:t>
            </a:r>
            <a:endParaRPr lang="en-US">
              <a:solidFill>
                <a:srgbClr val="000000"/>
              </a:solidFill>
              <a:cs typeface="Arial"/>
            </a:endParaRPr>
          </a:p>
        </p:txBody>
      </p:sp>
      <p:sp>
        <p:nvSpPr>
          <p:cNvPr id="14" name="Flowchart: Process 13">
            <a:extLst>
              <a:ext uri="{FF2B5EF4-FFF2-40B4-BE49-F238E27FC236}">
                <a16:creationId xmlns:a16="http://schemas.microsoft.com/office/drawing/2014/main" id="{50D398EC-A8CE-621D-4EB8-EEB947161D63}"/>
              </a:ext>
            </a:extLst>
          </p:cNvPr>
          <p:cNvSpPr/>
          <p:nvPr/>
        </p:nvSpPr>
        <p:spPr>
          <a:xfrm>
            <a:off x="5885154" y="3498873"/>
            <a:ext cx="1188720" cy="525780"/>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Arial"/>
              </a:rPr>
              <a:t>Conflict coordination</a:t>
            </a:r>
            <a:endParaRPr lang="en-US" dirty="0"/>
          </a:p>
        </p:txBody>
      </p:sp>
      <p:sp>
        <p:nvSpPr>
          <p:cNvPr id="15" name="Flowchart: Process 14">
            <a:extLst>
              <a:ext uri="{FF2B5EF4-FFF2-40B4-BE49-F238E27FC236}">
                <a16:creationId xmlns:a16="http://schemas.microsoft.com/office/drawing/2014/main" id="{85755C61-7B80-E3BB-064C-B563681610F9}"/>
              </a:ext>
            </a:extLst>
          </p:cNvPr>
          <p:cNvSpPr/>
          <p:nvPr/>
        </p:nvSpPr>
        <p:spPr>
          <a:xfrm>
            <a:off x="5882608" y="1115826"/>
            <a:ext cx="1188720" cy="525780"/>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cs typeface="Arial"/>
              </a:rPr>
              <a:t>Flight state analysis</a:t>
            </a:r>
            <a:endParaRPr lang="en-US" dirty="0"/>
          </a:p>
        </p:txBody>
      </p:sp>
      <p:cxnSp>
        <p:nvCxnSpPr>
          <p:cNvPr id="19" name="Connector: Curved 18">
            <a:extLst>
              <a:ext uri="{FF2B5EF4-FFF2-40B4-BE49-F238E27FC236}">
                <a16:creationId xmlns:a16="http://schemas.microsoft.com/office/drawing/2014/main" id="{53DF6D2C-356A-2B03-F210-6331B28A1AA6}"/>
              </a:ext>
            </a:extLst>
          </p:cNvPr>
          <p:cNvCxnSpPr/>
          <p:nvPr/>
        </p:nvCxnSpPr>
        <p:spPr>
          <a:xfrm flipV="1">
            <a:off x="1498454" y="1884717"/>
            <a:ext cx="693964" cy="672782"/>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Curved 19">
            <a:extLst>
              <a:ext uri="{FF2B5EF4-FFF2-40B4-BE49-F238E27FC236}">
                <a16:creationId xmlns:a16="http://schemas.microsoft.com/office/drawing/2014/main" id="{B760B828-1699-6E51-3076-CE4604C8E224}"/>
              </a:ext>
            </a:extLst>
          </p:cNvPr>
          <p:cNvCxnSpPr>
            <a:cxnSpLocks/>
          </p:cNvCxnSpPr>
          <p:nvPr/>
        </p:nvCxnSpPr>
        <p:spPr>
          <a:xfrm>
            <a:off x="1530803" y="2568283"/>
            <a:ext cx="661615" cy="66431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Curved 20">
            <a:extLst>
              <a:ext uri="{FF2B5EF4-FFF2-40B4-BE49-F238E27FC236}">
                <a16:creationId xmlns:a16="http://schemas.microsoft.com/office/drawing/2014/main" id="{42B70343-E00B-8510-CA2F-94B8782D46B8}"/>
              </a:ext>
            </a:extLst>
          </p:cNvPr>
          <p:cNvCxnSpPr/>
          <p:nvPr/>
        </p:nvCxnSpPr>
        <p:spPr>
          <a:xfrm flipV="1">
            <a:off x="3393416" y="1889785"/>
            <a:ext cx="726056" cy="1206378"/>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Curved 21">
            <a:extLst>
              <a:ext uri="{FF2B5EF4-FFF2-40B4-BE49-F238E27FC236}">
                <a16:creationId xmlns:a16="http://schemas.microsoft.com/office/drawing/2014/main" id="{133901A2-5986-4437-FE5A-25E6FE2F8A89}"/>
              </a:ext>
            </a:extLst>
          </p:cNvPr>
          <p:cNvCxnSpPr>
            <a:cxnSpLocks/>
          </p:cNvCxnSpPr>
          <p:nvPr/>
        </p:nvCxnSpPr>
        <p:spPr>
          <a:xfrm>
            <a:off x="3393416" y="3106946"/>
            <a:ext cx="736839" cy="40029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id="{3F2DD078-F34F-A218-E974-569BEC9BBB8F}"/>
              </a:ext>
            </a:extLst>
          </p:cNvPr>
          <p:cNvCxnSpPr>
            <a:cxnSpLocks/>
          </p:cNvCxnSpPr>
          <p:nvPr/>
        </p:nvCxnSpPr>
        <p:spPr>
          <a:xfrm flipV="1">
            <a:off x="3385482" y="1593575"/>
            <a:ext cx="726313" cy="51103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Curved 24">
            <a:extLst>
              <a:ext uri="{FF2B5EF4-FFF2-40B4-BE49-F238E27FC236}">
                <a16:creationId xmlns:a16="http://schemas.microsoft.com/office/drawing/2014/main" id="{927854CA-A56B-FB4E-54EE-E81A7F2F031E}"/>
              </a:ext>
            </a:extLst>
          </p:cNvPr>
          <p:cNvCxnSpPr>
            <a:cxnSpLocks/>
          </p:cNvCxnSpPr>
          <p:nvPr/>
        </p:nvCxnSpPr>
        <p:spPr>
          <a:xfrm flipV="1">
            <a:off x="5315642" y="1377914"/>
            <a:ext cx="553785" cy="27381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id="{C14DFEAC-349E-A798-8C21-5626AFF55EF9}"/>
              </a:ext>
            </a:extLst>
          </p:cNvPr>
          <p:cNvCxnSpPr>
            <a:cxnSpLocks/>
          </p:cNvCxnSpPr>
          <p:nvPr/>
        </p:nvCxnSpPr>
        <p:spPr>
          <a:xfrm>
            <a:off x="5315642" y="3495620"/>
            <a:ext cx="553785" cy="265340"/>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id="{E50F4EE8-78C1-5440-7535-362A484D7AA7}"/>
              </a:ext>
            </a:extLst>
          </p:cNvPr>
          <p:cNvCxnSpPr>
            <a:cxnSpLocks/>
          </p:cNvCxnSpPr>
          <p:nvPr/>
        </p:nvCxnSpPr>
        <p:spPr>
          <a:xfrm>
            <a:off x="7040924" y="1382149"/>
            <a:ext cx="575351" cy="25455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Curved 28">
            <a:extLst>
              <a:ext uri="{FF2B5EF4-FFF2-40B4-BE49-F238E27FC236}">
                <a16:creationId xmlns:a16="http://schemas.microsoft.com/office/drawing/2014/main" id="{BEE8386A-35D2-A3FA-CB0D-0AFE08F50FE9}"/>
              </a:ext>
            </a:extLst>
          </p:cNvPr>
          <p:cNvCxnSpPr>
            <a:cxnSpLocks/>
          </p:cNvCxnSpPr>
          <p:nvPr/>
        </p:nvCxnSpPr>
        <p:spPr>
          <a:xfrm flipV="1">
            <a:off x="7073272" y="2542480"/>
            <a:ext cx="543002" cy="1244281"/>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33" name="Arrow: Up-Down 32">
            <a:extLst>
              <a:ext uri="{FF2B5EF4-FFF2-40B4-BE49-F238E27FC236}">
                <a16:creationId xmlns:a16="http://schemas.microsoft.com/office/drawing/2014/main" id="{CC4732BD-60B3-83D2-0AA4-B2BFC0A196DD}"/>
              </a:ext>
            </a:extLst>
          </p:cNvPr>
          <p:cNvSpPr/>
          <p:nvPr/>
        </p:nvSpPr>
        <p:spPr>
          <a:xfrm>
            <a:off x="8122222" y="2895878"/>
            <a:ext cx="133802" cy="313403"/>
          </a:xfrm>
          <a:prstGeom prst="up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Up-Down 33">
            <a:extLst>
              <a:ext uri="{FF2B5EF4-FFF2-40B4-BE49-F238E27FC236}">
                <a16:creationId xmlns:a16="http://schemas.microsoft.com/office/drawing/2014/main" id="{EC213DA9-46A6-81E3-8CD2-29A1255C5E11}"/>
              </a:ext>
            </a:extLst>
          </p:cNvPr>
          <p:cNvSpPr/>
          <p:nvPr/>
        </p:nvSpPr>
        <p:spPr>
          <a:xfrm>
            <a:off x="8133005" y="1946972"/>
            <a:ext cx="133802" cy="313403"/>
          </a:xfrm>
          <a:prstGeom prst="up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63" name="Shape 163"/>
          <p:cNvSpPr txBox="1"/>
          <p:nvPr/>
        </p:nvSpPr>
        <p:spPr>
          <a:xfrm>
            <a:off x="76200" y="57150"/>
            <a:ext cx="9021899" cy="800219"/>
          </a:xfrm>
          <a:prstGeom prst="rect">
            <a:avLst/>
          </a:prstGeom>
          <a:noFill/>
          <a:ln>
            <a:noFill/>
          </a:ln>
        </p:spPr>
        <p:txBody>
          <a:bodyPr lIns="0" tIns="0" rIns="0" bIns="0" anchor="t" anchorCtr="0">
            <a:spAutoFit/>
          </a:bodyPr>
          <a:lstStyle/>
          <a:p>
            <a:r>
              <a:rPr lang="en-US" sz="2600" b="1" dirty="0">
                <a:latin typeface="Calibri"/>
                <a:ea typeface="Calibri"/>
                <a:cs typeface="Calibri"/>
                <a:sym typeface="Calibri"/>
              </a:rPr>
              <a:t>Smart controllers help drones adapt on their own during flight without manual tuning.</a:t>
            </a:r>
            <a:endParaRPr lang="en-US" dirty="0"/>
          </a:p>
        </p:txBody>
      </p:sp>
      <p:pic>
        <p:nvPicPr>
          <p:cNvPr id="2" name="Picture 1" descr="A diagram of a smart device&#10;&#10;AI-generated content may be incorrect.">
            <a:extLst>
              <a:ext uri="{FF2B5EF4-FFF2-40B4-BE49-F238E27FC236}">
                <a16:creationId xmlns:a16="http://schemas.microsoft.com/office/drawing/2014/main" id="{1C5A9AC2-CAC6-CC8B-A7F5-D0C577B0778B}"/>
              </a:ext>
            </a:extLst>
          </p:cNvPr>
          <p:cNvPicPr>
            <a:picLocks noChangeAspect="1"/>
          </p:cNvPicPr>
          <p:nvPr/>
        </p:nvPicPr>
        <p:blipFill>
          <a:blip r:embed="rId3"/>
          <a:srcRect t="14675"/>
          <a:stretch>
            <a:fillRect/>
          </a:stretch>
        </p:blipFill>
        <p:spPr>
          <a:xfrm>
            <a:off x="2000250" y="862641"/>
            <a:ext cx="6157103" cy="4280862"/>
          </a:xfrm>
          <a:prstGeom prst="rect">
            <a:avLst/>
          </a:prstGeom>
          <a:ln>
            <a:noFill/>
          </a:ln>
        </p:spPr>
      </p:pic>
      <p:sp>
        <p:nvSpPr>
          <p:cNvPr id="3" name="TextBox 2">
            <a:extLst>
              <a:ext uri="{FF2B5EF4-FFF2-40B4-BE49-F238E27FC236}">
                <a16:creationId xmlns:a16="http://schemas.microsoft.com/office/drawing/2014/main" id="{7B7E60B2-871C-3551-8266-73D2A35CAC98}"/>
              </a:ext>
            </a:extLst>
          </p:cNvPr>
          <p:cNvSpPr txBox="1"/>
          <p:nvPr/>
        </p:nvSpPr>
        <p:spPr>
          <a:xfrm>
            <a:off x="1586829" y="868895"/>
            <a:ext cx="4183379" cy="422910"/>
          </a:xfrm>
          <a:prstGeom prst="rect">
            <a:avLst/>
          </a:prstGeom>
          <a:solidFill>
            <a:schemeClr val="bg1"/>
          </a:solidFill>
          <a:ln>
            <a:noFill/>
          </a:ln>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endParaRPr lang="en-US" sz="2000" b="1" dirty="0">
              <a:latin typeface="Calibri" panose="020F0502020204030204" pitchFamily="34" charset="0"/>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9" name="Shape 59"/>
          <p:cNvSpPr txBox="1"/>
          <p:nvPr/>
        </p:nvSpPr>
        <p:spPr>
          <a:xfrm>
            <a:off x="228600" y="114300"/>
            <a:ext cx="184200" cy="2976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60" name="Shape 60"/>
          <p:cNvSpPr txBox="1"/>
          <p:nvPr/>
        </p:nvSpPr>
        <p:spPr>
          <a:xfrm>
            <a:off x="76200" y="57150"/>
            <a:ext cx="9017100" cy="800219"/>
          </a:xfrm>
          <a:prstGeom prst="rect">
            <a:avLst/>
          </a:prstGeom>
          <a:noFill/>
          <a:ln>
            <a:noFill/>
          </a:ln>
        </p:spPr>
        <p:txBody>
          <a:bodyPr lIns="0" tIns="0" rIns="0" bIns="0" anchor="t" anchorCtr="0">
            <a:spAutoFit/>
          </a:bodyPr>
          <a:lstStyle>
            <a:defPPr marR="0" algn="l" rtl="0">
              <a:lnSpc>
                <a:spcPct val="100000"/>
              </a:lnSpc>
              <a:spcBef>
                <a:spcPts val="0"/>
              </a:spcBef>
              <a:spcAft>
                <a:spcPts val="0"/>
              </a:spcAft>
            </a:defPPr>
            <a:lvl1pPr marL="0" lvl="0" indent="0">
              <a:buSzPct val="25000"/>
              <a:defRPr sz="3200" b="1">
                <a:latin typeface="Calibri"/>
                <a:ea typeface="Calibri"/>
                <a:cs typeface="Calibri"/>
              </a:defRPr>
            </a:lvl1pPr>
          </a:lstStyle>
          <a:p>
            <a:r>
              <a:rPr lang="en-US" sz="2600" dirty="0">
                <a:sym typeface="Calibri"/>
              </a:rPr>
              <a:t>Reinforcement learning-based models outperform traditional systems in obstacle avoidance and trajectory optimization.</a:t>
            </a:r>
            <a:endParaRPr lang="en-US" sz="2600"/>
          </a:p>
        </p:txBody>
      </p:sp>
      <p:pic>
        <p:nvPicPr>
          <p:cNvPr id="2" name="Picture 1" descr="A collage of images of a variety of objects&#10;&#10;AI-generated content may be incorrect.">
            <a:extLst>
              <a:ext uri="{FF2B5EF4-FFF2-40B4-BE49-F238E27FC236}">
                <a16:creationId xmlns:a16="http://schemas.microsoft.com/office/drawing/2014/main" id="{7380F6C0-728A-46FD-17F6-F99B65D95DB5}"/>
              </a:ext>
            </a:extLst>
          </p:cNvPr>
          <p:cNvPicPr>
            <a:picLocks noChangeAspect="1"/>
          </p:cNvPicPr>
          <p:nvPr/>
        </p:nvPicPr>
        <p:blipFill>
          <a:blip r:embed="rId3"/>
          <a:srcRect l="5924" t="4567" r="6348" b="34615"/>
          <a:stretch>
            <a:fillRect/>
          </a:stretch>
        </p:blipFill>
        <p:spPr>
          <a:xfrm>
            <a:off x="175097" y="1271885"/>
            <a:ext cx="8862887" cy="1925393"/>
          </a:xfrm>
          <a:prstGeom prst="rect">
            <a:avLst/>
          </a:prstGeom>
        </p:spPr>
      </p:pic>
      <p:sp>
        <p:nvSpPr>
          <p:cNvPr id="6" name="TextBox 5">
            <a:extLst>
              <a:ext uri="{FF2B5EF4-FFF2-40B4-BE49-F238E27FC236}">
                <a16:creationId xmlns:a16="http://schemas.microsoft.com/office/drawing/2014/main" id="{27528807-18AB-AB0D-DC2E-4082F20F5192}"/>
              </a:ext>
            </a:extLst>
          </p:cNvPr>
          <p:cNvSpPr txBox="1"/>
          <p:nvPr/>
        </p:nvSpPr>
        <p:spPr>
          <a:xfrm>
            <a:off x="15959" y="1012310"/>
            <a:ext cx="9145661" cy="29623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Calibri"/>
                <a:cs typeface="Calibri"/>
              </a:rPr>
              <a:t>   The drone path through five different scenarios:</a:t>
            </a:r>
            <a:endParaRPr lang="en-US" sz="1600" dirty="0">
              <a:latin typeface="Calibri"/>
              <a:ea typeface="Calibri"/>
            </a:endParaRPr>
          </a:p>
          <a:p>
            <a:endParaRPr lang="en-US" sz="1600" b="1" dirty="0">
              <a:latin typeface="Calibri"/>
              <a:ea typeface="Calibri"/>
              <a:cs typeface="Calibri"/>
            </a:endParaRPr>
          </a:p>
          <a:p>
            <a:endParaRPr lang="en-US" sz="1050" b="1" dirty="0">
              <a:latin typeface="Calibri"/>
              <a:ea typeface="Calibri"/>
              <a:cs typeface="Calibri"/>
            </a:endParaRPr>
          </a:p>
          <a:p>
            <a:endParaRPr lang="en-US" sz="1600" b="1" dirty="0">
              <a:latin typeface="Calibri"/>
              <a:ea typeface="Calibri"/>
              <a:cs typeface="Calibri"/>
            </a:endParaRPr>
          </a:p>
          <a:p>
            <a:endParaRPr lang="en-US" sz="1600" b="1" dirty="0">
              <a:latin typeface="Calibri"/>
              <a:ea typeface="Calibri"/>
              <a:cs typeface="Calibri"/>
            </a:endParaRPr>
          </a:p>
          <a:p>
            <a:endParaRPr lang="en-US" sz="1600" b="1" dirty="0">
              <a:latin typeface="Calibri"/>
              <a:ea typeface="Calibri"/>
              <a:cs typeface="Calibri"/>
            </a:endParaRPr>
          </a:p>
          <a:p>
            <a:endParaRPr lang="en-US" sz="1600" b="1" dirty="0">
              <a:latin typeface="Calibri"/>
              <a:ea typeface="Calibri"/>
              <a:cs typeface="Calibri"/>
            </a:endParaRPr>
          </a:p>
          <a:p>
            <a:endParaRPr lang="en-US" sz="1600" b="1" dirty="0">
              <a:latin typeface="Calibri"/>
              <a:ea typeface="Calibri"/>
              <a:cs typeface="Calibri"/>
            </a:endParaRPr>
          </a:p>
          <a:p>
            <a:endParaRPr lang="en-US" sz="1600" b="1" dirty="0">
              <a:latin typeface="Calibri"/>
              <a:ea typeface="Calibri"/>
              <a:cs typeface="Calibri"/>
            </a:endParaRPr>
          </a:p>
          <a:p>
            <a:r>
              <a:rPr lang="en-US" sz="1600" b="1" dirty="0">
                <a:latin typeface="Calibri"/>
                <a:ea typeface="Calibri"/>
                <a:cs typeface="Calibri"/>
              </a:rPr>
              <a:t>(a) static obstacles/    (b) static obstacles/  (c) static and               (d) obstacles are        (e) limited obstacles</a:t>
            </a:r>
            <a:endParaRPr lang="en-US" sz="1600" dirty="0">
              <a:latin typeface="Calibri"/>
              <a:ea typeface="Calibri"/>
              <a:cs typeface="Calibri"/>
            </a:endParaRPr>
          </a:p>
          <a:p>
            <a:r>
              <a:rPr lang="en-US" sz="1600" b="1" dirty="0">
                <a:latin typeface="Calibri"/>
                <a:ea typeface="Calibri"/>
                <a:cs typeface="Calibri"/>
              </a:rPr>
              <a:t>      low density                   high density               dynamic obstacles      moving                        for high-speed</a:t>
            </a:r>
            <a:endParaRPr lang="en-US" sz="1600" dirty="0">
              <a:latin typeface="Calibri"/>
              <a:ea typeface="Calibri"/>
            </a:endParaRPr>
          </a:p>
          <a:p>
            <a:r>
              <a:rPr lang="en-US" sz="1600" b="1" dirty="0">
                <a:latin typeface="Calibri"/>
                <a:ea typeface="Calibri"/>
                <a:cs typeface="Calibri"/>
              </a:rPr>
              <a:t>                                                                                                                                                                 Performance run</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44445A7B-555E-5B74-BD40-6F7E4AA0DC7D}"/>
            </a:ext>
          </a:extLst>
        </p:cNvPr>
        <p:cNvGrpSpPr/>
        <p:nvPr/>
      </p:nvGrpSpPr>
      <p:grpSpPr>
        <a:xfrm>
          <a:off x="0" y="0"/>
          <a:ext cx="0" cy="0"/>
          <a:chOff x="0" y="0"/>
          <a:chExt cx="0" cy="0"/>
        </a:xfrm>
      </p:grpSpPr>
      <p:sp>
        <p:nvSpPr>
          <p:cNvPr id="186" name="Shape 186">
            <a:extLst>
              <a:ext uri="{FF2B5EF4-FFF2-40B4-BE49-F238E27FC236}">
                <a16:creationId xmlns:a16="http://schemas.microsoft.com/office/drawing/2014/main" id="{533B60C4-1C74-8CDB-C64F-3A970017A325}"/>
              </a:ext>
            </a:extLst>
          </p:cNvPr>
          <p:cNvSpPr txBox="1"/>
          <p:nvPr/>
        </p:nvSpPr>
        <p:spPr>
          <a:xfrm>
            <a:off x="76200" y="57150"/>
            <a:ext cx="8997900" cy="800219"/>
          </a:xfrm>
          <a:prstGeom prst="rect">
            <a:avLst/>
          </a:prstGeom>
          <a:noFill/>
          <a:ln>
            <a:noFill/>
          </a:ln>
        </p:spPr>
        <p:txBody>
          <a:bodyPr lIns="0" tIns="0" rIns="0" bIns="0" anchor="t" anchorCtr="0">
            <a:spAutoFit/>
          </a:bodyPr>
          <a:lstStyle/>
          <a:p>
            <a:r>
              <a:rPr lang="en-US" sz="2600" b="1" dirty="0">
                <a:latin typeface="Calibri"/>
                <a:ea typeface="Calibri"/>
                <a:cs typeface="Calibri"/>
              </a:rPr>
              <a:t>Deep reinforcement learning optimizes computational task offloading in dynamic networks.</a:t>
            </a:r>
            <a:endParaRPr lang="en-US" dirty="0"/>
          </a:p>
        </p:txBody>
      </p:sp>
      <p:pic>
        <p:nvPicPr>
          <p:cNvPr id="2" name="Picture 1" descr="A diagram of a network&#10;&#10;AI-generated content may be incorrect.">
            <a:extLst>
              <a:ext uri="{FF2B5EF4-FFF2-40B4-BE49-F238E27FC236}">
                <a16:creationId xmlns:a16="http://schemas.microsoft.com/office/drawing/2014/main" id="{90C23B39-E463-5796-AB0D-EF68F86FCD17}"/>
              </a:ext>
            </a:extLst>
          </p:cNvPr>
          <p:cNvPicPr>
            <a:picLocks noChangeAspect="1"/>
          </p:cNvPicPr>
          <p:nvPr/>
        </p:nvPicPr>
        <p:blipFill>
          <a:blip r:embed="rId3"/>
          <a:srcRect l="666" r="28538" b="2234"/>
          <a:stretch>
            <a:fillRect/>
          </a:stretch>
        </p:blipFill>
        <p:spPr>
          <a:xfrm>
            <a:off x="70992" y="1131570"/>
            <a:ext cx="6473598" cy="2816011"/>
          </a:xfrm>
          <a:prstGeom prst="rect">
            <a:avLst/>
          </a:prstGeom>
        </p:spPr>
      </p:pic>
      <p:sp>
        <p:nvSpPr>
          <p:cNvPr id="3" name="TextBox 2">
            <a:extLst>
              <a:ext uri="{FF2B5EF4-FFF2-40B4-BE49-F238E27FC236}">
                <a16:creationId xmlns:a16="http://schemas.microsoft.com/office/drawing/2014/main" id="{C7A7EBD1-B93E-B8E8-1116-8197C123EE3C}"/>
              </a:ext>
            </a:extLst>
          </p:cNvPr>
          <p:cNvSpPr txBox="1"/>
          <p:nvPr/>
        </p:nvSpPr>
        <p:spPr>
          <a:xfrm>
            <a:off x="6817178" y="1395823"/>
            <a:ext cx="1236236" cy="338554"/>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1600" b="1" dirty="0">
                <a:solidFill>
                  <a:srgbClr val="FF0000"/>
                </a:solidFill>
                <a:latin typeface="Calibri"/>
              </a:rPr>
              <a:t>Deployment</a:t>
            </a:r>
            <a:endParaRPr lang="en-US" sz="1600" b="1" dirty="0">
              <a:solidFill>
                <a:srgbClr val="FF0000"/>
              </a:solidFill>
              <a:latin typeface="Calibri" panose="020F0502020204030204" pitchFamily="34" charset="0"/>
            </a:endParaRPr>
          </a:p>
        </p:txBody>
      </p:sp>
      <p:sp>
        <p:nvSpPr>
          <p:cNvPr id="4" name="TextBox 3">
            <a:extLst>
              <a:ext uri="{FF2B5EF4-FFF2-40B4-BE49-F238E27FC236}">
                <a16:creationId xmlns:a16="http://schemas.microsoft.com/office/drawing/2014/main" id="{EA7B45D7-6485-84A0-AF41-BAC7214862DB}"/>
              </a:ext>
            </a:extLst>
          </p:cNvPr>
          <p:cNvSpPr txBox="1"/>
          <p:nvPr/>
        </p:nvSpPr>
        <p:spPr>
          <a:xfrm>
            <a:off x="6817178" y="1740879"/>
            <a:ext cx="878767" cy="338554"/>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1600" b="1" dirty="0">
                <a:solidFill>
                  <a:srgbClr val="FF0000"/>
                </a:solidFill>
                <a:latin typeface="Calibri"/>
              </a:rPr>
              <a:t>Training</a:t>
            </a:r>
            <a:endParaRPr lang="en-US" sz="1600" b="1" dirty="0">
              <a:solidFill>
                <a:srgbClr val="FF0000"/>
              </a:solidFill>
              <a:latin typeface="Calibri" panose="020F0502020204030204" pitchFamily="34" charset="0"/>
            </a:endParaRPr>
          </a:p>
        </p:txBody>
      </p:sp>
      <p:sp>
        <p:nvSpPr>
          <p:cNvPr id="5" name="TextBox 4">
            <a:extLst>
              <a:ext uri="{FF2B5EF4-FFF2-40B4-BE49-F238E27FC236}">
                <a16:creationId xmlns:a16="http://schemas.microsoft.com/office/drawing/2014/main" id="{4F6F57B3-57C4-DF3F-F559-F4DDE7E7F26E}"/>
              </a:ext>
            </a:extLst>
          </p:cNvPr>
          <p:cNvSpPr txBox="1"/>
          <p:nvPr/>
        </p:nvSpPr>
        <p:spPr>
          <a:xfrm>
            <a:off x="6817178" y="2819181"/>
            <a:ext cx="124176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600" b="1" dirty="0">
                <a:solidFill>
                  <a:srgbClr val="FF0000"/>
                </a:solidFill>
                <a:latin typeface="Calibri"/>
              </a:rPr>
              <a:t>Simulation</a:t>
            </a:r>
            <a:endParaRPr lang="en-US" dirty="0"/>
          </a:p>
        </p:txBody>
      </p:sp>
      <p:sp>
        <p:nvSpPr>
          <p:cNvPr id="6" name="TextBox 5">
            <a:extLst>
              <a:ext uri="{FF2B5EF4-FFF2-40B4-BE49-F238E27FC236}">
                <a16:creationId xmlns:a16="http://schemas.microsoft.com/office/drawing/2014/main" id="{DA301309-5CEB-5390-5ECC-006E3149E810}"/>
              </a:ext>
            </a:extLst>
          </p:cNvPr>
          <p:cNvSpPr txBox="1"/>
          <p:nvPr/>
        </p:nvSpPr>
        <p:spPr>
          <a:xfrm>
            <a:off x="811036" y="4264105"/>
            <a:ext cx="691475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000" dirty="0">
                <a:solidFill>
                  <a:schemeClr val="tx1"/>
                </a:solidFill>
                <a:latin typeface="Calibri"/>
              </a:rPr>
              <a:t>Hybrid Transformer-based Multi-agent Reinforcement Learning</a:t>
            </a:r>
            <a:endParaRPr lang="en-US" sz="2000">
              <a:solidFill>
                <a:schemeClr val="tx1"/>
              </a:solidFill>
              <a:latin typeface="Calibri"/>
            </a:endParaRPr>
          </a:p>
        </p:txBody>
      </p:sp>
      <p:sp>
        <p:nvSpPr>
          <p:cNvPr id="8" name="Arrow: Up-Down 7">
            <a:extLst>
              <a:ext uri="{FF2B5EF4-FFF2-40B4-BE49-F238E27FC236}">
                <a16:creationId xmlns:a16="http://schemas.microsoft.com/office/drawing/2014/main" id="{98E596EF-DF6A-9B53-AD11-4F52208E5B65}"/>
              </a:ext>
            </a:extLst>
          </p:cNvPr>
          <p:cNvSpPr/>
          <p:nvPr/>
        </p:nvSpPr>
        <p:spPr>
          <a:xfrm>
            <a:off x="5685731" y="3690873"/>
            <a:ext cx="238766" cy="499677"/>
          </a:xfrm>
          <a:prstGeom prst="up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4127834"/>
      </p:ext>
    </p:extLst>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Shape 94"/>
          <p:cNvSpPr txBox="1">
            <a:spLocks noGrp="1"/>
          </p:cNvSpPr>
          <p:nvPr>
            <p:ph type="title"/>
          </p:nvPr>
        </p:nvSpPr>
        <p:spPr>
          <a:xfrm>
            <a:off x="151701" y="72628"/>
            <a:ext cx="8599499" cy="800219"/>
          </a:xfrm>
          <a:prstGeom prst="rect">
            <a:avLst/>
          </a:prstGeom>
          <a:noFill/>
          <a:ln>
            <a:noFill/>
          </a:ln>
        </p:spPr>
        <p:txBody>
          <a:bodyPr lIns="0" tIns="0" rIns="0" bIns="0" anchor="t" anchorCtr="0">
            <a:spAutoFit/>
          </a:bodyPr>
          <a:lstStyle/>
          <a:p>
            <a:r>
              <a:rPr lang="en-US" dirty="0">
                <a:latin typeface="Calibri"/>
                <a:ea typeface="Calibri"/>
                <a:cs typeface="Calibri"/>
                <a:sym typeface="Calibri"/>
              </a:rPr>
              <a:t>Multi-UAV air traffic management relies on predictive policies </a:t>
            </a:r>
            <a:r>
              <a:rPr lang="en-US" i="0" u="none" strike="noStrike" cap="none" baseline="0" dirty="0">
                <a:solidFill>
                  <a:srgbClr val="000000"/>
                </a:solidFill>
                <a:latin typeface="Calibri"/>
                <a:ea typeface="Calibri"/>
                <a:cs typeface="Calibri"/>
                <a:sym typeface="Calibri"/>
              </a:rPr>
              <a:t>and </a:t>
            </a:r>
            <a:r>
              <a:rPr lang="en-US" dirty="0">
                <a:latin typeface="Calibri"/>
                <a:ea typeface="Calibri"/>
                <a:cs typeface="Calibri"/>
                <a:sym typeface="Calibri"/>
              </a:rPr>
              <a:t>spatial classification policies for "novel states".</a:t>
            </a:r>
            <a:endParaRPr lang="en-US" dirty="0"/>
          </a:p>
        </p:txBody>
      </p:sp>
      <p:sp>
        <p:nvSpPr>
          <p:cNvPr id="2" name="Rectangle 1"/>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Magnetic Disk 2">
            <a:extLst>
              <a:ext uri="{FF2B5EF4-FFF2-40B4-BE49-F238E27FC236}">
                <a16:creationId xmlns:a16="http://schemas.microsoft.com/office/drawing/2014/main" id="{AE3F90D0-E2D4-156B-5E8E-6062BE190538}"/>
              </a:ext>
            </a:extLst>
          </p:cNvPr>
          <p:cNvSpPr/>
          <p:nvPr/>
        </p:nvSpPr>
        <p:spPr>
          <a:xfrm>
            <a:off x="981255" y="1145156"/>
            <a:ext cx="1405890" cy="880109"/>
          </a:xfrm>
          <a:prstGeom prst="flowChartMagneticDisk">
            <a:avLst/>
          </a:prstGeom>
          <a:solidFill>
            <a:schemeClr val="bg1">
              <a:lumMod val="7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cs typeface="Arial"/>
              </a:rPr>
              <a:t>Data</a:t>
            </a:r>
          </a:p>
        </p:txBody>
      </p:sp>
      <p:sp>
        <p:nvSpPr>
          <p:cNvPr id="5" name="Flowchart: Alternate Process 4">
            <a:extLst>
              <a:ext uri="{FF2B5EF4-FFF2-40B4-BE49-F238E27FC236}">
                <a16:creationId xmlns:a16="http://schemas.microsoft.com/office/drawing/2014/main" id="{9D4AEBEC-BE96-F944-E6BC-817AC2734AAB}"/>
              </a:ext>
            </a:extLst>
          </p:cNvPr>
          <p:cNvSpPr/>
          <p:nvPr/>
        </p:nvSpPr>
        <p:spPr>
          <a:xfrm>
            <a:off x="6490731" y="3717338"/>
            <a:ext cx="2260983" cy="891539"/>
          </a:xfrm>
          <a:prstGeom prst="flowChartAlternateProcess">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cs typeface="Arial"/>
              </a:rPr>
              <a:t>Environment</a:t>
            </a:r>
          </a:p>
        </p:txBody>
      </p:sp>
      <p:sp>
        <p:nvSpPr>
          <p:cNvPr id="6" name="Plaque 5">
            <a:extLst>
              <a:ext uri="{FF2B5EF4-FFF2-40B4-BE49-F238E27FC236}">
                <a16:creationId xmlns:a16="http://schemas.microsoft.com/office/drawing/2014/main" id="{503AA10B-629C-7138-F868-EC424580B1DF}"/>
              </a:ext>
            </a:extLst>
          </p:cNvPr>
          <p:cNvSpPr/>
          <p:nvPr/>
        </p:nvSpPr>
        <p:spPr>
          <a:xfrm>
            <a:off x="2826876" y="1646783"/>
            <a:ext cx="3480755" cy="1864167"/>
          </a:xfrm>
          <a:prstGeom prst="plaqu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cs typeface="Arial"/>
              </a:rPr>
              <a:t>Learned Policy</a:t>
            </a:r>
            <a:endParaRPr lang="en-US" sz="2400">
              <a:solidFill>
                <a:schemeClr val="tx1"/>
              </a:solidFill>
              <a:cs typeface="Arial"/>
            </a:endParaRPr>
          </a:p>
          <a:p>
            <a:pPr algn="ctr"/>
            <a:r>
              <a:rPr lang="en-US" sz="2400" b="1" dirty="0">
                <a:solidFill>
                  <a:schemeClr val="tx1"/>
                </a:solidFill>
                <a:cs typeface="Arial"/>
              </a:rPr>
              <a:t>&amp;</a:t>
            </a:r>
            <a:endParaRPr lang="en-US" sz="2400">
              <a:solidFill>
                <a:schemeClr val="tx1"/>
              </a:solidFill>
              <a:cs typeface="Arial"/>
            </a:endParaRPr>
          </a:p>
          <a:p>
            <a:pPr algn="ctr"/>
            <a:r>
              <a:rPr lang="en-US" sz="2400" b="1" dirty="0">
                <a:solidFill>
                  <a:schemeClr val="tx1"/>
                </a:solidFill>
                <a:cs typeface="Arial"/>
              </a:rPr>
              <a:t>Exploration Policy</a:t>
            </a:r>
          </a:p>
        </p:txBody>
      </p:sp>
      <p:sp>
        <p:nvSpPr>
          <p:cNvPr id="7" name="Star: 7 Points 6">
            <a:extLst>
              <a:ext uri="{FF2B5EF4-FFF2-40B4-BE49-F238E27FC236}">
                <a16:creationId xmlns:a16="http://schemas.microsoft.com/office/drawing/2014/main" id="{2AEB3DE7-2D06-DD2E-71F3-5485F50498BE}"/>
              </a:ext>
            </a:extLst>
          </p:cNvPr>
          <p:cNvSpPr/>
          <p:nvPr/>
        </p:nvSpPr>
        <p:spPr>
          <a:xfrm>
            <a:off x="3221319" y="3717984"/>
            <a:ext cx="2209008" cy="1185701"/>
          </a:xfrm>
          <a:prstGeom prst="star7">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cs typeface="Arial"/>
              </a:rPr>
              <a:t>Reward</a:t>
            </a:r>
            <a:endParaRPr lang="en-US" sz="2000" dirty="0">
              <a:solidFill>
                <a:schemeClr val="tx1"/>
              </a:solidFill>
              <a:cs typeface="Arial"/>
            </a:endParaRPr>
          </a:p>
        </p:txBody>
      </p:sp>
      <p:sp>
        <p:nvSpPr>
          <p:cNvPr id="8" name="Arrow: Bent 7">
            <a:extLst>
              <a:ext uri="{FF2B5EF4-FFF2-40B4-BE49-F238E27FC236}">
                <a16:creationId xmlns:a16="http://schemas.microsoft.com/office/drawing/2014/main" id="{056F2419-5344-1B15-0903-2D8F6C2293A9}"/>
              </a:ext>
            </a:extLst>
          </p:cNvPr>
          <p:cNvSpPr/>
          <p:nvPr/>
        </p:nvSpPr>
        <p:spPr>
          <a:xfrm flipV="1">
            <a:off x="1682151" y="2030657"/>
            <a:ext cx="1770786" cy="384523"/>
          </a:xfrm>
          <a:prstGeom prst="bentArrow">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Arial"/>
            </a:endParaRPr>
          </a:p>
        </p:txBody>
      </p:sp>
      <p:sp>
        <p:nvSpPr>
          <p:cNvPr id="11" name="Arrow: Bent 10">
            <a:extLst>
              <a:ext uri="{FF2B5EF4-FFF2-40B4-BE49-F238E27FC236}">
                <a16:creationId xmlns:a16="http://schemas.microsoft.com/office/drawing/2014/main" id="{1B5E5BF6-1FD3-E2FD-074F-69EBC07AE8A0}"/>
              </a:ext>
            </a:extLst>
          </p:cNvPr>
          <p:cNvSpPr/>
          <p:nvPr/>
        </p:nvSpPr>
        <p:spPr>
          <a:xfrm flipH="1">
            <a:off x="2396201" y="1153567"/>
            <a:ext cx="2186581" cy="499684"/>
          </a:xfrm>
          <a:prstGeom prst="bent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Arial"/>
            </a:endParaRPr>
          </a:p>
        </p:txBody>
      </p:sp>
      <p:sp>
        <p:nvSpPr>
          <p:cNvPr id="12" name="Arrow: Bent 11">
            <a:extLst>
              <a:ext uri="{FF2B5EF4-FFF2-40B4-BE49-F238E27FC236}">
                <a16:creationId xmlns:a16="http://schemas.microsoft.com/office/drawing/2014/main" id="{A15797F8-23F3-79DF-3346-3BDBA8A7ACEA}"/>
              </a:ext>
            </a:extLst>
          </p:cNvPr>
          <p:cNvSpPr/>
          <p:nvPr/>
        </p:nvSpPr>
        <p:spPr>
          <a:xfrm rot="5400000">
            <a:off x="6378154" y="1967686"/>
            <a:ext cx="1684522" cy="1815211"/>
          </a:xfrm>
          <a:prstGeom prst="bent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Arial"/>
            </a:endParaRPr>
          </a:p>
        </p:txBody>
      </p:sp>
      <p:sp>
        <p:nvSpPr>
          <p:cNvPr id="13" name="Arrow: Bent 12">
            <a:extLst>
              <a:ext uri="{FF2B5EF4-FFF2-40B4-BE49-F238E27FC236}">
                <a16:creationId xmlns:a16="http://schemas.microsoft.com/office/drawing/2014/main" id="{D991D8B8-3681-D3C9-2D61-CE0F7ADE5100}"/>
              </a:ext>
            </a:extLst>
          </p:cNvPr>
          <p:cNvSpPr/>
          <p:nvPr/>
        </p:nvSpPr>
        <p:spPr>
          <a:xfrm rot="5400000">
            <a:off x="6351196" y="2835717"/>
            <a:ext cx="843447" cy="920221"/>
          </a:xfrm>
          <a:prstGeom prst="bentArrow">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Arial"/>
            </a:endParaRPr>
          </a:p>
        </p:txBody>
      </p:sp>
      <p:sp>
        <p:nvSpPr>
          <p:cNvPr id="14" name="Arrow: Bent 13">
            <a:extLst>
              <a:ext uri="{FF2B5EF4-FFF2-40B4-BE49-F238E27FC236}">
                <a16:creationId xmlns:a16="http://schemas.microsoft.com/office/drawing/2014/main" id="{6F511CB3-1D01-84D6-3109-701431F0059D}"/>
              </a:ext>
            </a:extLst>
          </p:cNvPr>
          <p:cNvSpPr/>
          <p:nvPr/>
        </p:nvSpPr>
        <p:spPr>
          <a:xfrm flipH="1">
            <a:off x="4876294" y="4129680"/>
            <a:ext cx="1787610" cy="445769"/>
          </a:xfrm>
          <a:prstGeom prst="bent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Arial"/>
            </a:endParaRPr>
          </a:p>
        </p:txBody>
      </p:sp>
      <p:sp>
        <p:nvSpPr>
          <p:cNvPr id="15" name="Arrow: Bent 14">
            <a:extLst>
              <a:ext uri="{FF2B5EF4-FFF2-40B4-BE49-F238E27FC236}">
                <a16:creationId xmlns:a16="http://schemas.microsoft.com/office/drawing/2014/main" id="{E0967A95-523C-5331-E085-5AA21F84F35C}"/>
              </a:ext>
            </a:extLst>
          </p:cNvPr>
          <p:cNvSpPr/>
          <p:nvPr/>
        </p:nvSpPr>
        <p:spPr>
          <a:xfrm rot="-5400000">
            <a:off x="3008463" y="3353302"/>
            <a:ext cx="994409" cy="585949"/>
          </a:xfrm>
          <a:prstGeom prst="bentArrow">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Arial"/>
            </a:endParaRPr>
          </a:p>
        </p:txBody>
      </p:sp>
      <p:sp>
        <p:nvSpPr>
          <p:cNvPr id="16" name="Arrow: Bent 15">
            <a:extLst>
              <a:ext uri="{FF2B5EF4-FFF2-40B4-BE49-F238E27FC236}">
                <a16:creationId xmlns:a16="http://schemas.microsoft.com/office/drawing/2014/main" id="{666EE9CA-FF27-B43E-CCDB-94281525F0CD}"/>
              </a:ext>
            </a:extLst>
          </p:cNvPr>
          <p:cNvSpPr/>
          <p:nvPr/>
        </p:nvSpPr>
        <p:spPr>
          <a:xfrm rot="5400000" flipH="1" flipV="1">
            <a:off x="5566407" y="2817818"/>
            <a:ext cx="752440" cy="1408909"/>
          </a:xfrm>
          <a:prstGeom prst="bent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cs typeface="Arial"/>
            </a:endParaRPr>
          </a:p>
        </p:txBody>
      </p:sp>
      <p:sp>
        <p:nvSpPr>
          <p:cNvPr id="17" name="TextBox 16">
            <a:extLst>
              <a:ext uri="{FF2B5EF4-FFF2-40B4-BE49-F238E27FC236}">
                <a16:creationId xmlns:a16="http://schemas.microsoft.com/office/drawing/2014/main" id="{156C48A2-C845-B3E6-76D1-ED30A238F559}"/>
              </a:ext>
            </a:extLst>
          </p:cNvPr>
          <p:cNvSpPr txBox="1"/>
          <p:nvPr/>
        </p:nvSpPr>
        <p:spPr>
          <a:xfrm>
            <a:off x="3772116" y="1311000"/>
            <a:ext cx="1470274" cy="40011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2000" b="1" dirty="0">
                <a:latin typeface="Calibri"/>
              </a:rPr>
              <a:t>Exploitation</a:t>
            </a:r>
            <a:endParaRPr lang="en-US" sz="2000" b="1" dirty="0">
              <a:latin typeface="Calibri" panose="020F0502020204030204" pitchFamily="34" charset="0"/>
            </a:endParaRPr>
          </a:p>
        </p:txBody>
      </p:sp>
      <p:sp>
        <p:nvSpPr>
          <p:cNvPr id="18" name="TextBox 17">
            <a:extLst>
              <a:ext uri="{FF2B5EF4-FFF2-40B4-BE49-F238E27FC236}">
                <a16:creationId xmlns:a16="http://schemas.microsoft.com/office/drawing/2014/main" id="{D0431999-D97D-4BA7-5FA8-8A1B4804348D}"/>
              </a:ext>
            </a:extLst>
          </p:cNvPr>
          <p:cNvSpPr txBox="1"/>
          <p:nvPr/>
        </p:nvSpPr>
        <p:spPr>
          <a:xfrm>
            <a:off x="6489437" y="2475565"/>
            <a:ext cx="976549" cy="40011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l"/>
            <a:r>
              <a:rPr lang="en-US" sz="2000" b="1" dirty="0">
                <a:latin typeface="Calibri"/>
              </a:rPr>
              <a:t>Actions</a:t>
            </a:r>
            <a:endParaRPr lang="en-US" dirty="0"/>
          </a:p>
        </p:txBody>
      </p:sp>
      <p:sp>
        <p:nvSpPr>
          <p:cNvPr id="19" name="TextBox 18">
            <a:extLst>
              <a:ext uri="{FF2B5EF4-FFF2-40B4-BE49-F238E27FC236}">
                <a16:creationId xmlns:a16="http://schemas.microsoft.com/office/drawing/2014/main" id="{10FE4CB7-A6D6-914D-7EE8-18B1B28E1B42}"/>
              </a:ext>
            </a:extLst>
          </p:cNvPr>
          <p:cNvSpPr txBox="1"/>
          <p:nvPr/>
        </p:nvSpPr>
        <p:spPr>
          <a:xfrm>
            <a:off x="5680710" y="3241160"/>
            <a:ext cx="1266693" cy="400110"/>
          </a:xfrm>
          <a:prstGeom prst="rect">
            <a:avLst/>
          </a:prstGeom>
          <a:noFill/>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r>
              <a:rPr lang="en-US" sz="2000" b="1" dirty="0">
                <a:latin typeface="Calibri"/>
              </a:rPr>
              <a:t>New state</a:t>
            </a:r>
            <a:endParaRPr lang="en-US" dirty="0"/>
          </a:p>
        </p:txBody>
      </p:sp>
      <p:sp>
        <p:nvSpPr>
          <p:cNvPr id="20" name="Rectangle: Rounded Corners 19">
            <a:extLst>
              <a:ext uri="{FF2B5EF4-FFF2-40B4-BE49-F238E27FC236}">
                <a16:creationId xmlns:a16="http://schemas.microsoft.com/office/drawing/2014/main" id="{213F8DA3-8527-6C16-0DC4-97F2605F2FA9}"/>
              </a:ext>
            </a:extLst>
          </p:cNvPr>
          <p:cNvSpPr/>
          <p:nvPr/>
        </p:nvSpPr>
        <p:spPr>
          <a:xfrm>
            <a:off x="5239900" y="3133975"/>
            <a:ext cx="1986448" cy="782201"/>
          </a:xfrm>
          <a:prstGeom prst="roundRect">
            <a:avLst/>
          </a:prstGeom>
          <a:noFill/>
          <a:ln>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6" name="Shape 86"/>
          <p:cNvSpPr txBox="1"/>
          <p:nvPr/>
        </p:nvSpPr>
        <p:spPr>
          <a:xfrm>
            <a:off x="288925" y="45243"/>
            <a:ext cx="184200" cy="297600"/>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87" name="Shape 87"/>
          <p:cNvSpPr txBox="1"/>
          <p:nvPr/>
        </p:nvSpPr>
        <p:spPr>
          <a:xfrm>
            <a:off x="76200" y="57150"/>
            <a:ext cx="8997900" cy="800219"/>
          </a:xfrm>
          <a:prstGeom prst="rect">
            <a:avLst/>
          </a:prstGeom>
          <a:noFill/>
          <a:ln>
            <a:noFill/>
          </a:ln>
        </p:spPr>
        <p:txBody>
          <a:bodyPr lIns="0" tIns="0" rIns="0" bIns="0" anchor="t" anchorCtr="0">
            <a:spAutoFit/>
          </a:bodyPr>
          <a:lstStyle/>
          <a:p>
            <a:r>
              <a:rPr lang="en-US" sz="2600" b="1" dirty="0">
                <a:latin typeface="Calibri"/>
                <a:ea typeface="Calibri"/>
                <a:cs typeface="Calibri"/>
                <a:sym typeface="Calibri"/>
              </a:rPr>
              <a:t>Coordinating UAV fleets requires decentralized control informed by local observations.</a:t>
            </a:r>
            <a:endParaRPr lang="en-US" sz="2600"/>
          </a:p>
        </p:txBody>
      </p:sp>
      <p:pic>
        <p:nvPicPr>
          <p:cNvPr id="2" name="Picture 1" descr="A diagram of a cloud computing network&#10;&#10;AI-generated content may be incorrect.">
            <a:extLst>
              <a:ext uri="{FF2B5EF4-FFF2-40B4-BE49-F238E27FC236}">
                <a16:creationId xmlns:a16="http://schemas.microsoft.com/office/drawing/2014/main" id="{C0D15D29-EAE7-CCE4-B79E-56C66FCE0E3F}"/>
              </a:ext>
            </a:extLst>
          </p:cNvPr>
          <p:cNvPicPr>
            <a:picLocks noChangeAspect="1"/>
          </p:cNvPicPr>
          <p:nvPr/>
        </p:nvPicPr>
        <p:blipFill>
          <a:blip r:embed="rId3"/>
          <a:srcRect t="5917" r="169" b="11579"/>
          <a:stretch>
            <a:fillRect/>
          </a:stretch>
        </p:blipFill>
        <p:spPr>
          <a:xfrm>
            <a:off x="1040562" y="917705"/>
            <a:ext cx="7504982" cy="4227688"/>
          </a:xfrm>
          <a:prstGeom prst="rect">
            <a:avLst/>
          </a:prstGeom>
        </p:spPr>
      </p:pic>
      <p:sp>
        <p:nvSpPr>
          <p:cNvPr id="4" name="TextBox 3">
            <a:extLst>
              <a:ext uri="{FF2B5EF4-FFF2-40B4-BE49-F238E27FC236}">
                <a16:creationId xmlns:a16="http://schemas.microsoft.com/office/drawing/2014/main" id="{9B5A0E52-8FCE-D7F7-BE17-004C5172B555}"/>
              </a:ext>
            </a:extLst>
          </p:cNvPr>
          <p:cNvSpPr txBox="1"/>
          <p:nvPr/>
        </p:nvSpPr>
        <p:spPr>
          <a:xfrm>
            <a:off x="1733577" y="3816359"/>
            <a:ext cx="1039617"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2">
                    <a:lumMod val="49000"/>
                  </a:schemeClr>
                </a:solidFill>
                <a:latin typeface="Calibri"/>
              </a:rPr>
              <a:t>Fog </a:t>
            </a:r>
            <a:endParaRPr lang="en-US" sz="2400" b="1">
              <a:solidFill>
                <a:schemeClr val="bg2">
                  <a:lumMod val="49000"/>
                </a:schemeClr>
              </a:solidFill>
              <a:latin typeface="Calibri" panose="020F0502020204030204" pitchFamily="34" charset="0"/>
            </a:endParaRPr>
          </a:p>
        </p:txBody>
      </p:sp>
      <p:sp>
        <p:nvSpPr>
          <p:cNvPr id="5" name="Parallelogram 4">
            <a:extLst>
              <a:ext uri="{FF2B5EF4-FFF2-40B4-BE49-F238E27FC236}">
                <a16:creationId xmlns:a16="http://schemas.microsoft.com/office/drawing/2014/main" id="{6C38798B-916A-3FE9-40EC-3EB39CA2161A}"/>
              </a:ext>
            </a:extLst>
          </p:cNvPr>
          <p:cNvSpPr/>
          <p:nvPr/>
        </p:nvSpPr>
        <p:spPr>
          <a:xfrm>
            <a:off x="4535122" y="1234439"/>
            <a:ext cx="262889" cy="228599"/>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cs typeface="Arial"/>
            </a:endParaRPr>
          </a:p>
        </p:txBody>
      </p:sp>
      <p:sp>
        <p:nvSpPr>
          <p:cNvPr id="6" name="Parallelogram 5">
            <a:extLst>
              <a:ext uri="{FF2B5EF4-FFF2-40B4-BE49-F238E27FC236}">
                <a16:creationId xmlns:a16="http://schemas.microsoft.com/office/drawing/2014/main" id="{603C93A7-4A84-CC2F-B9E4-5A667ED66246}"/>
              </a:ext>
            </a:extLst>
          </p:cNvPr>
          <p:cNvSpPr/>
          <p:nvPr/>
        </p:nvSpPr>
        <p:spPr>
          <a:xfrm>
            <a:off x="2152075" y="1234439"/>
            <a:ext cx="262889" cy="228599"/>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B2CDA95C-2B7C-343E-1556-A463BBB35A5E}"/>
              </a:ext>
            </a:extLst>
          </p:cNvPr>
          <p:cNvSpPr/>
          <p:nvPr/>
        </p:nvSpPr>
        <p:spPr>
          <a:xfrm flipH="1">
            <a:off x="7137926" y="1234439"/>
            <a:ext cx="233129" cy="282514"/>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C1E6537-C153-AF0D-372E-DA71EAF3C7A9}"/>
              </a:ext>
            </a:extLst>
          </p:cNvPr>
          <p:cNvSpPr txBox="1"/>
          <p:nvPr/>
        </p:nvSpPr>
        <p:spPr>
          <a:xfrm>
            <a:off x="2628567" y="4236897"/>
            <a:ext cx="10396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2">
                    <a:lumMod val="49000"/>
                  </a:schemeClr>
                </a:solidFill>
                <a:latin typeface="Calibri"/>
              </a:rPr>
              <a:t>Cloud </a:t>
            </a:r>
            <a:endParaRPr lang="en-US" sz="2400" b="1" dirty="0">
              <a:solidFill>
                <a:schemeClr val="bg2">
                  <a:lumMod val="49000"/>
                </a:schemeClr>
              </a:solidFill>
              <a:latin typeface="Calibri" panose="020F0502020204030204" pitchFamily="34" charset="0"/>
            </a:endParaRPr>
          </a:p>
        </p:txBody>
      </p:sp>
      <p:sp>
        <p:nvSpPr>
          <p:cNvPr id="9" name="TextBox 8">
            <a:extLst>
              <a:ext uri="{FF2B5EF4-FFF2-40B4-BE49-F238E27FC236}">
                <a16:creationId xmlns:a16="http://schemas.microsoft.com/office/drawing/2014/main" id="{6B8AF799-EBE8-A2C9-236A-31782A5D7FE6}"/>
              </a:ext>
            </a:extLst>
          </p:cNvPr>
          <p:cNvSpPr txBox="1"/>
          <p:nvPr/>
        </p:nvSpPr>
        <p:spPr>
          <a:xfrm>
            <a:off x="4256803" y="3805576"/>
            <a:ext cx="103961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2">
                    <a:lumMod val="49000"/>
                  </a:schemeClr>
                </a:solidFill>
                <a:latin typeface="Calibri"/>
              </a:rPr>
              <a:t>MBS</a:t>
            </a:r>
            <a:endParaRPr lang="en-US" sz="2400" b="1" dirty="0">
              <a:solidFill>
                <a:schemeClr val="bg2">
                  <a:lumMod val="49000"/>
                </a:schemeClr>
              </a:solidFill>
              <a:latin typeface="Calibri" panose="020F0502020204030204" pitchFamily="34" charset="0"/>
            </a:endParaRPr>
          </a:p>
        </p:txBody>
      </p:sp>
      <p:sp>
        <p:nvSpPr>
          <p:cNvPr id="10" name="TextBox 9">
            <a:extLst>
              <a:ext uri="{FF2B5EF4-FFF2-40B4-BE49-F238E27FC236}">
                <a16:creationId xmlns:a16="http://schemas.microsoft.com/office/drawing/2014/main" id="{47527119-96DD-9119-5BFD-74E8D51CEA45}"/>
              </a:ext>
            </a:extLst>
          </p:cNvPr>
          <p:cNvSpPr txBox="1"/>
          <p:nvPr/>
        </p:nvSpPr>
        <p:spPr>
          <a:xfrm>
            <a:off x="6337925" y="3805576"/>
            <a:ext cx="2204183" cy="46166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dirty="0">
                <a:solidFill>
                  <a:schemeClr val="bg2">
                    <a:lumMod val="49000"/>
                  </a:schemeClr>
                </a:solidFill>
                <a:latin typeface="Calibri"/>
              </a:rPr>
              <a:t>MEC servers</a:t>
            </a:r>
            <a:endParaRPr lang="en-US" sz="2400" b="1" dirty="0">
              <a:solidFill>
                <a:schemeClr val="bg2">
                  <a:lumMod val="49000"/>
                </a:schemeClr>
              </a:solidFill>
              <a:latin typeface="Calibri" panose="020F0502020204030204" pitchFamily="34" charset="0"/>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8" name="Shape 118"/>
          <p:cNvSpPr txBox="1"/>
          <p:nvPr/>
        </p:nvSpPr>
        <p:spPr>
          <a:xfrm>
            <a:off x="76200" y="57150"/>
            <a:ext cx="8915400" cy="800219"/>
          </a:xfrm>
          <a:prstGeom prst="rect">
            <a:avLst/>
          </a:prstGeom>
          <a:noFill/>
          <a:ln>
            <a:noFill/>
          </a:ln>
        </p:spPr>
        <p:txBody>
          <a:bodyPr lIns="0" tIns="0" rIns="0" bIns="0" anchor="t" anchorCtr="0">
            <a:spAutoFit/>
          </a:bodyPr>
          <a:lstStyle/>
          <a:p>
            <a:r>
              <a:rPr lang="en-US" sz="2600" b="1" dirty="0">
                <a:latin typeface="Calibri"/>
                <a:ea typeface="Calibri"/>
                <a:cs typeface="Calibri"/>
                <a:sym typeface="Calibri"/>
              </a:rPr>
              <a:t>Gesture-based interfaces and cognitive load analysis offer real-time control and dynamic task allocation.</a:t>
            </a:r>
            <a:endParaRPr lang="en-US" sz="2600"/>
          </a:p>
        </p:txBody>
      </p:sp>
      <p:pic>
        <p:nvPicPr>
          <p:cNvPr id="3" name="Picture 2" descr="A diagram of a machine learning process&#10;&#10;AI-generated content may be incorrect.">
            <a:extLst>
              <a:ext uri="{FF2B5EF4-FFF2-40B4-BE49-F238E27FC236}">
                <a16:creationId xmlns:a16="http://schemas.microsoft.com/office/drawing/2014/main" id="{49EB9493-6C46-36AF-535B-9DBDC3E34FE1}"/>
              </a:ext>
            </a:extLst>
          </p:cNvPr>
          <p:cNvPicPr>
            <a:picLocks noChangeAspect="1"/>
          </p:cNvPicPr>
          <p:nvPr/>
        </p:nvPicPr>
        <p:blipFill>
          <a:blip r:embed="rId3"/>
          <a:stretch>
            <a:fillRect/>
          </a:stretch>
        </p:blipFill>
        <p:spPr>
          <a:xfrm>
            <a:off x="1533525" y="863900"/>
            <a:ext cx="6076950" cy="4019550"/>
          </a:xfrm>
          <a:prstGeom prst="rect">
            <a:avLst/>
          </a:prstGeom>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6" name="Shape 186"/>
          <p:cNvSpPr txBox="1"/>
          <p:nvPr/>
        </p:nvSpPr>
        <p:spPr>
          <a:xfrm>
            <a:off x="76200" y="57150"/>
            <a:ext cx="8997900" cy="800219"/>
          </a:xfrm>
          <a:prstGeom prst="rect">
            <a:avLst/>
          </a:prstGeom>
          <a:noFill/>
          <a:ln>
            <a:noFill/>
          </a:ln>
        </p:spPr>
        <p:txBody>
          <a:bodyPr lIns="0" tIns="0" rIns="0" bIns="0" anchor="t" anchorCtr="0">
            <a:spAutoFit/>
          </a:bodyPr>
          <a:lstStyle/>
          <a:p>
            <a:r>
              <a:rPr lang="en-US" sz="2600" b="1" dirty="0">
                <a:latin typeface="Calibri"/>
                <a:ea typeface="Calibri"/>
                <a:cs typeface="Calibri"/>
                <a:sym typeface="Calibri"/>
              </a:rPr>
              <a:t>A holistic framework combining autonomy, learning, simulation and coordination is essential for scalable AAM.</a:t>
            </a:r>
            <a:endParaRPr lang="en-US" dirty="0"/>
          </a:p>
        </p:txBody>
      </p:sp>
      <p:pic>
        <p:nvPicPr>
          <p:cNvPr id="2" name="Picture 1" descr="A diagram of various types of air traffic&#10;&#10;AI-generated content may be incorrect.">
            <a:extLst>
              <a:ext uri="{FF2B5EF4-FFF2-40B4-BE49-F238E27FC236}">
                <a16:creationId xmlns:a16="http://schemas.microsoft.com/office/drawing/2014/main" id="{82AB6175-3074-A13B-BE50-772CA7EC25AD}"/>
              </a:ext>
            </a:extLst>
          </p:cNvPr>
          <p:cNvPicPr>
            <a:picLocks noChangeAspect="1"/>
          </p:cNvPicPr>
          <p:nvPr/>
        </p:nvPicPr>
        <p:blipFill>
          <a:blip r:embed="rId3"/>
          <a:stretch>
            <a:fillRect/>
          </a:stretch>
        </p:blipFill>
        <p:spPr>
          <a:xfrm>
            <a:off x="1075966" y="1037597"/>
            <a:ext cx="7196945" cy="3639806"/>
          </a:xfrm>
          <a:prstGeom prst="rect">
            <a:avLst/>
          </a:prstGeom>
        </p:spPr>
      </p:pic>
      <p:sp>
        <p:nvSpPr>
          <p:cNvPr id="3" name="Star: 4 Points 2">
            <a:extLst>
              <a:ext uri="{FF2B5EF4-FFF2-40B4-BE49-F238E27FC236}">
                <a16:creationId xmlns:a16="http://schemas.microsoft.com/office/drawing/2014/main" id="{187CF771-1313-75E7-0D16-9596BDE730B6}"/>
              </a:ext>
            </a:extLst>
          </p:cNvPr>
          <p:cNvSpPr/>
          <p:nvPr/>
        </p:nvSpPr>
        <p:spPr>
          <a:xfrm>
            <a:off x="6525667" y="3540280"/>
            <a:ext cx="182880" cy="194310"/>
          </a:xfrm>
          <a:prstGeom prst="star4">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tar: 4 Points 3">
            <a:extLst>
              <a:ext uri="{FF2B5EF4-FFF2-40B4-BE49-F238E27FC236}">
                <a16:creationId xmlns:a16="http://schemas.microsoft.com/office/drawing/2014/main" id="{5A6EA0AD-40AD-0C30-16BD-C190763A1223}"/>
              </a:ext>
            </a:extLst>
          </p:cNvPr>
          <p:cNvSpPr/>
          <p:nvPr/>
        </p:nvSpPr>
        <p:spPr>
          <a:xfrm>
            <a:off x="6353139" y="2904082"/>
            <a:ext cx="182880" cy="194310"/>
          </a:xfrm>
          <a:prstGeom prst="star4">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tar: 4 Points 4">
            <a:extLst>
              <a:ext uri="{FF2B5EF4-FFF2-40B4-BE49-F238E27FC236}">
                <a16:creationId xmlns:a16="http://schemas.microsoft.com/office/drawing/2014/main" id="{22744515-EAD3-7C0B-4864-3E351B0D2ABD}"/>
              </a:ext>
            </a:extLst>
          </p:cNvPr>
          <p:cNvSpPr/>
          <p:nvPr/>
        </p:nvSpPr>
        <p:spPr>
          <a:xfrm>
            <a:off x="7841196" y="1944393"/>
            <a:ext cx="182880" cy="194310"/>
          </a:xfrm>
          <a:prstGeom prst="star4">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tar: 4 Points 5">
            <a:extLst>
              <a:ext uri="{FF2B5EF4-FFF2-40B4-BE49-F238E27FC236}">
                <a16:creationId xmlns:a16="http://schemas.microsoft.com/office/drawing/2014/main" id="{02150329-4711-D25B-981F-05CD5B727B93}"/>
              </a:ext>
            </a:extLst>
          </p:cNvPr>
          <p:cNvSpPr/>
          <p:nvPr/>
        </p:nvSpPr>
        <p:spPr>
          <a:xfrm>
            <a:off x="7657884" y="1717949"/>
            <a:ext cx="182880" cy="194310"/>
          </a:xfrm>
          <a:prstGeom prst="star4">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tar: 4 Points 6">
            <a:extLst>
              <a:ext uri="{FF2B5EF4-FFF2-40B4-BE49-F238E27FC236}">
                <a16:creationId xmlns:a16="http://schemas.microsoft.com/office/drawing/2014/main" id="{5E9584B1-ECF6-9A94-ED9B-9FF807AD9D99}"/>
              </a:ext>
            </a:extLst>
          </p:cNvPr>
          <p:cNvSpPr/>
          <p:nvPr/>
        </p:nvSpPr>
        <p:spPr>
          <a:xfrm>
            <a:off x="7711798" y="1491506"/>
            <a:ext cx="182880" cy="194310"/>
          </a:xfrm>
          <a:prstGeom prst="star4">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000" b="1" dirty="0">
            <a:latin typeface="Calibri" panose="020F0502020204030204" pitchFamily="34" charset="0"/>
          </a:defRPr>
        </a:defPPr>
      </a:lstStyle>
    </a:tx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1626</Words>
  <Application>Microsoft Office PowerPoint</Application>
  <PresentationFormat>On-screen Show (16:9)</PresentationFormat>
  <Paragraphs>192</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Multi-UAV air traffic management relies on predictive policies and spatial classification policies for "novel states".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Shawn Siroka</dc:creator>
  <cp:lastModifiedBy>Michael Alley</cp:lastModifiedBy>
  <cp:revision>955</cp:revision>
  <cp:lastPrinted>2016-08-29T17:06:47Z</cp:lastPrinted>
  <dcterms:modified xsi:type="dcterms:W3CDTF">2025-06-10T05:53:53Z</dcterms:modified>
</cp:coreProperties>
</file>