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DDE5-EC11-AEAD-B352-F1FF5A95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9FE78-3EB6-7F50-4899-5B16F652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0BC2-444F-4346-8496-70E4DCEEA9D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65DC8-62E1-0EE8-2AAF-C427F414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58CEF-D986-E6B1-AA18-866D4FE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58484-1715-42DF-B4AA-4F207BBE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BFB5D-5C21-8A5F-A2E5-ADAC4EBD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504B-BC73-BED5-C0C0-BE010427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47C0-5F23-9443-688E-41DE7176E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A0BC2-444F-4346-8496-70E4DCEEA9D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9236E-1FCF-5EE1-DA35-F5C89B098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5F26D-C1BC-DBAD-E006-B49006EDE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58484-1715-42DF-B4AA-4F207BBEF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D28797A-8E07-8ADE-E81E-B3604B00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09728"/>
            <a:r>
              <a:rPr lang="en-US" sz="3600" b="1">
                <a:solidFill>
                  <a:srgbClr val="281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Machine Learning (ML) Keeps Transforming Chip Design Through Floorplan Optimization</a:t>
            </a:r>
            <a:endParaRPr lang="en-US" sz="3600" b="1" dirty="0">
              <a:solidFill>
                <a:srgbClr val="281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44B5A-78F3-5787-F7DA-D21F412971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73712"/>
      </p:ext>
    </p:extLst>
  </p:cSld>
  <p:clrMapOvr>
    <a:masterClrMapping/>
  </p:clrMapOvr>
  <p:transition spd="med" advTm="2644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7EE10D-00BC-11BD-6D25-075054EC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09728"/>
            <a:r>
              <a:rPr lang="en-US" sz="2800" b="1">
                <a:solidFill>
                  <a:srgbClr val="281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Summary, ML and AI driven optimization is pushing the frontier of chip design.</a:t>
            </a:r>
            <a:endParaRPr lang="en-US" sz="2800" b="1" dirty="0">
              <a:solidFill>
                <a:srgbClr val="281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BA011-0A3C-D517-0044-6CAB8B7F81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35043"/>
      </p:ext>
    </p:extLst>
  </p:cSld>
  <p:clrMapOvr>
    <a:masterClrMapping/>
  </p:clrMapOvr>
  <p:transition spd="med" advTm="53532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D25DD64-3D46-FC58-AC19-1F8F4D54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b="1">
                <a:solidFill>
                  <a:srgbClr val="281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</a:t>
            </a:r>
            <a:endParaRPr lang="en-US" sz="2800" b="1" dirty="0">
              <a:solidFill>
                <a:srgbClr val="281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474F5-E1A9-4821-3BAA-05126CB1C5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415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9A5894-DDBB-3CE8-FD31-93E02D5C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09728"/>
            <a:r>
              <a:rPr lang="en-US" sz="2800" b="1">
                <a:solidFill>
                  <a:srgbClr val="281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Designers use ML to optimize chip floorplans: Balancing continuous options with discreet choices</a:t>
            </a:r>
            <a:endParaRPr lang="en-US" sz="2800" b="1" dirty="0">
              <a:solidFill>
                <a:srgbClr val="281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88849-CB66-816B-0893-89B128A2FF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04619"/>
      </p:ext>
    </p:extLst>
  </p:cSld>
  <p:clrMapOvr>
    <a:masterClrMapping/>
  </p:clrMapOvr>
  <p:transition spd="med" advTm="4973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BA28C4-5089-5A64-E116-9A242150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09728"/>
            <a:r>
              <a:rPr lang="en-US" sz="2800" b="1">
                <a:solidFill>
                  <a:srgbClr val="281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Programming (LP) optimizes chip design according to designated performance metrics </a:t>
            </a:r>
            <a:endParaRPr lang="en-US" sz="2800" b="1" dirty="0">
              <a:solidFill>
                <a:srgbClr val="281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7FB3B-2FCC-707A-2D77-6883254CD6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20064"/>
      </p:ext>
    </p:extLst>
  </p:cSld>
  <p:clrMapOvr>
    <a:masterClrMapping/>
  </p:clrMapOvr>
  <p:transition spd="med" advTm="172723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1021CB-2ECA-FAA7-D89E-D00A38F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09728"/>
            <a:r>
              <a:rPr lang="en-US" sz="2800" b="1">
                <a:solidFill>
                  <a:srgbClr val="281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LP rigorously adheres to rules and manages constraints</a:t>
            </a:r>
            <a:endParaRPr lang="en-US" sz="2800" b="1" dirty="0">
              <a:solidFill>
                <a:srgbClr val="281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CE33A7-DFF4-5EFB-D0C4-77306C8CF3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17977"/>
      </p:ext>
    </p:extLst>
  </p:cSld>
  <p:clrMapOvr>
    <a:masterClrMapping/>
  </p:clrMapOvr>
  <p:transition spd="med" advTm="6426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724EA09-EE0B-7C56-698B-23A6584C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09728"/>
            <a:r>
              <a:rPr lang="en-US" sz="2800" b="1">
                <a:solidFill>
                  <a:srgbClr val="281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powers the Inverse Design (ID) of complex structures</a:t>
            </a:r>
            <a:endParaRPr lang="en-US" sz="2800" b="1" dirty="0">
              <a:solidFill>
                <a:srgbClr val="281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891C7-780A-DC04-E710-1A4AF6B003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46433"/>
      </p:ext>
    </p:extLst>
  </p:cSld>
  <p:clrMapOvr>
    <a:masterClrMapping/>
  </p:clrMapOvr>
  <p:transition spd="med" advTm="3606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E769928-7B96-DEC6-2FCA-CE49B6F5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09728"/>
            <a:r>
              <a:rPr lang="en-US" sz="2800" b="1">
                <a:solidFill>
                  <a:srgbClr val="281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reverses traditional chip creation process: Output first, structure second </a:t>
            </a:r>
            <a:endParaRPr lang="en-US" sz="2800" b="1" dirty="0">
              <a:solidFill>
                <a:srgbClr val="281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A9D07-41DE-16FE-7962-CFF5828D3C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99355"/>
      </p:ext>
    </p:extLst>
  </p:cSld>
  <p:clrMapOvr>
    <a:masterClrMapping/>
  </p:clrMapOvr>
  <p:transition spd="med" advTm="5483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42B5B4-D241-B1AE-C78A-1571FE65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09728"/>
            <a:r>
              <a:rPr lang="en-US" sz="2800" b="1">
                <a:solidFill>
                  <a:srgbClr val="281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explores unconventional designs, resulting in high- performance circuits, often beyond human intuition.</a:t>
            </a:r>
            <a:endParaRPr lang="en-US" sz="2800" b="1" dirty="0">
              <a:solidFill>
                <a:srgbClr val="281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E223-794F-F185-478D-DFF520C47A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19444"/>
      </p:ext>
    </p:extLst>
  </p:cSld>
  <p:clrMapOvr>
    <a:masterClrMapping/>
  </p:clrMapOvr>
  <p:transition spd="med" advTm="3288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284512-FEAF-76FF-7B36-EEAFD383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09728"/>
            <a:r>
              <a:rPr lang="en-US" sz="2800" b="1">
                <a:solidFill>
                  <a:srgbClr val="281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Looking ahead: ID is rapidly advancing the use of highly efficient and compact photonic components.</a:t>
            </a:r>
            <a:endParaRPr lang="en-US" sz="2800" b="1" dirty="0">
              <a:solidFill>
                <a:srgbClr val="281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F6855-B1EA-8D0B-771D-0C98A0C15F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25237"/>
      </p:ext>
    </p:extLst>
  </p:cSld>
  <p:clrMapOvr>
    <a:masterClrMapping/>
  </p:clrMapOvr>
  <p:transition spd="med" advTm="6348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FBD40C-7AB6-988D-0595-A4265611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09728"/>
            <a:r>
              <a:rPr lang="en-US" sz="2800" b="1">
                <a:solidFill>
                  <a:srgbClr val="281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Summary, ML and AI driven optimization is pushing the frontier of chip design.</a:t>
            </a:r>
            <a:endParaRPr lang="en-US" sz="2800" b="1" dirty="0">
              <a:solidFill>
                <a:srgbClr val="281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885EC-8500-1125-F3FB-21390EE730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50485"/>
      </p:ext>
    </p:extLst>
  </p:cSld>
  <p:clrMapOvr>
    <a:masterClrMapping/>
  </p:clrMapOvr>
  <p:transition spd="med" advTm="53532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On-screen Show (16:9)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Machine Learning (ML) Keeps Transforming Chip Design Through Floorplan Optimization</vt:lpstr>
      <vt:lpstr>Designers use ML to optimize chip floorplans: Balancing continuous options with discreet choices</vt:lpstr>
      <vt:lpstr>Linear Programming (LP) optimizes chip design according to designated performance metrics </vt:lpstr>
      <vt:lpstr>LP rigorously adheres to rules and manages constraints</vt:lpstr>
      <vt:lpstr>Deep learning powers the Inverse Design (ID) of complex structures</vt:lpstr>
      <vt:lpstr>ID reverses traditional chip creation process: Output first, structure second </vt:lpstr>
      <vt:lpstr>ID explores unconventional designs, resulting in high- performance circuits, often beyond human intuition.</vt:lpstr>
      <vt:lpstr>Looking ahead: ID is rapidly advancing the use of highly efficient and compact photonic components.</vt:lpstr>
      <vt:lpstr>In Summary, ML and AI driven optimization is pushing the frontier of chip design.</vt:lpstr>
      <vt:lpstr>In Summary, ML and AI driven optimization is pushing the frontier of chip design.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Noble</dc:creator>
  <cp:lastModifiedBy>Jason Noble</cp:lastModifiedBy>
  <cp:revision>1</cp:revision>
  <dcterms:created xsi:type="dcterms:W3CDTF">2025-08-26T23:11:02Z</dcterms:created>
  <dcterms:modified xsi:type="dcterms:W3CDTF">2025-08-26T23:11:02Z</dcterms:modified>
</cp:coreProperties>
</file>