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CA" dirty="0" smtClean="0"/>
              <a:t>Indexers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33353" y="5996580"/>
            <a:ext cx="8825658" cy="861420"/>
          </a:xfrm>
        </p:spPr>
        <p:txBody>
          <a:bodyPr>
            <a:normAutofit/>
          </a:bodyPr>
          <a:lstStyle/>
          <a:p>
            <a:r>
              <a:rPr lang="en-CA" sz="800" dirty="0" smtClean="0"/>
              <a:t>By Justin M, </a:t>
            </a:r>
            <a:r>
              <a:rPr lang="en-CA" sz="800" dirty="0" err="1" smtClean="0"/>
              <a:t>Naseem</a:t>
            </a:r>
            <a:r>
              <a:rPr lang="en-CA" sz="800" dirty="0" smtClean="0"/>
              <a:t>, </a:t>
            </a:r>
            <a:r>
              <a:rPr lang="en-CA" sz="800" dirty="0" err="1" smtClean="0"/>
              <a:t>daniel</a:t>
            </a:r>
            <a:endParaRPr lang="en-CA" sz="800" dirty="0"/>
          </a:p>
        </p:txBody>
      </p:sp>
    </p:spTree>
    <p:extLst>
      <p:ext uri="{BB962C8B-B14F-4D97-AF65-F5344CB8AC3E}">
        <p14:creationId xmlns:p14="http://schemas.microsoft.com/office/powerpoint/2010/main" val="340557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a indexer?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 object-orientated programming, an indexer allows instances of a particular class, </a:t>
            </a:r>
            <a:r>
              <a:rPr lang="en-CA" dirty="0" err="1" smtClean="0"/>
              <a:t>struct</a:t>
            </a:r>
            <a:r>
              <a:rPr lang="en-CA" dirty="0" smtClean="0"/>
              <a:t> or interface to be indexed just like arrays.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1765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81</TotalTime>
  <Words>36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Indexers</vt:lpstr>
      <vt:lpstr>What is a indexer?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McLennan</dc:creator>
  <cp:lastModifiedBy>Justin McLennan</cp:lastModifiedBy>
  <cp:revision>4</cp:revision>
  <dcterms:created xsi:type="dcterms:W3CDTF">2016-01-26T20:46:13Z</dcterms:created>
  <dcterms:modified xsi:type="dcterms:W3CDTF">2016-01-26T22:19:37Z</dcterms:modified>
</cp:coreProperties>
</file>