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Indexers</a:t>
            </a:r>
            <a:endParaRPr lang="en-CA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2300" y="6427290"/>
            <a:ext cx="8825658" cy="86142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By Justin M, </a:t>
            </a:r>
            <a:r>
              <a:rPr lang="en-CA" sz="1600" dirty="0" err="1" smtClean="0"/>
              <a:t>Naseem</a:t>
            </a:r>
            <a:r>
              <a:rPr lang="en-CA" sz="1600" dirty="0" smtClean="0"/>
              <a:t>, </a:t>
            </a:r>
            <a:r>
              <a:rPr lang="en-CA" sz="1600" dirty="0" err="1" smtClean="0"/>
              <a:t>daniel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05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</a:t>
            </a:r>
            <a:r>
              <a:rPr lang="en-CA" dirty="0" smtClean="0"/>
              <a:t>Indexer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070" y="1282897"/>
            <a:ext cx="8946541" cy="50376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In object-orientated programming, an indexer allows instances of a particular class, </a:t>
            </a:r>
            <a:r>
              <a:rPr lang="en-CA" dirty="0" err="1" smtClean="0"/>
              <a:t>struct</a:t>
            </a:r>
            <a:r>
              <a:rPr lang="en-CA" dirty="0" smtClean="0"/>
              <a:t> or interface to be indexed just like arrays</a:t>
            </a:r>
            <a:r>
              <a:rPr lang="en-CA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Indexers are most popular in types whose main purpose is to encapsulate internal collections or arrays.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Indexers can be used on a class with multiple arrays as long as they don’t have conflicting (same) types.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An indexer value is not classified as a variable.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Indexers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Indexers provide a syntactic convenience. Instead of calling the variable within a class, we can call the class itself at a indexed value.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The indexer notation simplifies the syntax for the user, but makes the class and its purpose more intuitive for other developers.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6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Class Instance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30" y="1333619"/>
            <a:ext cx="5379354" cy="5271933"/>
          </a:xfrm>
        </p:spPr>
      </p:pic>
    </p:spTree>
    <p:extLst>
      <p:ext uri="{BB962C8B-B14F-4D97-AF65-F5344CB8AC3E}">
        <p14:creationId xmlns:p14="http://schemas.microsoft.com/office/powerpoint/2010/main" val="24914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String values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17" y="1411705"/>
            <a:ext cx="7273623" cy="5085347"/>
          </a:xfrm>
        </p:spPr>
      </p:pic>
    </p:spTree>
    <p:extLst>
      <p:ext uri="{BB962C8B-B14F-4D97-AF65-F5344CB8AC3E}">
        <p14:creationId xmlns:p14="http://schemas.microsoft.com/office/powerpoint/2010/main" val="34842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757518"/>
            <a:ext cx="9404723" cy="1400530"/>
          </a:xfrm>
        </p:spPr>
        <p:txBody>
          <a:bodyPr/>
          <a:lstStyle/>
          <a:p>
            <a:r>
              <a:rPr lang="en-CA" dirty="0" smtClean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940623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Question: Can you pass an indexer value as a reference or parameter?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Question: Do indexers have to be indexed by an integer value?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Question: Can indexers access two-dimensional arrays?</a:t>
            </a:r>
          </a:p>
          <a:p>
            <a:pPr>
              <a:lnSpc>
                <a:spcPct val="200000"/>
              </a:lnSpc>
            </a:pPr>
            <a:r>
              <a:rPr lang="en-CA" smtClean="0"/>
              <a:t>Challenge: </a:t>
            </a:r>
            <a:r>
              <a:rPr lang="en-CA" dirty="0" smtClean="0"/>
              <a:t>Can you override </a:t>
            </a:r>
            <a:r>
              <a:rPr lang="en-CA" smtClean="0"/>
              <a:t>an indexer?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863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1951067"/>
            <a:ext cx="5776732" cy="330257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487" y="596093"/>
            <a:ext cx="5141737" cy="5596890"/>
          </a:xfrm>
        </p:spPr>
      </p:pic>
    </p:spTree>
    <p:extLst>
      <p:ext uri="{BB962C8B-B14F-4D97-AF65-F5344CB8AC3E}">
        <p14:creationId xmlns:p14="http://schemas.microsoft.com/office/powerpoint/2010/main" val="374187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192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Indexers</vt:lpstr>
      <vt:lpstr>What is a Indexer?</vt:lpstr>
      <vt:lpstr>What is an Indexers use?</vt:lpstr>
      <vt:lpstr>Example: Class Instance</vt:lpstr>
      <vt:lpstr>Example: String values</vt:lpstr>
      <vt:lpstr>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McLennan</dc:creator>
  <cp:lastModifiedBy>Justin McLennan</cp:lastModifiedBy>
  <cp:revision>23</cp:revision>
  <dcterms:created xsi:type="dcterms:W3CDTF">2016-01-26T20:46:13Z</dcterms:created>
  <dcterms:modified xsi:type="dcterms:W3CDTF">2016-01-28T18:43:43Z</dcterms:modified>
</cp:coreProperties>
</file>