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dirty="0" smtClean="0"/>
              <a:t>Indexers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2300" y="6427290"/>
            <a:ext cx="8825658" cy="861420"/>
          </a:xfrm>
        </p:spPr>
        <p:txBody>
          <a:bodyPr>
            <a:normAutofit/>
          </a:bodyPr>
          <a:lstStyle/>
          <a:p>
            <a:r>
              <a:rPr lang="en-CA" sz="1600" dirty="0" smtClean="0"/>
              <a:t>By Justin M, </a:t>
            </a:r>
            <a:r>
              <a:rPr lang="en-CA" sz="1600" dirty="0" err="1" smtClean="0"/>
              <a:t>Naseem</a:t>
            </a:r>
            <a:r>
              <a:rPr lang="en-CA" sz="1600" dirty="0" smtClean="0"/>
              <a:t>, </a:t>
            </a:r>
            <a:r>
              <a:rPr lang="en-CA" sz="1600" dirty="0" err="1" smtClean="0"/>
              <a:t>daniel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4055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 indexer?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CA" dirty="0" smtClean="0"/>
              <a:t>In object-orientated programming, an indexer allows instances of a particular class, </a:t>
            </a:r>
            <a:r>
              <a:rPr lang="en-CA" dirty="0" err="1" smtClean="0"/>
              <a:t>struct</a:t>
            </a:r>
            <a:r>
              <a:rPr lang="en-CA" dirty="0" smtClean="0"/>
              <a:t> or interface to be indexed just like arrays</a:t>
            </a:r>
            <a:r>
              <a:rPr lang="en-CA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CA" dirty="0" smtClean="0"/>
              <a:t>Indexers are most popular in types whose main purpose is to encapsulate internal collections or arrays.</a:t>
            </a:r>
          </a:p>
          <a:p>
            <a:pPr>
              <a:lnSpc>
                <a:spcPct val="200000"/>
              </a:lnSpc>
            </a:pPr>
            <a:r>
              <a:rPr lang="en-CA" dirty="0" smtClean="0"/>
              <a:t>Indexers can we use on classes with multiple arrays as long as they don’t have conflicting (same) types.</a:t>
            </a:r>
          </a:p>
          <a:p>
            <a:pPr>
              <a:lnSpc>
                <a:spcPct val="150000"/>
              </a:lnSpc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176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an indexers use?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CA" dirty="0" smtClean="0"/>
              <a:t>Indexers provide a syntactic convenience. Instead of calling the variable within a class, we can call the class itself at a indexed value.</a:t>
            </a:r>
          </a:p>
          <a:p>
            <a:pPr>
              <a:lnSpc>
                <a:spcPct val="200000"/>
              </a:lnSpc>
            </a:pPr>
            <a:r>
              <a:rPr lang="en-CA" dirty="0" smtClean="0"/>
              <a:t>The indexer notation simplifies the syntax for the user, but makes the class and its purpose more intuitive for other developers.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765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Example: Class Instance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130" y="1333619"/>
            <a:ext cx="5379354" cy="5271933"/>
          </a:xfrm>
        </p:spPr>
      </p:pic>
    </p:spTree>
    <p:extLst>
      <p:ext uri="{BB962C8B-B14F-4D97-AF65-F5344CB8AC3E}">
        <p14:creationId xmlns:p14="http://schemas.microsoft.com/office/powerpoint/2010/main" val="249149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Example: String values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217" y="1411705"/>
            <a:ext cx="7273623" cy="5085347"/>
          </a:xfrm>
        </p:spPr>
      </p:pic>
    </p:spTree>
    <p:extLst>
      <p:ext uri="{BB962C8B-B14F-4D97-AF65-F5344CB8AC3E}">
        <p14:creationId xmlns:p14="http://schemas.microsoft.com/office/powerpoint/2010/main" val="348427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216" y="2778823"/>
            <a:ext cx="9404723" cy="1400530"/>
          </a:xfrm>
        </p:spPr>
        <p:txBody>
          <a:bodyPr/>
          <a:lstStyle/>
          <a:p>
            <a:r>
              <a:rPr lang="en-CA" dirty="0" smtClean="0"/>
              <a:t>Activity: Overriding Indexers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732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1877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</TotalTime>
  <Words>141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Indexers</vt:lpstr>
      <vt:lpstr>What is a indexer?</vt:lpstr>
      <vt:lpstr>What is an indexers use?</vt:lpstr>
      <vt:lpstr>Example: Class Instance</vt:lpstr>
      <vt:lpstr>Example: String values</vt:lpstr>
      <vt:lpstr>Activity: Overriding Indexers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McLennan</dc:creator>
  <cp:lastModifiedBy>Justin McLennan</cp:lastModifiedBy>
  <cp:revision>11</cp:revision>
  <dcterms:created xsi:type="dcterms:W3CDTF">2016-01-26T20:46:13Z</dcterms:created>
  <dcterms:modified xsi:type="dcterms:W3CDTF">2016-01-28T18:05:26Z</dcterms:modified>
</cp:coreProperties>
</file>