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25" d="100"/>
          <a:sy n="125" d="100"/>
        </p:scale>
        <p:origin x="348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2BAA-2081-0A76-EC67-5360A9FA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C5FF-0847-2FE4-A51C-5830956D3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A329-E887-B35D-20FA-943F82D0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5B8B-69F3-4FDE-2A06-488BBD5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65DB-5164-4D47-C1AB-D0BC11B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6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5F1-E39D-57DF-5E39-7BA120F0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044F4-8261-1E9D-5013-E33C519C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CAC2-6744-71F0-8676-560A384D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98F3-861D-3DD7-D0A0-B5AC177E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CCA2-BC9D-2A6E-2426-F1381B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4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38122-3639-D617-DBA7-1C0D20A0B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ED5AF-2F8B-2B71-1D36-5E4D5A91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4B9A-9A72-3E47-F894-F4AA085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0D71-67BD-6C00-1E29-CF199732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AEFA-0393-F500-A522-C9052EF4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971-7B3C-9AC5-BE2C-E5287243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5D6E-9B09-34AC-CA66-D333301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1537-6CB0-7B09-B7B6-17345385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A3BA-36AF-30AF-1FA8-E90E7017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0579-5F97-EC54-6729-22A24B7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2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1A5-E932-4193-E779-C6032D6C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37FD-BB59-47A5-125A-0C99AEC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CFEB-D016-A254-8E29-EFD5367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87EE-6D33-E994-B969-B5A4AE31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BF95-E6F3-B128-C1B2-0DF78128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4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D1F1-D162-083E-C15E-C6701D16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D604-58DD-7362-9DD8-88236038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BFA5-EF12-48A0-1DE1-885D9CC4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C5AE-3033-5D59-B7A0-6E7FE25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D12C1-70C1-ECB6-2595-7A553355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66B0-14A2-AD3F-673B-22FC1E7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B7EC-941B-002C-CDB7-53DA484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7B5E-7F49-D94D-140A-DBD69AEF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15BB-3DB9-6C2E-A730-80A5C8F8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E84E3-3E2E-BA20-A7BA-86701FC0D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24648-B4B9-6383-60CA-4CF10D9FA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24090-17AB-DB3F-BED4-CFB35782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A7368-F125-68AA-208B-84DED161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C984-92BF-DC46-AC1A-71DE1E12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9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9B35-2C12-15F2-4E9E-5F823AF6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AEAB0-3A3B-B2F6-A1D0-8B363AD1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26A7-4021-6973-34F9-F13F98F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8AD1C-E6BF-69AE-A10E-96AC27C6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9AD65-0961-6ECB-0E28-E7BB8AB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1C266-7A57-C75B-22EA-60004BB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9589F-1C6B-9754-8BCE-93067B5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65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2EE7-DF5C-AF77-B9CF-1EF8971B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189C-E672-8357-A610-E49AA3AA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8C62-7FA5-9A88-F97B-C064B65B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49A9-1B1A-1960-D768-21770E38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406D-52B4-0592-575A-8BED01DD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7DE7-737A-3552-2851-BE377912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C3E0-A3E6-EC79-AAF0-2030ECDB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1DCF-EA37-25DC-6B1D-E48BD94D4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BB59-84A8-FE1A-43E1-79C3B61C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A49EE-0B0D-2BD0-C368-24AB5C56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EFAB3-1071-DC43-38C8-F7B48B6E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1456-620B-BD34-0E6A-DD24B04B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295B5-CB17-7B69-F3FA-27676012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E31C-31F6-D777-D114-B9FD4300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0E56-F7E9-8EA8-B36E-86B5AD2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03D7-3ADE-4757-BC2A-E1DF0DD99257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8120-BCA3-DCA0-D336-C7B324AE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866A-BDF6-9D4C-C7C5-1BA3077E1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6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de/kostenlose-icons/wohnu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A440-F547-C0F8-8964-E5C2D55D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6E1"/>
              </a:clrFrom>
              <a:clrTo>
                <a:srgbClr val="E9E6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5113" y="673989"/>
            <a:ext cx="6051535" cy="302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36B22-7B86-490C-9309-88E71DD3A945}"/>
              </a:ext>
            </a:extLst>
          </p:cNvPr>
          <p:cNvSpPr txBox="1"/>
          <p:nvPr/>
        </p:nvSpPr>
        <p:spPr>
          <a:xfrm>
            <a:off x="2795062" y="3586576"/>
            <a:ext cx="5953881" cy="15535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6600" dirty="0">
                <a:solidFill>
                  <a:srgbClr val="5E8A75"/>
                </a:solidFill>
                <a:latin typeface="Arial Black" panose="020B0A04020102020204" pitchFamily="34" charset="0"/>
              </a:rPr>
              <a:t>FeWo Apland</a:t>
            </a:r>
          </a:p>
        </p:txBody>
      </p:sp>
    </p:spTree>
    <p:extLst>
      <p:ext uri="{BB962C8B-B14F-4D97-AF65-F5344CB8AC3E}">
        <p14:creationId xmlns:p14="http://schemas.microsoft.com/office/powerpoint/2010/main" val="56868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A440-F547-C0F8-8964-E5C2D55D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6E1"/>
              </a:clrFrom>
              <a:clrTo>
                <a:srgbClr val="E9E6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5832" y="673989"/>
            <a:ext cx="6051535" cy="302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36B22-7B86-490C-9309-88E71DD3A945}"/>
              </a:ext>
            </a:extLst>
          </p:cNvPr>
          <p:cNvSpPr txBox="1"/>
          <p:nvPr/>
        </p:nvSpPr>
        <p:spPr>
          <a:xfrm>
            <a:off x="3105781" y="3586576"/>
            <a:ext cx="5953881" cy="15535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7200" dirty="0">
                <a:solidFill>
                  <a:srgbClr val="5E8A75"/>
                </a:solidFill>
                <a:latin typeface="Arial Black" panose="020B0A04020102020204" pitchFamily="34" charset="0"/>
              </a:rPr>
              <a:t>Ferienwohnung Apland</a:t>
            </a:r>
          </a:p>
        </p:txBody>
      </p:sp>
    </p:spTree>
    <p:extLst>
      <p:ext uri="{BB962C8B-B14F-4D97-AF65-F5344CB8AC3E}">
        <p14:creationId xmlns:p14="http://schemas.microsoft.com/office/powerpoint/2010/main" val="23246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A440-F547-C0F8-8964-E5C2D55D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6E1"/>
              </a:clrFrom>
              <a:clrTo>
                <a:srgbClr val="E9E6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0624" y="1730432"/>
            <a:ext cx="6051535" cy="30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3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54F46-8B16-832B-177A-B1770197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92" y="1809524"/>
            <a:ext cx="3334215" cy="3238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33661A-E58C-4FBF-82E3-9ECCC801F407}"/>
              </a:ext>
            </a:extLst>
          </p:cNvPr>
          <p:cNvSpPr txBox="1"/>
          <p:nvPr/>
        </p:nvSpPr>
        <p:spPr>
          <a:xfrm>
            <a:off x="548640" y="5981700"/>
            <a:ext cx="55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3"/>
              </a:rPr>
              <a:t>Wohnung -Icons – 15,863 kostenlose Icons (flaticon.com)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6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Jens-Ole Petersen</dc:creator>
  <cp:lastModifiedBy>Jens-Ole Petersen</cp:lastModifiedBy>
  <cp:revision>3</cp:revision>
  <dcterms:created xsi:type="dcterms:W3CDTF">2024-01-21T09:09:42Z</dcterms:created>
  <dcterms:modified xsi:type="dcterms:W3CDTF">2024-01-21T21:43:15Z</dcterms:modified>
</cp:coreProperties>
</file>