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A75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BAA-2081-0A76-EC67-5360A9FA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6C5FF-0847-2FE4-A51C-5830956D3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6A329-E887-B35D-20FA-943F82D0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5B8B-69F3-4FDE-2A06-488BBD59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65DB-5164-4D47-C1AB-D0BC11B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60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5F1-E39D-57DF-5E39-7BA120F0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044F4-8261-1E9D-5013-E33C519C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CAC2-6744-71F0-8676-560A384D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98F3-861D-3DD7-D0A0-B5AC177E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CCA2-BC9D-2A6E-2426-F1381BF7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44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38122-3639-D617-DBA7-1C0D20A0B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ED5AF-2F8B-2B71-1D36-5E4D5A91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4B9A-9A72-3E47-F894-F4AA0858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0D71-67BD-6C00-1E29-CF199732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AEFA-0393-F500-A522-C9052EF4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5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E971-7B3C-9AC5-BE2C-E5287243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5D6E-9B09-34AC-CA66-D333301DF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1537-6CB0-7B09-B7B6-17345385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3BA-36AF-30AF-1FA8-E90E7017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0579-5F97-EC54-6729-22A24B75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2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51A5-E932-4193-E779-C6032D6C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37FD-BB59-47A5-125A-0C99AECD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CFEB-D016-A254-8E29-EFD53674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87EE-6D33-E994-B969-B5A4AE31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BF95-E6F3-B128-C1B2-0DF78128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14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D1F1-D162-083E-C15E-C6701D16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D604-58DD-7362-9DD8-88236038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BFA5-EF12-48A0-1DE1-885D9CC4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C5AE-3033-5D59-B7A0-6E7FE25B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D12C1-70C1-ECB6-2595-7A553355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6B0-14A2-AD3F-673B-22FC1E7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22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B7EC-941B-002C-CDB7-53DA484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7B5E-7F49-D94D-140A-DBD69AEF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D15BB-3DB9-6C2E-A730-80A5C8F8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E84E3-3E2E-BA20-A7BA-86701FC0D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24648-B4B9-6383-60CA-4CF10D9FA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24090-17AB-DB3F-BED4-CFB35782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A7368-F125-68AA-208B-84DED161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C984-92BF-DC46-AC1A-71DE1E12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9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9B35-2C12-15F2-4E9E-5F823AF6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AEAB0-3A3B-B2F6-A1D0-8B363AD1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26A7-4021-6973-34F9-F13F98F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8AD1C-E6BF-69AE-A10E-96AC27C6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2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9AD65-0961-6ECB-0E28-E7BB8AB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1C266-7A57-C75B-22EA-60004BB7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9589F-1C6B-9754-8BCE-93067B56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65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2EE7-DF5C-AF77-B9CF-1EF8971B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189C-E672-8357-A610-E49AA3AA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8C62-7FA5-9A88-F97B-C064B65B2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49A9-1B1A-1960-D768-21770E38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4406D-52B4-0592-575A-8BED01DD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7DE7-737A-3552-2851-BE377912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C3E0-A3E6-EC79-AAF0-2030ECDB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D1DCF-EA37-25DC-6B1D-E48BD94D4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6BB59-84A8-FE1A-43E1-79C3B61C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A49EE-0B0D-2BD0-C368-24AB5C5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EFAB3-1071-DC43-38C8-F7B48B6E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1456-620B-BD34-0E6A-DD24B04B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20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295B5-CB17-7B69-F3FA-27676012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6E31C-31F6-D777-D114-B9FD4300B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0E56-F7E9-8EA8-B36E-86B5AD269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03D7-3ADE-4757-BC2A-E1DF0DD99257}" type="datetimeFigureOut">
              <a:rPr lang="de-DE" smtClean="0"/>
              <a:t>28.04.2024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8120-BCA3-DCA0-D336-C7B324AE6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866A-BDF6-9D4C-C7C5-1BA3077E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A9CE-5D08-4F5B-AF00-99D6574932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8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de/kostenlose-icons/wohnu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0624" y="1730432"/>
            <a:ext cx="6051535" cy="302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54F46-8B16-832B-177A-B1770197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1809524"/>
            <a:ext cx="3334215" cy="323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33661A-E58C-4FBF-82E3-9ECCC801F407}"/>
              </a:ext>
            </a:extLst>
          </p:cNvPr>
          <p:cNvSpPr txBox="1"/>
          <p:nvPr/>
        </p:nvSpPr>
        <p:spPr>
          <a:xfrm>
            <a:off x="548640" y="5981700"/>
            <a:ext cx="551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hlinkClick r:id="rId3"/>
              </a:rPr>
              <a:t>Wohnung -Icons – 15,863 kostenlose Icons (flaticon.com)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5A440-F547-C0F8-8964-E5C2D55D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9E6E1"/>
              </a:clrFrom>
              <a:clrTo>
                <a:srgbClr val="E9E6E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7494" y="673989"/>
            <a:ext cx="6051535" cy="302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2795062" y="371269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4800" dirty="0">
                <a:solidFill>
                  <a:srgbClr val="5E8A75"/>
                </a:solidFill>
                <a:latin typeface="Arial Black" panose="020B0A04020102020204" pitchFamily="34" charset="0"/>
              </a:rPr>
              <a:t>Projektwohnungen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B0F4C-A42F-3436-F766-2BCB456E6DCB}"/>
              </a:ext>
            </a:extLst>
          </p:cNvPr>
          <p:cNvCxnSpPr/>
          <p:nvPr/>
        </p:nvCxnSpPr>
        <p:spPr>
          <a:xfrm>
            <a:off x="2835011" y="3539267"/>
            <a:ext cx="5891738" cy="0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BE668F-BB6D-DC47-330A-CB1E8D2CD369}"/>
              </a:ext>
            </a:extLst>
          </p:cNvPr>
          <p:cNvCxnSpPr>
            <a:cxnSpLocks/>
          </p:cNvCxnSpPr>
          <p:nvPr/>
        </p:nvCxnSpPr>
        <p:spPr>
          <a:xfrm flipV="1">
            <a:off x="9254801" y="1789155"/>
            <a:ext cx="1494663" cy="1185110"/>
          </a:xfrm>
          <a:prstGeom prst="line">
            <a:avLst/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E131A31-9843-995C-BF88-3F30A5F57E96}"/>
              </a:ext>
            </a:extLst>
          </p:cNvPr>
          <p:cNvSpPr/>
          <p:nvPr/>
        </p:nvSpPr>
        <p:spPr>
          <a:xfrm rot="18900000">
            <a:off x="5565263" y="794489"/>
            <a:ext cx="436223" cy="448014"/>
          </a:xfrm>
          <a:prstGeom prst="arc">
            <a:avLst>
              <a:gd name="adj1" fmla="val 16588616"/>
              <a:gd name="adj2" fmla="val 21145174"/>
            </a:avLst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9A67D2-EA3E-0E49-D6D2-9F58BE00991B}"/>
              </a:ext>
            </a:extLst>
          </p:cNvPr>
          <p:cNvCxnSpPr>
            <a:cxnSpLocks/>
          </p:cNvCxnSpPr>
          <p:nvPr/>
        </p:nvCxnSpPr>
        <p:spPr>
          <a:xfrm flipV="1">
            <a:off x="4088606" y="904835"/>
            <a:ext cx="1471994" cy="1152565"/>
          </a:xfrm>
          <a:prstGeom prst="line">
            <a:avLst/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4251A-F06C-B893-7622-D761EB4B1A26}"/>
              </a:ext>
            </a:extLst>
          </p:cNvPr>
          <p:cNvCxnSpPr>
            <a:cxnSpLocks/>
          </p:cNvCxnSpPr>
          <p:nvPr/>
        </p:nvCxnSpPr>
        <p:spPr>
          <a:xfrm flipH="1" flipV="1">
            <a:off x="5980520" y="904835"/>
            <a:ext cx="1471994" cy="1152565"/>
          </a:xfrm>
          <a:prstGeom prst="line">
            <a:avLst/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A258C6-BC37-FA9B-3305-A0D48C422991}"/>
              </a:ext>
            </a:extLst>
          </p:cNvPr>
          <p:cNvCxnSpPr>
            <a:cxnSpLocks/>
          </p:cNvCxnSpPr>
          <p:nvPr/>
        </p:nvCxnSpPr>
        <p:spPr>
          <a:xfrm flipV="1">
            <a:off x="7138219" y="1865355"/>
            <a:ext cx="0" cy="1423945"/>
          </a:xfrm>
          <a:prstGeom prst="line">
            <a:avLst/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7500-5F33-1ECD-5290-977E3C9E475A}"/>
              </a:ext>
            </a:extLst>
          </p:cNvPr>
          <p:cNvCxnSpPr>
            <a:cxnSpLocks/>
          </p:cNvCxnSpPr>
          <p:nvPr/>
        </p:nvCxnSpPr>
        <p:spPr>
          <a:xfrm flipV="1">
            <a:off x="4407719" y="1865355"/>
            <a:ext cx="0" cy="1220745"/>
          </a:xfrm>
          <a:prstGeom prst="line">
            <a:avLst/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16ACE2-1FF4-F2CA-0433-116B36C87C21}"/>
              </a:ext>
            </a:extLst>
          </p:cNvPr>
          <p:cNvSpPr/>
          <p:nvPr/>
        </p:nvSpPr>
        <p:spPr>
          <a:xfrm>
            <a:off x="4726833" y="2095269"/>
            <a:ext cx="577008" cy="724131"/>
          </a:xfrm>
          <a:prstGeom prst="roundRect">
            <a:avLst>
              <a:gd name="adj" fmla="val 3270"/>
            </a:avLst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F5EB64-08CA-2906-AECE-06F80C94876D}"/>
              </a:ext>
            </a:extLst>
          </p:cNvPr>
          <p:cNvSpPr/>
          <p:nvPr/>
        </p:nvSpPr>
        <p:spPr>
          <a:xfrm>
            <a:off x="5807495" y="2095269"/>
            <a:ext cx="752051" cy="1423945"/>
          </a:xfrm>
          <a:prstGeom prst="roundRect">
            <a:avLst>
              <a:gd name="adj" fmla="val 3270"/>
            </a:avLst>
          </a:prstGeom>
          <a:ln w="127000" cap="sq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0F819-7F8A-F036-2194-CD132F82EFCF}"/>
              </a:ext>
            </a:extLst>
          </p:cNvPr>
          <p:cNvSpPr/>
          <p:nvPr/>
        </p:nvSpPr>
        <p:spPr>
          <a:xfrm>
            <a:off x="5624920" y="3351014"/>
            <a:ext cx="1188630" cy="44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605738-A72D-4826-356E-7B30780E3826}"/>
              </a:ext>
            </a:extLst>
          </p:cNvPr>
          <p:cNvSpPr/>
          <p:nvPr/>
        </p:nvSpPr>
        <p:spPr>
          <a:xfrm>
            <a:off x="4624004" y="2012569"/>
            <a:ext cx="308407" cy="44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32638E-62A6-D3D2-4815-30DCE4F34555}"/>
              </a:ext>
            </a:extLst>
          </p:cNvPr>
          <p:cNvSpPr/>
          <p:nvPr/>
        </p:nvSpPr>
        <p:spPr>
          <a:xfrm>
            <a:off x="6209123" y="2641335"/>
            <a:ext cx="159928" cy="1780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22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436B22-7B86-490C-9309-88E71DD3A945}"/>
              </a:ext>
            </a:extLst>
          </p:cNvPr>
          <p:cNvSpPr txBox="1"/>
          <p:nvPr/>
        </p:nvSpPr>
        <p:spPr>
          <a:xfrm>
            <a:off x="2807762" y="4227046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4800" dirty="0">
                <a:solidFill>
                  <a:srgbClr val="5E8A75"/>
                </a:solidFill>
                <a:latin typeface="Arial Black" panose="020B0A04020102020204" pitchFamily="34" charset="0"/>
              </a:rPr>
              <a:t>Projektwohnungen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4E131A31-9843-995C-BF88-3F30A5F57E96}"/>
              </a:ext>
            </a:extLst>
          </p:cNvPr>
          <p:cNvSpPr/>
          <p:nvPr/>
        </p:nvSpPr>
        <p:spPr>
          <a:xfrm rot="18900000">
            <a:off x="5577963" y="1308839"/>
            <a:ext cx="436223" cy="448014"/>
          </a:xfrm>
          <a:prstGeom prst="arc">
            <a:avLst>
              <a:gd name="adj1" fmla="val 16588616"/>
              <a:gd name="adj2" fmla="val 21145174"/>
            </a:avLst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9A67D2-EA3E-0E49-D6D2-9F58BE00991B}"/>
              </a:ext>
            </a:extLst>
          </p:cNvPr>
          <p:cNvCxnSpPr>
            <a:cxnSpLocks/>
          </p:cNvCxnSpPr>
          <p:nvPr/>
        </p:nvCxnSpPr>
        <p:spPr>
          <a:xfrm flipV="1">
            <a:off x="4101306" y="1419185"/>
            <a:ext cx="1471994" cy="1152565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4251A-F06C-B893-7622-D761EB4B1A26}"/>
              </a:ext>
            </a:extLst>
          </p:cNvPr>
          <p:cNvCxnSpPr>
            <a:cxnSpLocks/>
          </p:cNvCxnSpPr>
          <p:nvPr/>
        </p:nvCxnSpPr>
        <p:spPr>
          <a:xfrm flipH="1" flipV="1">
            <a:off x="5993220" y="1419185"/>
            <a:ext cx="1471994" cy="1152565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A258C6-BC37-FA9B-3305-A0D48C422991}"/>
              </a:ext>
            </a:extLst>
          </p:cNvPr>
          <p:cNvCxnSpPr>
            <a:cxnSpLocks/>
          </p:cNvCxnSpPr>
          <p:nvPr/>
        </p:nvCxnSpPr>
        <p:spPr>
          <a:xfrm flipV="1">
            <a:off x="7150919" y="2379705"/>
            <a:ext cx="0" cy="1423945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7500-5F33-1ECD-5290-977E3C9E475A}"/>
              </a:ext>
            </a:extLst>
          </p:cNvPr>
          <p:cNvCxnSpPr>
            <a:cxnSpLocks/>
          </p:cNvCxnSpPr>
          <p:nvPr/>
        </p:nvCxnSpPr>
        <p:spPr>
          <a:xfrm flipV="1">
            <a:off x="4420419" y="2379705"/>
            <a:ext cx="0" cy="1423945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16ACE2-1FF4-F2CA-0433-116B36C87C21}"/>
              </a:ext>
            </a:extLst>
          </p:cNvPr>
          <p:cNvSpPr/>
          <p:nvPr/>
        </p:nvSpPr>
        <p:spPr>
          <a:xfrm>
            <a:off x="4739533" y="2609619"/>
            <a:ext cx="577008" cy="724131"/>
          </a:xfrm>
          <a:prstGeom prst="roundRect">
            <a:avLst>
              <a:gd name="adj" fmla="val 3270"/>
            </a:avLst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F5EB64-08CA-2906-AECE-06F80C94876D}"/>
              </a:ext>
            </a:extLst>
          </p:cNvPr>
          <p:cNvSpPr/>
          <p:nvPr/>
        </p:nvSpPr>
        <p:spPr>
          <a:xfrm>
            <a:off x="5820195" y="2609619"/>
            <a:ext cx="752051" cy="1333731"/>
          </a:xfrm>
          <a:prstGeom prst="roundRect">
            <a:avLst>
              <a:gd name="adj" fmla="val 3270"/>
            </a:avLst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0F819-7F8A-F036-2194-CD132F82EFCF}"/>
              </a:ext>
            </a:extLst>
          </p:cNvPr>
          <p:cNvSpPr/>
          <p:nvPr/>
        </p:nvSpPr>
        <p:spPr>
          <a:xfrm>
            <a:off x="5637620" y="3865365"/>
            <a:ext cx="1188630" cy="122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605738-A72D-4826-356E-7B30780E3826}"/>
              </a:ext>
            </a:extLst>
          </p:cNvPr>
          <p:cNvSpPr/>
          <p:nvPr/>
        </p:nvSpPr>
        <p:spPr>
          <a:xfrm>
            <a:off x="4636704" y="2526919"/>
            <a:ext cx="308407" cy="444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32638E-62A6-D3D2-4815-30DCE4F34555}"/>
              </a:ext>
            </a:extLst>
          </p:cNvPr>
          <p:cNvSpPr/>
          <p:nvPr/>
        </p:nvSpPr>
        <p:spPr>
          <a:xfrm>
            <a:off x="6221823" y="3155685"/>
            <a:ext cx="159928" cy="178065"/>
          </a:xfrm>
          <a:prstGeom prst="rect">
            <a:avLst/>
          </a:prstGeom>
          <a:solidFill>
            <a:srgbClr val="5E8A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B0F4C-A42F-3436-F766-2BCB456E6DCB}"/>
              </a:ext>
            </a:extLst>
          </p:cNvPr>
          <p:cNvCxnSpPr/>
          <p:nvPr/>
        </p:nvCxnSpPr>
        <p:spPr>
          <a:xfrm>
            <a:off x="2847711" y="4053617"/>
            <a:ext cx="5891738" cy="0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03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31140A-6D30-D62B-8BAB-F0EE1C133FCD}"/>
              </a:ext>
            </a:extLst>
          </p:cNvPr>
          <p:cNvGrpSpPr/>
          <p:nvPr/>
        </p:nvGrpSpPr>
        <p:grpSpPr>
          <a:xfrm>
            <a:off x="4111625" y="1308839"/>
            <a:ext cx="3363908" cy="2678962"/>
            <a:chOff x="4101306" y="1308839"/>
            <a:chExt cx="3363908" cy="2678962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E131A31-9843-995C-BF88-3F30A5F57E96}"/>
                </a:ext>
              </a:extLst>
            </p:cNvPr>
            <p:cNvSpPr/>
            <p:nvPr/>
          </p:nvSpPr>
          <p:spPr>
            <a:xfrm rot="18900000">
              <a:off x="5577963" y="1308839"/>
              <a:ext cx="436223" cy="448014"/>
            </a:xfrm>
            <a:prstGeom prst="arc">
              <a:avLst>
                <a:gd name="adj1" fmla="val 16588616"/>
                <a:gd name="adj2" fmla="val 21145174"/>
              </a:avLst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9A67D2-EA3E-0E49-D6D2-9F58BE009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1306" y="1419185"/>
              <a:ext cx="1471994" cy="1152565"/>
            </a:xfrm>
            <a:prstGeom prst="line">
              <a:avLst/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44251A-F06C-B893-7622-D761EB4B1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3220" y="1419185"/>
              <a:ext cx="1471994" cy="1152565"/>
            </a:xfrm>
            <a:prstGeom prst="line">
              <a:avLst/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A258C6-BC37-FA9B-3305-A0D48C422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919" y="2379705"/>
              <a:ext cx="0" cy="1423945"/>
            </a:xfrm>
            <a:prstGeom prst="line">
              <a:avLst/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927500-5F33-1ECD-5290-977E3C9E4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0419" y="2379705"/>
              <a:ext cx="0" cy="1423945"/>
            </a:xfrm>
            <a:prstGeom prst="line">
              <a:avLst/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16ACE2-1FF4-F2CA-0433-116B36C87C21}"/>
                </a:ext>
              </a:extLst>
            </p:cNvPr>
            <p:cNvSpPr/>
            <p:nvPr/>
          </p:nvSpPr>
          <p:spPr>
            <a:xfrm>
              <a:off x="4739533" y="2609619"/>
              <a:ext cx="577008" cy="724131"/>
            </a:xfrm>
            <a:prstGeom prst="roundRect">
              <a:avLst>
                <a:gd name="adj" fmla="val 3270"/>
              </a:avLst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2F5EB64-08CA-2906-AECE-06F80C94876D}"/>
                </a:ext>
              </a:extLst>
            </p:cNvPr>
            <p:cNvSpPr/>
            <p:nvPr/>
          </p:nvSpPr>
          <p:spPr>
            <a:xfrm>
              <a:off x="5820195" y="2609619"/>
              <a:ext cx="752051" cy="1333731"/>
            </a:xfrm>
            <a:prstGeom prst="roundRect">
              <a:avLst>
                <a:gd name="adj" fmla="val 3270"/>
              </a:avLst>
            </a:prstGeom>
            <a:ln w="127000" cap="sq">
              <a:solidFill>
                <a:srgbClr val="5E8A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D0F819-7F8A-F036-2194-CD132F82EFCF}"/>
                </a:ext>
              </a:extLst>
            </p:cNvPr>
            <p:cNvSpPr/>
            <p:nvPr/>
          </p:nvSpPr>
          <p:spPr>
            <a:xfrm>
              <a:off x="5637620" y="3865365"/>
              <a:ext cx="1188630" cy="12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605738-A72D-4826-356E-7B30780E3826}"/>
                </a:ext>
              </a:extLst>
            </p:cNvPr>
            <p:cNvSpPr/>
            <p:nvPr/>
          </p:nvSpPr>
          <p:spPr>
            <a:xfrm>
              <a:off x="4636704" y="2526919"/>
              <a:ext cx="308407" cy="444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32638E-62A6-D3D2-4815-30DCE4F34555}"/>
                </a:ext>
              </a:extLst>
            </p:cNvPr>
            <p:cNvSpPr/>
            <p:nvPr/>
          </p:nvSpPr>
          <p:spPr>
            <a:xfrm>
              <a:off x="6221823" y="3155685"/>
              <a:ext cx="159928" cy="178065"/>
            </a:xfrm>
            <a:prstGeom prst="rect">
              <a:avLst/>
            </a:prstGeom>
            <a:solidFill>
              <a:srgbClr val="5E8A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B0F4C-A42F-3436-F766-2BCB456E6DCB}"/>
              </a:ext>
            </a:extLst>
          </p:cNvPr>
          <p:cNvCxnSpPr>
            <a:cxnSpLocks/>
          </p:cNvCxnSpPr>
          <p:nvPr/>
        </p:nvCxnSpPr>
        <p:spPr>
          <a:xfrm>
            <a:off x="3618704" y="4053617"/>
            <a:ext cx="4349750" cy="0"/>
          </a:xfrm>
          <a:prstGeom prst="line">
            <a:avLst/>
          </a:prstGeom>
          <a:ln w="127000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C1AD49-1A60-980C-CD8B-DC86FDBE02EA}"/>
              </a:ext>
            </a:extLst>
          </p:cNvPr>
          <p:cNvSpPr txBox="1"/>
          <p:nvPr/>
        </p:nvSpPr>
        <p:spPr>
          <a:xfrm>
            <a:off x="2816639" y="4079418"/>
            <a:ext cx="5953881" cy="155359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de-DE" sz="4800" dirty="0">
                <a:solidFill>
                  <a:srgbClr val="5E8A75"/>
                </a:solidFill>
                <a:latin typeface="Arial Black" panose="020B0A04020102020204" pitchFamily="34" charset="0"/>
              </a:rPr>
              <a:t>FeWo Apland</a:t>
            </a:r>
          </a:p>
        </p:txBody>
      </p:sp>
    </p:spTree>
    <p:extLst>
      <p:ext uri="{BB962C8B-B14F-4D97-AF65-F5344CB8AC3E}">
        <p14:creationId xmlns:p14="http://schemas.microsoft.com/office/powerpoint/2010/main" val="276251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4E131A31-9843-995C-BF88-3F30A5F57E96}"/>
              </a:ext>
            </a:extLst>
          </p:cNvPr>
          <p:cNvSpPr/>
          <p:nvPr/>
        </p:nvSpPr>
        <p:spPr>
          <a:xfrm rot="18900000">
            <a:off x="5588282" y="1308839"/>
            <a:ext cx="436223" cy="448014"/>
          </a:xfrm>
          <a:prstGeom prst="arc">
            <a:avLst>
              <a:gd name="adj1" fmla="val 16588616"/>
              <a:gd name="adj2" fmla="val 21145174"/>
            </a:avLst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9A67D2-EA3E-0E49-D6D2-9F58BE00991B}"/>
              </a:ext>
            </a:extLst>
          </p:cNvPr>
          <p:cNvCxnSpPr>
            <a:cxnSpLocks/>
          </p:cNvCxnSpPr>
          <p:nvPr/>
        </p:nvCxnSpPr>
        <p:spPr>
          <a:xfrm flipV="1">
            <a:off x="4111625" y="1419185"/>
            <a:ext cx="1471994" cy="1152565"/>
          </a:xfrm>
          <a:prstGeom prst="line">
            <a:avLst/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4251A-F06C-B893-7622-D761EB4B1A26}"/>
              </a:ext>
            </a:extLst>
          </p:cNvPr>
          <p:cNvCxnSpPr>
            <a:cxnSpLocks/>
          </p:cNvCxnSpPr>
          <p:nvPr/>
        </p:nvCxnSpPr>
        <p:spPr>
          <a:xfrm flipH="1" flipV="1">
            <a:off x="6003539" y="1419185"/>
            <a:ext cx="1471994" cy="1152565"/>
          </a:xfrm>
          <a:prstGeom prst="line">
            <a:avLst/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A258C6-BC37-FA9B-3305-A0D48C422991}"/>
              </a:ext>
            </a:extLst>
          </p:cNvPr>
          <p:cNvCxnSpPr>
            <a:cxnSpLocks/>
          </p:cNvCxnSpPr>
          <p:nvPr/>
        </p:nvCxnSpPr>
        <p:spPr>
          <a:xfrm flipV="1">
            <a:off x="7161238" y="2379705"/>
            <a:ext cx="0" cy="1325520"/>
          </a:xfrm>
          <a:prstGeom prst="line">
            <a:avLst/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7500-5F33-1ECD-5290-977E3C9E475A}"/>
              </a:ext>
            </a:extLst>
          </p:cNvPr>
          <p:cNvCxnSpPr>
            <a:cxnSpLocks/>
          </p:cNvCxnSpPr>
          <p:nvPr/>
        </p:nvCxnSpPr>
        <p:spPr>
          <a:xfrm flipV="1">
            <a:off x="4430738" y="2379705"/>
            <a:ext cx="0" cy="1325520"/>
          </a:xfrm>
          <a:prstGeom prst="line">
            <a:avLst/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16ACE2-1FF4-F2CA-0433-116B36C87C21}"/>
              </a:ext>
            </a:extLst>
          </p:cNvPr>
          <p:cNvSpPr/>
          <p:nvPr/>
        </p:nvSpPr>
        <p:spPr>
          <a:xfrm>
            <a:off x="4828390" y="2609620"/>
            <a:ext cx="563142" cy="656954"/>
          </a:xfrm>
          <a:prstGeom prst="roundRect">
            <a:avLst>
              <a:gd name="adj" fmla="val 3270"/>
            </a:avLst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F5EB64-08CA-2906-AECE-06F80C94876D}"/>
              </a:ext>
            </a:extLst>
          </p:cNvPr>
          <p:cNvSpPr/>
          <p:nvPr/>
        </p:nvSpPr>
        <p:spPr>
          <a:xfrm>
            <a:off x="5909052" y="2609619"/>
            <a:ext cx="752051" cy="1333731"/>
          </a:xfrm>
          <a:prstGeom prst="roundRect">
            <a:avLst>
              <a:gd name="adj" fmla="val 3270"/>
            </a:avLst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0F819-7F8A-F036-2194-CD132F82EFCF}"/>
              </a:ext>
            </a:extLst>
          </p:cNvPr>
          <p:cNvSpPr/>
          <p:nvPr/>
        </p:nvSpPr>
        <p:spPr>
          <a:xfrm>
            <a:off x="5666152" y="3819298"/>
            <a:ext cx="1188630" cy="16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605738-A72D-4826-356E-7B30780E3826}"/>
              </a:ext>
            </a:extLst>
          </p:cNvPr>
          <p:cNvSpPr/>
          <p:nvPr/>
        </p:nvSpPr>
        <p:spPr>
          <a:xfrm>
            <a:off x="4604911" y="2379705"/>
            <a:ext cx="477427" cy="59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32638E-62A6-D3D2-4815-30DCE4F34555}"/>
              </a:ext>
            </a:extLst>
          </p:cNvPr>
          <p:cNvSpPr/>
          <p:nvPr/>
        </p:nvSpPr>
        <p:spPr>
          <a:xfrm>
            <a:off x="6310680" y="3155685"/>
            <a:ext cx="159928" cy="178065"/>
          </a:xfrm>
          <a:prstGeom prst="rect">
            <a:avLst/>
          </a:prstGeom>
          <a:solidFill>
            <a:srgbClr val="5E8A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8B0F4C-A42F-3436-F766-2BCB456E6DCB}"/>
              </a:ext>
            </a:extLst>
          </p:cNvPr>
          <p:cNvCxnSpPr>
            <a:cxnSpLocks/>
          </p:cNvCxnSpPr>
          <p:nvPr/>
        </p:nvCxnSpPr>
        <p:spPr>
          <a:xfrm>
            <a:off x="3862137" y="4053617"/>
            <a:ext cx="3862137" cy="0"/>
          </a:xfrm>
          <a:prstGeom prst="line">
            <a:avLst/>
          </a:prstGeom>
          <a:ln w="225425" cap="sq">
            <a:solidFill>
              <a:srgbClr val="5E8A7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9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Jens-Ole Petersen</dc:creator>
  <cp:lastModifiedBy>Jens-Ole Petersen</cp:lastModifiedBy>
  <cp:revision>6</cp:revision>
  <dcterms:created xsi:type="dcterms:W3CDTF">2024-01-21T09:09:42Z</dcterms:created>
  <dcterms:modified xsi:type="dcterms:W3CDTF">2024-04-28T11:10:29Z</dcterms:modified>
</cp:coreProperties>
</file>