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1"/>
  </p:handoutMasterIdLst>
  <p:sldIdLst>
    <p:sldId id="272" r:id="rId4"/>
    <p:sldId id="262" r:id="rId5"/>
    <p:sldId id="344" r:id="rId6"/>
    <p:sldId id="266" r:id="rId7"/>
    <p:sldId id="345" r:id="rId8"/>
    <p:sldId id="292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882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0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7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C211-4215-A04F-7C5EB6C9DF58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211-4215-A04F-7C5EB6C9DF5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11-4215-A04F-7C5EB6C9D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C66EC1-0CD8-4107-9F98-AF0E48C49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0EBAA-1898-43EB-BD6F-114432B02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41376-C351-4ACE-B2CE-D6BE648FAA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F7852-48DC-48F8-B4B5-958CEA9DA4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02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C3D1C6-9316-43B9-9EE1-D016C13B63D7}"/>
              </a:ext>
            </a:extLst>
          </p:cNvPr>
          <p:cNvSpPr/>
          <p:nvPr userDrawn="1"/>
        </p:nvSpPr>
        <p:spPr>
          <a:xfrm>
            <a:off x="1" y="0"/>
            <a:ext cx="7267073" cy="6858000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7875" h="6858000">
                <a:moveTo>
                  <a:pt x="0" y="0"/>
                </a:moveTo>
                <a:lnTo>
                  <a:pt x="7557875" y="0"/>
                </a:lnTo>
                <a:lnTo>
                  <a:pt x="4370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760AC20-0645-4AE6-BC4F-285B18B690B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1340647 w 8412345"/>
              <a:gd name="connsiteY4" fmla="*/ 3752847 h 4067177"/>
              <a:gd name="connsiteX5" fmla="*/ 8412344 w 8412345"/>
              <a:gd name="connsiteY5" fmla="*/ 3752847 h 4067177"/>
              <a:gd name="connsiteX6" fmla="*/ 8412344 w 8412345"/>
              <a:gd name="connsiteY6" fmla="*/ 3524256 h 4067177"/>
              <a:gd name="connsiteX7" fmla="*/ 1258986 w 8412345"/>
              <a:gd name="connsiteY7" fmla="*/ 3524256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1340647" y="3752847"/>
                </a:lnTo>
                <a:lnTo>
                  <a:pt x="8412344" y="3752847"/>
                </a:lnTo>
                <a:lnTo>
                  <a:pt x="8412344" y="3524256"/>
                </a:lnTo>
                <a:lnTo>
                  <a:pt x="1258986" y="35242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F0D5D85-25EF-40C1-9119-2AE98DC382A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020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CB68201-6AEB-4BFE-B92F-F7D14A3CB5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888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5E6ADF9-2CA1-4B5D-B4B2-DC799783715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956300" y="0"/>
            <a:ext cx="5346285" cy="6857999"/>
          </a:xfrm>
          <a:custGeom>
            <a:avLst/>
            <a:gdLst>
              <a:gd name="connsiteX0" fmla="*/ 1411644 w 5346285"/>
              <a:gd name="connsiteY0" fmla="*/ 735217 h 6857999"/>
              <a:gd name="connsiteX1" fmla="*/ 1555977 w 5346285"/>
              <a:gd name="connsiteY1" fmla="*/ 742505 h 6857999"/>
              <a:gd name="connsiteX2" fmla="*/ 1692597 w 5346285"/>
              <a:gd name="connsiteY2" fmla="*/ 763356 h 6857999"/>
              <a:gd name="connsiteX3" fmla="*/ 346164 w 5346285"/>
              <a:gd name="connsiteY3" fmla="*/ 2792427 h 6857999"/>
              <a:gd name="connsiteX4" fmla="*/ 1115774 w 5346285"/>
              <a:gd name="connsiteY4" fmla="*/ 2792427 h 6857999"/>
              <a:gd name="connsiteX5" fmla="*/ 2281106 w 5346285"/>
              <a:gd name="connsiteY5" fmla="*/ 1036275 h 6857999"/>
              <a:gd name="connsiteX6" fmla="*/ 2309581 w 5346285"/>
              <a:gd name="connsiteY6" fmla="*/ 1057568 h 6857999"/>
              <a:gd name="connsiteX7" fmla="*/ 2814083 w 5346285"/>
              <a:gd name="connsiteY7" fmla="*/ 1984766 h 6857999"/>
              <a:gd name="connsiteX8" fmla="*/ 2818612 w 5346285"/>
              <a:gd name="connsiteY8" fmla="*/ 2064522 h 6857999"/>
              <a:gd name="connsiteX9" fmla="*/ 2874475 w 5346285"/>
              <a:gd name="connsiteY9" fmla="*/ 2050158 h 6857999"/>
              <a:gd name="connsiteX10" fmla="*/ 3289075 w 5346285"/>
              <a:gd name="connsiteY10" fmla="*/ 2008363 h 6857999"/>
              <a:gd name="connsiteX11" fmla="*/ 5346285 w 5346285"/>
              <a:gd name="connsiteY11" fmla="*/ 4065573 h 6857999"/>
              <a:gd name="connsiteX12" fmla="*/ 3289075 w 5346285"/>
              <a:gd name="connsiteY12" fmla="*/ 6122783 h 6857999"/>
              <a:gd name="connsiteX13" fmla="*/ 1834408 w 5346285"/>
              <a:gd name="connsiteY13" fmla="*/ 5520240 h 6857999"/>
              <a:gd name="connsiteX14" fmla="*/ 1828667 w 5346285"/>
              <a:gd name="connsiteY14" fmla="*/ 5513924 h 6857999"/>
              <a:gd name="connsiteX15" fmla="*/ 936777 w 5346285"/>
              <a:gd name="connsiteY15" fmla="*/ 6857999 h 6857999"/>
              <a:gd name="connsiteX16" fmla="*/ 167167 w 5346285"/>
              <a:gd name="connsiteY16" fmla="*/ 6857999 h 6857999"/>
              <a:gd name="connsiteX17" fmla="*/ 1433594 w 5346285"/>
              <a:gd name="connsiteY17" fmla="*/ 4949498 h 6857999"/>
              <a:gd name="connsiteX18" fmla="*/ 1393531 w 5346285"/>
              <a:gd name="connsiteY18" fmla="*/ 4866332 h 6857999"/>
              <a:gd name="connsiteX19" fmla="*/ 1231865 w 5346285"/>
              <a:gd name="connsiteY19" fmla="*/ 4065573 h 6857999"/>
              <a:gd name="connsiteX20" fmla="*/ 1273661 w 5346285"/>
              <a:gd name="connsiteY20" fmla="*/ 3650974 h 6857999"/>
              <a:gd name="connsiteX21" fmla="*/ 1298900 w 5346285"/>
              <a:gd name="connsiteY21" fmla="*/ 3552812 h 6857999"/>
              <a:gd name="connsiteX22" fmla="*/ 1267312 w 5346285"/>
              <a:gd name="connsiteY22" fmla="*/ 3551217 h 6857999"/>
              <a:gd name="connsiteX23" fmla="*/ 0 w 5346285"/>
              <a:gd name="connsiteY23" fmla="*/ 2146861 h 6857999"/>
              <a:gd name="connsiteX24" fmla="*/ 1411644 w 5346285"/>
              <a:gd name="connsiteY24" fmla="*/ 735217 h 6857999"/>
              <a:gd name="connsiteX25" fmla="*/ 2199138 w 5346285"/>
              <a:gd name="connsiteY25" fmla="*/ 0 h 6857999"/>
              <a:gd name="connsiteX26" fmla="*/ 2968749 w 5346285"/>
              <a:gd name="connsiteY26" fmla="*/ 0 h 6857999"/>
              <a:gd name="connsiteX27" fmla="*/ 2281106 w 5346285"/>
              <a:gd name="connsiteY27" fmla="*/ 1036275 h 6857999"/>
              <a:gd name="connsiteX28" fmla="*/ 2200908 w 5346285"/>
              <a:gd name="connsiteY28" fmla="*/ 976304 h 6857999"/>
              <a:gd name="connsiteX29" fmla="*/ 1696140 w 5346285"/>
              <a:gd name="connsiteY29" fmla="*/ 763897 h 6857999"/>
              <a:gd name="connsiteX30" fmla="*/ 1692597 w 5346285"/>
              <a:gd name="connsiteY30" fmla="*/ 7633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346285" h="6857999">
                <a:moveTo>
                  <a:pt x="1411644" y="735217"/>
                </a:moveTo>
                <a:cubicBezTo>
                  <a:pt x="1460371" y="735217"/>
                  <a:pt x="1508521" y="737686"/>
                  <a:pt x="1555977" y="742505"/>
                </a:cubicBezTo>
                <a:lnTo>
                  <a:pt x="1692597" y="763356"/>
                </a:lnTo>
                <a:lnTo>
                  <a:pt x="346164" y="2792427"/>
                </a:lnTo>
                <a:lnTo>
                  <a:pt x="1115774" y="2792427"/>
                </a:lnTo>
                <a:lnTo>
                  <a:pt x="2281106" y="1036275"/>
                </a:lnTo>
                <a:lnTo>
                  <a:pt x="2309581" y="1057568"/>
                </a:lnTo>
                <a:cubicBezTo>
                  <a:pt x="2584098" y="1284120"/>
                  <a:pt x="2771517" y="1612438"/>
                  <a:pt x="2814083" y="1984766"/>
                </a:cubicBezTo>
                <a:lnTo>
                  <a:pt x="2818612" y="2064522"/>
                </a:lnTo>
                <a:lnTo>
                  <a:pt x="2874475" y="2050158"/>
                </a:lnTo>
                <a:cubicBezTo>
                  <a:pt x="3008395" y="2022754"/>
                  <a:pt x="3147054" y="2008363"/>
                  <a:pt x="3289075" y="2008363"/>
                </a:cubicBezTo>
                <a:cubicBezTo>
                  <a:pt x="4425241" y="2008363"/>
                  <a:pt x="5346285" y="2929407"/>
                  <a:pt x="5346285" y="4065573"/>
                </a:cubicBezTo>
                <a:cubicBezTo>
                  <a:pt x="5346285" y="5201739"/>
                  <a:pt x="4425241" y="6122783"/>
                  <a:pt x="3289075" y="6122783"/>
                </a:cubicBezTo>
                <a:cubicBezTo>
                  <a:pt x="2720992" y="6122783"/>
                  <a:pt x="2206690" y="5892522"/>
                  <a:pt x="1834408" y="5520240"/>
                </a:cubicBezTo>
                <a:lnTo>
                  <a:pt x="1828667" y="5513924"/>
                </a:lnTo>
                <a:lnTo>
                  <a:pt x="936777" y="6857999"/>
                </a:lnTo>
                <a:lnTo>
                  <a:pt x="167167" y="6857999"/>
                </a:lnTo>
                <a:lnTo>
                  <a:pt x="1433594" y="4949498"/>
                </a:lnTo>
                <a:lnTo>
                  <a:pt x="1393531" y="4866332"/>
                </a:lnTo>
                <a:cubicBezTo>
                  <a:pt x="1289431" y="4620211"/>
                  <a:pt x="1231865" y="4349615"/>
                  <a:pt x="1231865" y="4065573"/>
                </a:cubicBezTo>
                <a:cubicBezTo>
                  <a:pt x="1231865" y="3923552"/>
                  <a:pt x="1246257" y="3784893"/>
                  <a:pt x="1273661" y="3650974"/>
                </a:cubicBezTo>
                <a:lnTo>
                  <a:pt x="1298900" y="3552812"/>
                </a:lnTo>
                <a:lnTo>
                  <a:pt x="1267312" y="3551217"/>
                </a:lnTo>
                <a:cubicBezTo>
                  <a:pt x="555482" y="3478927"/>
                  <a:pt x="0" y="2877763"/>
                  <a:pt x="0" y="2146861"/>
                </a:cubicBezTo>
                <a:cubicBezTo>
                  <a:pt x="0" y="1367232"/>
                  <a:pt x="632015" y="735217"/>
                  <a:pt x="1411644" y="735217"/>
                </a:cubicBezTo>
                <a:close/>
                <a:moveTo>
                  <a:pt x="2199138" y="0"/>
                </a:moveTo>
                <a:lnTo>
                  <a:pt x="2968749" y="0"/>
                </a:lnTo>
                <a:lnTo>
                  <a:pt x="2281106" y="1036275"/>
                </a:lnTo>
                <a:lnTo>
                  <a:pt x="2200908" y="976304"/>
                </a:lnTo>
                <a:cubicBezTo>
                  <a:pt x="2050708" y="874831"/>
                  <a:pt x="1879929" y="801505"/>
                  <a:pt x="1696140" y="763897"/>
                </a:cubicBezTo>
                <a:lnTo>
                  <a:pt x="1692597" y="7633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229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AA37609-EE48-4945-848C-682481779A3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" y="0"/>
            <a:ext cx="9621234" cy="6858000"/>
          </a:xfrm>
          <a:custGeom>
            <a:avLst/>
            <a:gdLst>
              <a:gd name="connsiteX0" fmla="*/ 2853265 w 9621234"/>
              <a:gd name="connsiteY0" fmla="*/ 2028524 h 6858000"/>
              <a:gd name="connsiteX1" fmla="*/ 4826000 w 9621234"/>
              <a:gd name="connsiteY1" fmla="*/ 3431038 h 6858000"/>
              <a:gd name="connsiteX2" fmla="*/ 2854761 w 9621234"/>
              <a:gd name="connsiteY2" fmla="*/ 4832489 h 6858000"/>
              <a:gd name="connsiteX3" fmla="*/ 2822059 w 9621234"/>
              <a:gd name="connsiteY3" fmla="*/ 4789070 h 6858000"/>
              <a:gd name="connsiteX4" fmla="*/ 2403936 w 9621234"/>
              <a:gd name="connsiteY4" fmla="*/ 3443286 h 6858000"/>
              <a:gd name="connsiteX5" fmla="*/ 2806135 w 9621234"/>
              <a:gd name="connsiteY5" fmla="*/ 2092659 h 6858000"/>
              <a:gd name="connsiteX6" fmla="*/ 6877797 w 9621234"/>
              <a:gd name="connsiteY6" fmla="*/ 1970178 h 6858000"/>
              <a:gd name="connsiteX7" fmla="*/ 6978948 w 9621234"/>
              <a:gd name="connsiteY7" fmla="*/ 4734303 h 6858000"/>
              <a:gd name="connsiteX8" fmla="*/ 6870992 w 9621234"/>
              <a:gd name="connsiteY8" fmla="*/ 4896961 h 6858000"/>
              <a:gd name="connsiteX9" fmla="*/ 9621234 w 9621234"/>
              <a:gd name="connsiteY9" fmla="*/ 6858000 h 6858000"/>
              <a:gd name="connsiteX10" fmla="*/ 6307151 w 9621234"/>
              <a:gd name="connsiteY10" fmla="*/ 6858000 h 6858000"/>
              <a:gd name="connsiteX11" fmla="*/ 5779323 w 9621234"/>
              <a:gd name="connsiteY11" fmla="*/ 6481637 h 6858000"/>
              <a:gd name="connsiteX12" fmla="*/ 5834204 w 9621234"/>
              <a:gd name="connsiteY12" fmla="*/ 6465764 h 6858000"/>
              <a:gd name="connsiteX13" fmla="*/ 6942383 w 9621234"/>
              <a:gd name="connsiteY13" fmla="*/ 5827420 h 6858000"/>
              <a:gd name="connsiteX14" fmla="*/ 6870974 w 9621234"/>
              <a:gd name="connsiteY14" fmla="*/ 5746593 h 6858000"/>
              <a:gd name="connsiteX15" fmla="*/ 5800140 w 9621234"/>
              <a:gd name="connsiteY15" fmla="*/ 6363425 h 6858000"/>
              <a:gd name="connsiteX16" fmla="*/ 5667386 w 9621234"/>
              <a:gd name="connsiteY16" fmla="*/ 6401822 h 6858000"/>
              <a:gd name="connsiteX17" fmla="*/ 5011435 w 9621234"/>
              <a:gd name="connsiteY17" fmla="*/ 5934101 h 6858000"/>
              <a:gd name="connsiteX18" fmla="*/ 5080493 w 9621234"/>
              <a:gd name="connsiteY18" fmla="*/ 5930614 h 6858000"/>
              <a:gd name="connsiteX19" fmla="*/ 6763778 w 9621234"/>
              <a:gd name="connsiteY19" fmla="*/ 5028515 h 6858000"/>
              <a:gd name="connsiteX20" fmla="*/ 6861919 w 9621234"/>
              <a:gd name="connsiteY20" fmla="*/ 4897273 h 6858000"/>
              <a:gd name="connsiteX21" fmla="*/ 4829615 w 9621234"/>
              <a:gd name="connsiteY21" fmla="*/ 3428999 h 6858000"/>
              <a:gd name="connsiteX22" fmla="*/ 0 w 9621234"/>
              <a:gd name="connsiteY22" fmla="*/ 0 h 6858000"/>
              <a:gd name="connsiteX23" fmla="*/ 2 w 9621234"/>
              <a:gd name="connsiteY23" fmla="*/ 0 h 6858000"/>
              <a:gd name="connsiteX24" fmla="*/ 2775829 w 9621234"/>
              <a:gd name="connsiteY24" fmla="*/ 1973471 h 6858000"/>
              <a:gd name="connsiteX25" fmla="*/ 2726844 w 9621234"/>
              <a:gd name="connsiteY25" fmla="*/ 2040131 h 6858000"/>
              <a:gd name="connsiteX26" fmla="*/ 2308835 w 9621234"/>
              <a:gd name="connsiteY26" fmla="*/ 3443847 h 6858000"/>
              <a:gd name="connsiteX27" fmla="*/ 2743392 w 9621234"/>
              <a:gd name="connsiteY27" fmla="*/ 4842528 h 6858000"/>
              <a:gd name="connsiteX28" fmla="*/ 2777306 w 9621234"/>
              <a:gd name="connsiteY28" fmla="*/ 4887555 h 6858000"/>
              <a:gd name="connsiteX29" fmla="*/ 2304974 w 9621234"/>
              <a:gd name="connsiteY29" fmla="*/ 5223359 h 6858000"/>
              <a:gd name="connsiteX30" fmla="*/ 2297754 w 9621234"/>
              <a:gd name="connsiteY30" fmla="*/ 5213951 h 6858000"/>
              <a:gd name="connsiteX31" fmla="*/ 1834276 w 9621234"/>
              <a:gd name="connsiteY31" fmla="*/ 2635877 h 6858000"/>
              <a:gd name="connsiteX32" fmla="*/ 1730029 w 9621234"/>
              <a:gd name="connsiteY32" fmla="*/ 2608217 h 6858000"/>
              <a:gd name="connsiteX33" fmla="*/ 2209671 w 9621234"/>
              <a:gd name="connsiteY33" fmla="*/ 5276202 h 6858000"/>
              <a:gd name="connsiteX34" fmla="*/ 2217076 w 9621234"/>
              <a:gd name="connsiteY34" fmla="*/ 5285850 h 6858000"/>
              <a:gd name="connsiteX35" fmla="*/ 5735 w 9621234"/>
              <a:gd name="connsiteY35" fmla="*/ 6858000 h 6858000"/>
              <a:gd name="connsiteX36" fmla="*/ 0 w 9621234"/>
              <a:gd name="connsiteY3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21234" h="6858000">
                <a:moveTo>
                  <a:pt x="2853265" y="2028524"/>
                </a:moveTo>
                <a:lnTo>
                  <a:pt x="4826000" y="3431038"/>
                </a:lnTo>
                <a:lnTo>
                  <a:pt x="2854761" y="4832489"/>
                </a:lnTo>
                <a:lnTo>
                  <a:pt x="2822059" y="4789070"/>
                </a:lnTo>
                <a:cubicBezTo>
                  <a:pt x="2560729" y="4405263"/>
                  <a:pt x="2406883" y="3942281"/>
                  <a:pt x="2403936" y="3443286"/>
                </a:cubicBezTo>
                <a:cubicBezTo>
                  <a:pt x="2400990" y="2944292"/>
                  <a:pt x="2549357" y="2479526"/>
                  <a:pt x="2806135" y="2092659"/>
                </a:cubicBezTo>
                <a:close/>
                <a:moveTo>
                  <a:pt x="6877797" y="1970178"/>
                </a:moveTo>
                <a:cubicBezTo>
                  <a:pt x="7464209" y="2793500"/>
                  <a:pt x="7497364" y="3881401"/>
                  <a:pt x="6978948" y="4734303"/>
                </a:cubicBezTo>
                <a:lnTo>
                  <a:pt x="6870992" y="4896961"/>
                </a:lnTo>
                <a:lnTo>
                  <a:pt x="9621234" y="6858000"/>
                </a:lnTo>
                <a:lnTo>
                  <a:pt x="6307151" y="6858000"/>
                </a:lnTo>
                <a:lnTo>
                  <a:pt x="5779323" y="6481637"/>
                </a:lnTo>
                <a:lnTo>
                  <a:pt x="5834204" y="6465764"/>
                </a:lnTo>
                <a:cubicBezTo>
                  <a:pt x="6234233" y="6332749"/>
                  <a:pt x="6612074" y="6119246"/>
                  <a:pt x="6942383" y="5827420"/>
                </a:cubicBezTo>
                <a:lnTo>
                  <a:pt x="6870974" y="5746593"/>
                </a:lnTo>
                <a:cubicBezTo>
                  <a:pt x="6551796" y="6028585"/>
                  <a:pt x="6186689" y="6234893"/>
                  <a:pt x="5800140" y="6363425"/>
                </a:cubicBezTo>
                <a:lnTo>
                  <a:pt x="5667386" y="6401822"/>
                </a:lnTo>
                <a:lnTo>
                  <a:pt x="5011435" y="5934101"/>
                </a:lnTo>
                <a:lnTo>
                  <a:pt x="5080493" y="5930614"/>
                </a:lnTo>
                <a:cubicBezTo>
                  <a:pt x="5756761" y="5861935"/>
                  <a:pt x="6353809" y="5525282"/>
                  <a:pt x="6763778" y="5028515"/>
                </a:cubicBezTo>
                <a:lnTo>
                  <a:pt x="6861919" y="4897273"/>
                </a:lnTo>
                <a:lnTo>
                  <a:pt x="4829615" y="3428999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775829" y="1973471"/>
                </a:lnTo>
                <a:lnTo>
                  <a:pt x="2726844" y="2040131"/>
                </a:lnTo>
                <a:cubicBezTo>
                  <a:pt x="2459973" y="2442204"/>
                  <a:pt x="2305773" y="2925239"/>
                  <a:pt x="2308835" y="3443847"/>
                </a:cubicBezTo>
                <a:cubicBezTo>
                  <a:pt x="2311897" y="3962456"/>
                  <a:pt x="2471791" y="4443635"/>
                  <a:pt x="2743392" y="4842528"/>
                </a:cubicBezTo>
                <a:lnTo>
                  <a:pt x="2777306" y="4887555"/>
                </a:lnTo>
                <a:lnTo>
                  <a:pt x="2304974" y="5223359"/>
                </a:lnTo>
                <a:lnTo>
                  <a:pt x="2297754" y="5213951"/>
                </a:lnTo>
                <a:cubicBezTo>
                  <a:pt x="1780750" y="4481926"/>
                  <a:pt x="1593974" y="3541527"/>
                  <a:pt x="1834276" y="2635877"/>
                </a:cubicBezTo>
                <a:lnTo>
                  <a:pt x="1730029" y="2608217"/>
                </a:lnTo>
                <a:cubicBezTo>
                  <a:pt x="1481347" y="3545452"/>
                  <a:pt x="1674637" y="4518648"/>
                  <a:pt x="2209671" y="5276202"/>
                </a:cubicBezTo>
                <a:lnTo>
                  <a:pt x="2217076" y="5285850"/>
                </a:lnTo>
                <a:lnTo>
                  <a:pt x="57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118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9F62109-B5FA-4FA8-A590-713EB2E5F3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567881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877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4A4DE16-E6D8-44AB-9BB0-26000D522B6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13935" y="1007581"/>
            <a:ext cx="4272015" cy="4842837"/>
          </a:xfrm>
          <a:custGeom>
            <a:avLst/>
            <a:gdLst>
              <a:gd name="connsiteX0" fmla="*/ 2353734 w 4272015"/>
              <a:gd name="connsiteY0" fmla="*/ 0 h 4842837"/>
              <a:gd name="connsiteX1" fmla="*/ 3850928 w 4272015"/>
              <a:gd name="connsiteY1" fmla="*/ 537479 h 4842837"/>
              <a:gd name="connsiteX2" fmla="*/ 3857149 w 4272015"/>
              <a:gd name="connsiteY2" fmla="*/ 543133 h 4842837"/>
              <a:gd name="connsiteX3" fmla="*/ 3591153 w 4272015"/>
              <a:gd name="connsiteY3" fmla="*/ 834148 h 4842837"/>
              <a:gd name="connsiteX4" fmla="*/ 3734536 w 4272015"/>
              <a:gd name="connsiteY4" fmla="*/ 991910 h 4842837"/>
              <a:gd name="connsiteX5" fmla="*/ 4272015 w 4272015"/>
              <a:gd name="connsiteY5" fmla="*/ 2489103 h 4842837"/>
              <a:gd name="connsiteX6" fmla="*/ 1918281 w 4272015"/>
              <a:gd name="connsiteY6" fmla="*/ 4842837 h 4842837"/>
              <a:gd name="connsiteX7" fmla="*/ 421087 w 4272015"/>
              <a:gd name="connsiteY7" fmla="*/ 4305358 h 4842837"/>
              <a:gd name="connsiteX8" fmla="*/ 414866 w 4272015"/>
              <a:gd name="connsiteY8" fmla="*/ 4299704 h 4842837"/>
              <a:gd name="connsiteX9" fmla="*/ 680863 w 4272015"/>
              <a:gd name="connsiteY9" fmla="*/ 4008689 h 4842837"/>
              <a:gd name="connsiteX10" fmla="*/ 537479 w 4272015"/>
              <a:gd name="connsiteY10" fmla="*/ 3850927 h 4842837"/>
              <a:gd name="connsiteX11" fmla="*/ 0 w 4272015"/>
              <a:gd name="connsiteY11" fmla="*/ 2353734 h 4842837"/>
              <a:gd name="connsiteX12" fmla="*/ 2353734 w 4272015"/>
              <a:gd name="connsiteY12" fmla="*/ 0 h 484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2015" h="4842837">
                <a:moveTo>
                  <a:pt x="2353734" y="0"/>
                </a:moveTo>
                <a:cubicBezTo>
                  <a:pt x="2922454" y="0"/>
                  <a:pt x="3444064" y="201705"/>
                  <a:pt x="3850928" y="537479"/>
                </a:cubicBezTo>
                <a:lnTo>
                  <a:pt x="3857149" y="543133"/>
                </a:lnTo>
                <a:lnTo>
                  <a:pt x="3591153" y="834148"/>
                </a:lnTo>
                <a:lnTo>
                  <a:pt x="3734536" y="991910"/>
                </a:lnTo>
                <a:cubicBezTo>
                  <a:pt x="4070310" y="1398774"/>
                  <a:pt x="4272015" y="1920383"/>
                  <a:pt x="4272015" y="2489103"/>
                </a:cubicBezTo>
                <a:cubicBezTo>
                  <a:pt x="4272015" y="3789034"/>
                  <a:pt x="3218212" y="4842837"/>
                  <a:pt x="1918281" y="4842837"/>
                </a:cubicBezTo>
                <a:cubicBezTo>
                  <a:pt x="1349561" y="4842837"/>
                  <a:pt x="827951" y="4641132"/>
                  <a:pt x="421087" y="4305358"/>
                </a:cubicBezTo>
                <a:lnTo>
                  <a:pt x="414866" y="4299704"/>
                </a:lnTo>
                <a:lnTo>
                  <a:pt x="680863" y="4008689"/>
                </a:lnTo>
                <a:lnTo>
                  <a:pt x="537479" y="3850927"/>
                </a:lnTo>
                <a:cubicBezTo>
                  <a:pt x="201705" y="3444063"/>
                  <a:pt x="0" y="2922454"/>
                  <a:pt x="0" y="2353734"/>
                </a:cubicBezTo>
                <a:cubicBezTo>
                  <a:pt x="0" y="1053803"/>
                  <a:pt x="1053803" y="0"/>
                  <a:pt x="2353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6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F5DEDB2-78E8-45EC-AB12-C2290127F53E}"/>
              </a:ext>
            </a:extLst>
          </p:cNvPr>
          <p:cNvSpPr/>
          <p:nvPr userDrawn="1"/>
        </p:nvSpPr>
        <p:spPr>
          <a:xfrm rot="18900000">
            <a:off x="3250422" y="-1989383"/>
            <a:ext cx="10836764" cy="10836766"/>
          </a:xfrm>
          <a:custGeom>
            <a:avLst/>
            <a:gdLst>
              <a:gd name="connsiteX0" fmla="*/ 4849337 w 10836764"/>
              <a:gd name="connsiteY0" fmla="*/ 0 h 10836766"/>
              <a:gd name="connsiteX1" fmla="*/ 10836764 w 10836764"/>
              <a:gd name="connsiteY1" fmla="*/ 5987428 h 10836766"/>
              <a:gd name="connsiteX2" fmla="*/ 5987426 w 10836764"/>
              <a:gd name="connsiteY2" fmla="*/ 10836766 h 10836766"/>
              <a:gd name="connsiteX3" fmla="*/ 1 w 10836764"/>
              <a:gd name="connsiteY3" fmla="*/ 4849340 h 10836766"/>
              <a:gd name="connsiteX4" fmla="*/ 0 w 10836764"/>
              <a:gd name="connsiteY4" fmla="*/ 1529113 h 10836766"/>
              <a:gd name="connsiteX5" fmla="*/ 1529113 w 10836764"/>
              <a:gd name="connsiteY5" fmla="*/ 0 h 1083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6764" h="10836766">
                <a:moveTo>
                  <a:pt x="4849337" y="0"/>
                </a:moveTo>
                <a:lnTo>
                  <a:pt x="10836764" y="5987428"/>
                </a:lnTo>
                <a:lnTo>
                  <a:pt x="5987426" y="10836766"/>
                </a:lnTo>
                <a:lnTo>
                  <a:pt x="1" y="4849340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9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769B23C-815D-4713-8F2F-BE8E52CBCEEB}"/>
              </a:ext>
            </a:extLst>
          </p:cNvPr>
          <p:cNvSpPr/>
          <p:nvPr userDrawn="1"/>
        </p:nvSpPr>
        <p:spPr>
          <a:xfrm rot="18900000">
            <a:off x="11356399" y="1902098"/>
            <a:ext cx="3106966" cy="3106966"/>
          </a:xfrm>
          <a:custGeom>
            <a:avLst/>
            <a:gdLst>
              <a:gd name="connsiteX0" fmla="*/ 3106966 w 3106966"/>
              <a:gd name="connsiteY0" fmla="*/ 0 h 3106966"/>
              <a:gd name="connsiteX1" fmla="*/ 1 w 3106966"/>
              <a:gd name="connsiteY1" fmla="*/ 3106966 h 3106966"/>
              <a:gd name="connsiteX2" fmla="*/ 0 w 3106966"/>
              <a:gd name="connsiteY2" fmla="*/ 1529113 h 3106966"/>
              <a:gd name="connsiteX3" fmla="*/ 1529113 w 3106966"/>
              <a:gd name="connsiteY3" fmla="*/ 0 h 31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966" h="3106966">
                <a:moveTo>
                  <a:pt x="3106966" y="0"/>
                </a:moveTo>
                <a:lnTo>
                  <a:pt x="1" y="3106966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EA3C1A19-98AB-4AE1-AA50-CFAFE72BA9B3}"/>
              </a:ext>
            </a:extLst>
          </p:cNvPr>
          <p:cNvSpPr/>
          <p:nvPr userDrawn="1"/>
        </p:nvSpPr>
        <p:spPr>
          <a:xfrm>
            <a:off x="227150" y="235090"/>
            <a:ext cx="11737700" cy="6387820"/>
          </a:xfrm>
          <a:prstGeom prst="frame">
            <a:avLst>
              <a:gd name="adj1" fmla="val 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5A2085-C8F4-42E8-AE7A-DE98A7BB0208}"/>
              </a:ext>
            </a:extLst>
          </p:cNvPr>
          <p:cNvSpPr/>
          <p:nvPr userDrawn="1"/>
        </p:nvSpPr>
        <p:spPr>
          <a:xfrm>
            <a:off x="11658600" y="5267738"/>
            <a:ext cx="533400" cy="1590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1D007F-2130-45F0-ABBB-58A343741F57}"/>
              </a:ext>
            </a:extLst>
          </p:cNvPr>
          <p:cNvSpPr/>
          <p:nvPr userDrawn="1"/>
        </p:nvSpPr>
        <p:spPr>
          <a:xfrm>
            <a:off x="8777550" y="6415147"/>
            <a:ext cx="3414449" cy="442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24E619-D48B-4FE8-A8D5-803C8127E373}"/>
              </a:ext>
            </a:extLst>
          </p:cNvPr>
          <p:cNvGrpSpPr/>
          <p:nvPr userDrawn="1"/>
        </p:nvGrpSpPr>
        <p:grpSpPr>
          <a:xfrm>
            <a:off x="8777551" y="5831857"/>
            <a:ext cx="1797226" cy="888752"/>
            <a:chOff x="8777551" y="5831857"/>
            <a:chExt cx="1797226" cy="88875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68641D-29B8-455B-9512-62D783BB839D}"/>
                </a:ext>
              </a:extLst>
            </p:cNvPr>
            <p:cNvSpPr/>
            <p:nvPr/>
          </p:nvSpPr>
          <p:spPr>
            <a:xfrm>
              <a:off x="8961268" y="5987308"/>
              <a:ext cx="612315" cy="56772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91CC2C-F738-415D-9065-116ABF663F5E}"/>
                </a:ext>
              </a:extLst>
            </p:cNvPr>
            <p:cNvSpPr/>
            <p:nvPr/>
          </p:nvSpPr>
          <p:spPr>
            <a:xfrm>
              <a:off x="9528376" y="6090459"/>
              <a:ext cx="564757" cy="63015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F6B22D-F05E-45DC-84CA-24A5983DFEE2}"/>
                </a:ext>
              </a:extLst>
            </p:cNvPr>
            <p:cNvSpPr/>
            <p:nvPr/>
          </p:nvSpPr>
          <p:spPr>
            <a:xfrm>
              <a:off x="9662134" y="6086353"/>
              <a:ext cx="564757" cy="63015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835C8BC-2ED6-4E3B-8EB5-D92836849549}"/>
                </a:ext>
              </a:extLst>
            </p:cNvPr>
            <p:cNvSpPr/>
            <p:nvPr/>
          </p:nvSpPr>
          <p:spPr>
            <a:xfrm>
              <a:off x="10357792" y="6506703"/>
              <a:ext cx="216985" cy="160510"/>
            </a:xfrm>
            <a:custGeom>
              <a:avLst/>
              <a:gdLst>
                <a:gd name="connsiteX0" fmla="*/ 376670 w 404003"/>
                <a:gd name="connsiteY0" fmla="*/ 218118 h 298851"/>
                <a:gd name="connsiteX1" fmla="*/ 290888 w 404003"/>
                <a:gd name="connsiteY1" fmla="*/ 210923 h 298851"/>
                <a:gd name="connsiteX2" fmla="*/ 197359 w 404003"/>
                <a:gd name="connsiteY2" fmla="*/ 159454 h 298851"/>
                <a:gd name="connsiteX3" fmla="*/ 154191 w 404003"/>
                <a:gd name="connsiteY3" fmla="*/ 94703 h 298851"/>
                <a:gd name="connsiteX4" fmla="*/ 210087 w 404003"/>
                <a:gd name="connsiteY4" fmla="*/ 67 h 298851"/>
                <a:gd name="connsiteX5" fmla="*/ 293655 w 404003"/>
                <a:gd name="connsiteY5" fmla="*/ 32166 h 298851"/>
                <a:gd name="connsiteX6" fmla="*/ 378883 w 404003"/>
                <a:gd name="connsiteY6" fmla="*/ 157794 h 298851"/>
                <a:gd name="connsiteX7" fmla="*/ 399360 w 404003"/>
                <a:gd name="connsiteY7" fmla="*/ 199855 h 298851"/>
                <a:gd name="connsiteX8" fmla="*/ 389398 w 404003"/>
                <a:gd name="connsiteY8" fmla="*/ 224759 h 298851"/>
                <a:gd name="connsiteX9" fmla="*/ 293102 w 404003"/>
                <a:gd name="connsiteY9" fmla="*/ 255197 h 298851"/>
                <a:gd name="connsiteX10" fmla="*/ 167473 w 404003"/>
                <a:gd name="connsiteY10" fmla="*/ 293938 h 298851"/>
                <a:gd name="connsiteX11" fmla="*/ 62322 w 404003"/>
                <a:gd name="connsiteY11" fmla="*/ 285636 h 298851"/>
                <a:gd name="connsiteX12" fmla="*/ 14174 w 404003"/>
                <a:gd name="connsiteY12" fmla="*/ 245236 h 298851"/>
                <a:gd name="connsiteX13" fmla="*/ 93314 w 404003"/>
                <a:gd name="connsiteY13" fmla="*/ 93596 h 298851"/>
                <a:gd name="connsiteX14" fmla="*/ 146443 w 404003"/>
                <a:gd name="connsiteY14" fmla="*/ 111860 h 298851"/>
                <a:gd name="connsiteX15" fmla="*/ 208427 w 404003"/>
                <a:gd name="connsiteY15" fmla="*/ 184359 h 298851"/>
                <a:gd name="connsiteX16" fmla="*/ 264877 w 404003"/>
                <a:gd name="connsiteY16" fmla="*/ 216457 h 298851"/>
                <a:gd name="connsiteX17" fmla="*/ 376670 w 404003"/>
                <a:gd name="connsiteY17" fmla="*/ 224759 h 298851"/>
                <a:gd name="connsiteX18" fmla="*/ 376670 w 404003"/>
                <a:gd name="connsiteY18" fmla="*/ 218118 h 29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4003" h="298851">
                  <a:moveTo>
                    <a:pt x="376670" y="218118"/>
                  </a:moveTo>
                  <a:cubicBezTo>
                    <a:pt x="347891" y="215351"/>
                    <a:pt x="319113" y="210923"/>
                    <a:pt x="290888" y="210923"/>
                  </a:cubicBezTo>
                  <a:cubicBezTo>
                    <a:pt x="249381" y="210923"/>
                    <a:pt x="218942" y="194320"/>
                    <a:pt x="197359" y="159454"/>
                  </a:cubicBezTo>
                  <a:cubicBezTo>
                    <a:pt x="183523" y="137317"/>
                    <a:pt x="165813" y="117947"/>
                    <a:pt x="154191" y="94703"/>
                  </a:cubicBezTo>
                  <a:cubicBezTo>
                    <a:pt x="128733" y="46555"/>
                    <a:pt x="155851" y="2280"/>
                    <a:pt x="210087" y="67"/>
                  </a:cubicBezTo>
                  <a:cubicBezTo>
                    <a:pt x="242186" y="-1040"/>
                    <a:pt x="269304" y="11689"/>
                    <a:pt x="293655" y="32166"/>
                  </a:cubicBezTo>
                  <a:cubicBezTo>
                    <a:pt x="334056" y="65925"/>
                    <a:pt x="353426" y="114073"/>
                    <a:pt x="378883" y="157794"/>
                  </a:cubicBezTo>
                  <a:cubicBezTo>
                    <a:pt x="386631" y="171076"/>
                    <a:pt x="393273" y="185466"/>
                    <a:pt x="399360" y="199855"/>
                  </a:cubicBezTo>
                  <a:cubicBezTo>
                    <a:pt x="404341" y="210923"/>
                    <a:pt x="411535" y="220332"/>
                    <a:pt x="389398" y="224759"/>
                  </a:cubicBezTo>
                  <a:cubicBezTo>
                    <a:pt x="356746" y="231400"/>
                    <a:pt x="325201" y="245236"/>
                    <a:pt x="293102" y="255197"/>
                  </a:cubicBezTo>
                  <a:cubicBezTo>
                    <a:pt x="251595" y="268480"/>
                    <a:pt x="210087" y="282869"/>
                    <a:pt x="167473" y="293938"/>
                  </a:cubicBezTo>
                  <a:cubicBezTo>
                    <a:pt x="132054" y="303346"/>
                    <a:pt x="95527" y="303346"/>
                    <a:pt x="62322" y="285636"/>
                  </a:cubicBezTo>
                  <a:cubicBezTo>
                    <a:pt x="44059" y="275674"/>
                    <a:pt x="25242" y="261839"/>
                    <a:pt x="14174" y="245236"/>
                  </a:cubicBezTo>
                  <a:cubicBezTo>
                    <a:pt x="-24566" y="187126"/>
                    <a:pt x="20815" y="103004"/>
                    <a:pt x="93314" y="93596"/>
                  </a:cubicBezTo>
                  <a:cubicBezTo>
                    <a:pt x="114897" y="90829"/>
                    <a:pt x="132054" y="95810"/>
                    <a:pt x="146443" y="111860"/>
                  </a:cubicBezTo>
                  <a:cubicBezTo>
                    <a:pt x="167473" y="135657"/>
                    <a:pt x="188504" y="159454"/>
                    <a:pt x="208427" y="184359"/>
                  </a:cubicBezTo>
                  <a:cubicBezTo>
                    <a:pt x="223370" y="203175"/>
                    <a:pt x="239973" y="215351"/>
                    <a:pt x="264877" y="216457"/>
                  </a:cubicBezTo>
                  <a:cubicBezTo>
                    <a:pt x="302510" y="218118"/>
                    <a:pt x="339590" y="221992"/>
                    <a:pt x="376670" y="224759"/>
                  </a:cubicBezTo>
                  <a:cubicBezTo>
                    <a:pt x="376116" y="223099"/>
                    <a:pt x="376116" y="220885"/>
                    <a:pt x="376670" y="21811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3AB4C5-81E9-481C-B8B2-7AF55D4AE61F}"/>
                </a:ext>
              </a:extLst>
            </p:cNvPr>
            <p:cNvSpPr/>
            <p:nvPr/>
          </p:nvSpPr>
          <p:spPr>
            <a:xfrm>
              <a:off x="8919987" y="6540914"/>
              <a:ext cx="225903" cy="121869"/>
            </a:xfrm>
            <a:custGeom>
              <a:avLst/>
              <a:gdLst>
                <a:gd name="connsiteX0" fmla="*/ 421042 w 420606"/>
                <a:gd name="connsiteY0" fmla="*/ 153867 h 226905"/>
                <a:gd name="connsiteX1" fmla="*/ 360165 w 420606"/>
                <a:gd name="connsiteY1" fmla="*/ 170469 h 226905"/>
                <a:gd name="connsiteX2" fmla="*/ 197457 w 420606"/>
                <a:gd name="connsiteY2" fmla="*/ 219171 h 226905"/>
                <a:gd name="connsiteX3" fmla="*/ 50245 w 420606"/>
                <a:gd name="connsiteY3" fmla="*/ 198694 h 226905"/>
                <a:gd name="connsiteX4" fmla="*/ 4310 w 420606"/>
                <a:gd name="connsiteY4" fmla="*/ 145565 h 226905"/>
                <a:gd name="connsiteX5" fmla="*/ 2096 w 420606"/>
                <a:gd name="connsiteY5" fmla="*/ 138924 h 226905"/>
                <a:gd name="connsiteX6" fmla="*/ 118316 w 420606"/>
                <a:gd name="connsiteY6" fmla="*/ 13 h 226905"/>
                <a:gd name="connsiteX7" fmla="*/ 163144 w 420606"/>
                <a:gd name="connsiteY7" fmla="*/ 26578 h 226905"/>
                <a:gd name="connsiteX8" fmla="*/ 225128 w 420606"/>
                <a:gd name="connsiteY8" fmla="*/ 99077 h 226905"/>
                <a:gd name="connsiteX9" fmla="*/ 292647 w 420606"/>
                <a:gd name="connsiteY9" fmla="*/ 135603 h 226905"/>
                <a:gd name="connsiteX10" fmla="*/ 419935 w 420606"/>
                <a:gd name="connsiteY10" fmla="*/ 146672 h 226905"/>
                <a:gd name="connsiteX11" fmla="*/ 421042 w 420606"/>
                <a:gd name="connsiteY11" fmla="*/ 153867 h 22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0606" h="226905">
                  <a:moveTo>
                    <a:pt x="421042" y="153867"/>
                  </a:moveTo>
                  <a:cubicBezTo>
                    <a:pt x="400565" y="159401"/>
                    <a:pt x="380088" y="164382"/>
                    <a:pt x="360165" y="170469"/>
                  </a:cubicBezTo>
                  <a:cubicBezTo>
                    <a:pt x="305929" y="186519"/>
                    <a:pt x="251693" y="203675"/>
                    <a:pt x="197457" y="219171"/>
                  </a:cubicBezTo>
                  <a:cubicBezTo>
                    <a:pt x="145434" y="234114"/>
                    <a:pt x="94519" y="233007"/>
                    <a:pt x="50245" y="198694"/>
                  </a:cubicBezTo>
                  <a:cubicBezTo>
                    <a:pt x="31982" y="184858"/>
                    <a:pt x="19253" y="163828"/>
                    <a:pt x="4310" y="145565"/>
                  </a:cubicBezTo>
                  <a:cubicBezTo>
                    <a:pt x="2650" y="143905"/>
                    <a:pt x="2096" y="141138"/>
                    <a:pt x="2096" y="138924"/>
                  </a:cubicBezTo>
                  <a:cubicBezTo>
                    <a:pt x="-11739" y="66978"/>
                    <a:pt x="44710" y="-1094"/>
                    <a:pt x="118316" y="13"/>
                  </a:cubicBezTo>
                  <a:cubicBezTo>
                    <a:pt x="138240" y="13"/>
                    <a:pt x="151522" y="13849"/>
                    <a:pt x="163144" y="26578"/>
                  </a:cubicBezTo>
                  <a:cubicBezTo>
                    <a:pt x="184728" y="50375"/>
                    <a:pt x="205758" y="74173"/>
                    <a:pt x="225128" y="99077"/>
                  </a:cubicBezTo>
                  <a:cubicBezTo>
                    <a:pt x="242838" y="121768"/>
                    <a:pt x="263315" y="133943"/>
                    <a:pt x="292647" y="135603"/>
                  </a:cubicBezTo>
                  <a:cubicBezTo>
                    <a:pt x="335261" y="137817"/>
                    <a:pt x="377321" y="142798"/>
                    <a:pt x="419935" y="146672"/>
                  </a:cubicBezTo>
                  <a:cubicBezTo>
                    <a:pt x="420489" y="149439"/>
                    <a:pt x="420489" y="151653"/>
                    <a:pt x="421042" y="15386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20A4D9-AC36-4C3F-9A28-759C311F8EF1}"/>
                </a:ext>
              </a:extLst>
            </p:cNvPr>
            <p:cNvSpPr/>
            <p:nvPr/>
          </p:nvSpPr>
          <p:spPr>
            <a:xfrm>
              <a:off x="10075965" y="6293455"/>
              <a:ext cx="222930" cy="222930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C19C86C-2241-446D-BCA2-CF20D11829E3}"/>
                </a:ext>
              </a:extLst>
            </p:cNvPr>
            <p:cNvSpPr/>
            <p:nvPr/>
          </p:nvSpPr>
          <p:spPr>
            <a:xfrm>
              <a:off x="10300330" y="6286001"/>
              <a:ext cx="231848" cy="222930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07D3DC-D2A3-432F-981A-384AC24DA6D0}"/>
                </a:ext>
              </a:extLst>
            </p:cNvPr>
            <p:cNvSpPr/>
            <p:nvPr/>
          </p:nvSpPr>
          <p:spPr>
            <a:xfrm>
              <a:off x="9545895" y="6310723"/>
              <a:ext cx="255627" cy="222930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25179F0-A3D1-421F-B293-6473AE211256}"/>
                </a:ext>
              </a:extLst>
            </p:cNvPr>
            <p:cNvSpPr/>
            <p:nvPr/>
          </p:nvSpPr>
          <p:spPr>
            <a:xfrm>
              <a:off x="9004283" y="6487394"/>
              <a:ext cx="151593" cy="127813"/>
            </a:xfrm>
            <a:custGeom>
              <a:avLst/>
              <a:gdLst>
                <a:gd name="connsiteX0" fmla="*/ 74821 w 282248"/>
                <a:gd name="connsiteY0" fmla="*/ 44 h 237974"/>
                <a:gd name="connsiteX1" fmla="*/ 198789 w 282248"/>
                <a:gd name="connsiteY1" fmla="*/ 75310 h 237974"/>
                <a:gd name="connsiteX2" fmla="*/ 276269 w 282248"/>
                <a:gd name="connsiteY2" fmla="*/ 209240 h 237974"/>
                <a:gd name="connsiteX3" fmla="*/ 284570 w 282248"/>
                <a:gd name="connsiteY3" fmla="*/ 242999 h 237974"/>
                <a:gd name="connsiteX4" fmla="*/ 253025 w 282248"/>
                <a:gd name="connsiteY4" fmla="*/ 239679 h 237974"/>
                <a:gd name="connsiteX5" fmla="*/ 134038 w 282248"/>
                <a:gd name="connsiteY5" fmla="*/ 226396 h 237974"/>
                <a:gd name="connsiteX6" fmla="*/ 78141 w 282248"/>
                <a:gd name="connsiteY6" fmla="*/ 195958 h 237974"/>
                <a:gd name="connsiteX7" fmla="*/ 5642 w 282248"/>
                <a:gd name="connsiteY7" fmla="*/ 90806 h 237974"/>
                <a:gd name="connsiteX8" fmla="*/ 65966 w 282248"/>
                <a:gd name="connsiteY8" fmla="*/ 44 h 237974"/>
                <a:gd name="connsiteX9" fmla="*/ 74821 w 282248"/>
                <a:gd name="connsiteY9" fmla="*/ 44 h 23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248" h="237974">
                  <a:moveTo>
                    <a:pt x="74821" y="44"/>
                  </a:moveTo>
                  <a:cubicBezTo>
                    <a:pt x="130717" y="1151"/>
                    <a:pt x="169457" y="32696"/>
                    <a:pt x="198789" y="75310"/>
                  </a:cubicBezTo>
                  <a:cubicBezTo>
                    <a:pt x="227567" y="117925"/>
                    <a:pt x="251365" y="163859"/>
                    <a:pt x="276269" y="209240"/>
                  </a:cubicBezTo>
                  <a:cubicBezTo>
                    <a:pt x="281803" y="219202"/>
                    <a:pt x="281803" y="231377"/>
                    <a:pt x="284570" y="242999"/>
                  </a:cubicBezTo>
                  <a:cubicBezTo>
                    <a:pt x="274055" y="241893"/>
                    <a:pt x="263540" y="241339"/>
                    <a:pt x="253025" y="239679"/>
                  </a:cubicBezTo>
                  <a:cubicBezTo>
                    <a:pt x="213178" y="235252"/>
                    <a:pt x="173885" y="230271"/>
                    <a:pt x="134038" y="226396"/>
                  </a:cubicBezTo>
                  <a:cubicBezTo>
                    <a:pt x="110794" y="224183"/>
                    <a:pt x="93084" y="215328"/>
                    <a:pt x="78141" y="195958"/>
                  </a:cubicBezTo>
                  <a:cubicBezTo>
                    <a:pt x="52130" y="162199"/>
                    <a:pt x="23352" y="130653"/>
                    <a:pt x="5642" y="90806"/>
                  </a:cubicBezTo>
                  <a:cubicBezTo>
                    <a:pt x="-14835" y="43765"/>
                    <a:pt x="23905" y="-1616"/>
                    <a:pt x="65966" y="44"/>
                  </a:cubicBezTo>
                  <a:cubicBezTo>
                    <a:pt x="68733" y="44"/>
                    <a:pt x="71500" y="44"/>
                    <a:pt x="74821" y="4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7B789A-1B22-4C6C-B398-132E1E36B903}"/>
                </a:ext>
              </a:extLst>
            </p:cNvPr>
            <p:cNvSpPr/>
            <p:nvPr/>
          </p:nvSpPr>
          <p:spPr>
            <a:xfrm>
              <a:off x="9393195" y="5880987"/>
              <a:ext cx="202124" cy="109979"/>
            </a:xfrm>
            <a:custGeom>
              <a:avLst/>
              <a:gdLst>
                <a:gd name="connsiteX0" fmla="*/ 381193 w 376331"/>
                <a:gd name="connsiteY0" fmla="*/ 140682 h 204768"/>
                <a:gd name="connsiteX1" fmla="*/ 315335 w 376331"/>
                <a:gd name="connsiteY1" fmla="*/ 158392 h 204768"/>
                <a:gd name="connsiteX2" fmla="*/ 179191 w 376331"/>
                <a:gd name="connsiteY2" fmla="*/ 199899 h 204768"/>
                <a:gd name="connsiteX3" fmla="*/ 43048 w 376331"/>
                <a:gd name="connsiteY3" fmla="*/ 182743 h 204768"/>
                <a:gd name="connsiteX4" fmla="*/ 9842 w 376331"/>
                <a:gd name="connsiteY4" fmla="*/ 62649 h 204768"/>
                <a:gd name="connsiteX5" fmla="*/ 109459 w 376331"/>
                <a:gd name="connsiteY5" fmla="*/ 665 h 204768"/>
                <a:gd name="connsiteX6" fmla="*/ 143772 w 376331"/>
                <a:gd name="connsiteY6" fmla="*/ 18928 h 204768"/>
                <a:gd name="connsiteX7" fmla="*/ 191367 w 376331"/>
                <a:gd name="connsiteY7" fmla="*/ 73717 h 204768"/>
                <a:gd name="connsiteX8" fmla="*/ 225126 w 376331"/>
                <a:gd name="connsiteY8" fmla="*/ 110797 h 204768"/>
                <a:gd name="connsiteX9" fmla="*/ 254458 w 376331"/>
                <a:gd name="connsiteY9" fmla="*/ 122419 h 204768"/>
                <a:gd name="connsiteX10" fmla="*/ 380639 w 376331"/>
                <a:gd name="connsiteY10" fmla="*/ 134595 h 204768"/>
                <a:gd name="connsiteX11" fmla="*/ 381193 w 376331"/>
                <a:gd name="connsiteY11" fmla="*/ 140682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331" h="204768">
                  <a:moveTo>
                    <a:pt x="381193" y="140682"/>
                  </a:moveTo>
                  <a:cubicBezTo>
                    <a:pt x="359056" y="146770"/>
                    <a:pt x="337472" y="152304"/>
                    <a:pt x="315335" y="158392"/>
                  </a:cubicBezTo>
                  <a:cubicBezTo>
                    <a:pt x="269954" y="172228"/>
                    <a:pt x="225126" y="187170"/>
                    <a:pt x="179191" y="199899"/>
                  </a:cubicBezTo>
                  <a:cubicBezTo>
                    <a:pt x="132150" y="212628"/>
                    <a:pt x="85662" y="213735"/>
                    <a:pt x="43048" y="182743"/>
                  </a:cubicBezTo>
                  <a:cubicBezTo>
                    <a:pt x="-2333" y="150644"/>
                    <a:pt x="-8974" y="119652"/>
                    <a:pt x="9842" y="62649"/>
                  </a:cubicBezTo>
                  <a:cubicBezTo>
                    <a:pt x="24231" y="18928"/>
                    <a:pt x="63525" y="-4316"/>
                    <a:pt x="109459" y="665"/>
                  </a:cubicBezTo>
                  <a:cubicBezTo>
                    <a:pt x="121635" y="1772"/>
                    <a:pt x="134364" y="10073"/>
                    <a:pt x="143772" y="18928"/>
                  </a:cubicBezTo>
                  <a:cubicBezTo>
                    <a:pt x="160928" y="36084"/>
                    <a:pt x="175871" y="55454"/>
                    <a:pt x="191367" y="73717"/>
                  </a:cubicBezTo>
                  <a:cubicBezTo>
                    <a:pt x="202436" y="86446"/>
                    <a:pt x="212397" y="100282"/>
                    <a:pt x="225126" y="110797"/>
                  </a:cubicBezTo>
                  <a:cubicBezTo>
                    <a:pt x="232874" y="117438"/>
                    <a:pt x="244496" y="121312"/>
                    <a:pt x="254458" y="122419"/>
                  </a:cubicBezTo>
                  <a:cubicBezTo>
                    <a:pt x="296519" y="127400"/>
                    <a:pt x="338579" y="130720"/>
                    <a:pt x="380639" y="134595"/>
                  </a:cubicBezTo>
                  <a:cubicBezTo>
                    <a:pt x="380639" y="137362"/>
                    <a:pt x="381193" y="139022"/>
                    <a:pt x="381193" y="14068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BAFD1B-969F-4E69-93AF-74C8FD524AF5}"/>
                </a:ext>
              </a:extLst>
            </p:cNvPr>
            <p:cNvSpPr/>
            <p:nvPr/>
          </p:nvSpPr>
          <p:spPr>
            <a:xfrm>
              <a:off x="9781415" y="6008508"/>
              <a:ext cx="151593" cy="112951"/>
            </a:xfrm>
            <a:custGeom>
              <a:avLst/>
              <a:gdLst>
                <a:gd name="connsiteX0" fmla="*/ 160885 w 282248"/>
                <a:gd name="connsiteY0" fmla="*/ 142889 h 210303"/>
                <a:gd name="connsiteX1" fmla="*/ 268803 w 282248"/>
                <a:gd name="connsiteY1" fmla="*/ 163919 h 210303"/>
                <a:gd name="connsiteX2" fmla="*/ 230617 w 282248"/>
                <a:gd name="connsiteY2" fmla="*/ 174988 h 210303"/>
                <a:gd name="connsiteX3" fmla="*/ 124359 w 282248"/>
                <a:gd name="connsiteY3" fmla="*/ 207087 h 210303"/>
                <a:gd name="connsiteX4" fmla="*/ 21421 w 282248"/>
                <a:gd name="connsiteY4" fmla="*/ 188823 h 210303"/>
                <a:gd name="connsiteX5" fmla="*/ 1497 w 282248"/>
                <a:gd name="connsiteY5" fmla="*/ 140675 h 210303"/>
                <a:gd name="connsiteX6" fmla="*/ 5371 w 282248"/>
                <a:gd name="connsiteY6" fmla="*/ 118538 h 210303"/>
                <a:gd name="connsiteX7" fmla="*/ 111076 w 282248"/>
                <a:gd name="connsiteY7" fmla="*/ 82565 h 210303"/>
                <a:gd name="connsiteX8" fmla="*/ 109969 w 282248"/>
                <a:gd name="connsiteY8" fmla="*/ 68176 h 210303"/>
                <a:gd name="connsiteX9" fmla="*/ 114397 w 282248"/>
                <a:gd name="connsiteY9" fmla="*/ 15047 h 210303"/>
                <a:gd name="connsiteX10" fmla="*/ 174167 w 282248"/>
                <a:gd name="connsiteY10" fmla="*/ 3425 h 210303"/>
                <a:gd name="connsiteX11" fmla="*/ 236151 w 282248"/>
                <a:gd name="connsiteY11" fmla="*/ 51573 h 210303"/>
                <a:gd name="connsiteX12" fmla="*/ 282086 w 282248"/>
                <a:gd name="connsiteY12" fmla="*/ 135141 h 210303"/>
                <a:gd name="connsiteX13" fmla="*/ 284299 w 282248"/>
                <a:gd name="connsiteY13" fmla="*/ 154511 h 210303"/>
                <a:gd name="connsiteX14" fmla="*/ 266590 w 282248"/>
                <a:gd name="connsiteY14" fmla="*/ 154511 h 210303"/>
                <a:gd name="connsiteX15" fmla="*/ 160885 w 282248"/>
                <a:gd name="connsiteY15" fmla="*/ 14288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60885" y="142889"/>
                  </a:moveTo>
                  <a:cubicBezTo>
                    <a:pt x="192984" y="161705"/>
                    <a:pt x="231170" y="152297"/>
                    <a:pt x="268803" y="163919"/>
                  </a:cubicBezTo>
                  <a:cubicBezTo>
                    <a:pt x="253861" y="168347"/>
                    <a:pt x="242239" y="171667"/>
                    <a:pt x="230617" y="174988"/>
                  </a:cubicBezTo>
                  <a:cubicBezTo>
                    <a:pt x="195197" y="185503"/>
                    <a:pt x="159778" y="196571"/>
                    <a:pt x="124359" y="207087"/>
                  </a:cubicBezTo>
                  <a:cubicBezTo>
                    <a:pt x="87279" y="218155"/>
                    <a:pt x="52413" y="214281"/>
                    <a:pt x="21421" y="188823"/>
                  </a:cubicBezTo>
                  <a:cubicBezTo>
                    <a:pt x="6478" y="176648"/>
                    <a:pt x="-4037" y="162259"/>
                    <a:pt x="1497" y="140675"/>
                  </a:cubicBezTo>
                  <a:cubicBezTo>
                    <a:pt x="3711" y="133481"/>
                    <a:pt x="4264" y="125732"/>
                    <a:pt x="5371" y="118538"/>
                  </a:cubicBezTo>
                  <a:cubicBezTo>
                    <a:pt x="10352" y="77584"/>
                    <a:pt x="71229" y="44932"/>
                    <a:pt x="111076" y="82565"/>
                  </a:cubicBezTo>
                  <a:cubicBezTo>
                    <a:pt x="110523" y="76477"/>
                    <a:pt x="111629" y="71496"/>
                    <a:pt x="109969" y="68176"/>
                  </a:cubicBezTo>
                  <a:cubicBezTo>
                    <a:pt x="100561" y="49359"/>
                    <a:pt x="99454" y="30543"/>
                    <a:pt x="114397" y="15047"/>
                  </a:cubicBezTo>
                  <a:cubicBezTo>
                    <a:pt x="130999" y="-2663"/>
                    <a:pt x="152583" y="-2110"/>
                    <a:pt x="174167" y="3425"/>
                  </a:cubicBezTo>
                  <a:cubicBezTo>
                    <a:pt x="201285" y="10619"/>
                    <a:pt x="221762" y="28329"/>
                    <a:pt x="236151" y="51573"/>
                  </a:cubicBezTo>
                  <a:cubicBezTo>
                    <a:pt x="252754" y="78691"/>
                    <a:pt x="267143" y="106916"/>
                    <a:pt x="282086" y="135141"/>
                  </a:cubicBezTo>
                  <a:cubicBezTo>
                    <a:pt x="284853" y="140675"/>
                    <a:pt x="283746" y="147870"/>
                    <a:pt x="284299" y="154511"/>
                  </a:cubicBezTo>
                  <a:cubicBezTo>
                    <a:pt x="278212" y="154511"/>
                    <a:pt x="272124" y="155618"/>
                    <a:pt x="266590" y="154511"/>
                  </a:cubicBezTo>
                  <a:cubicBezTo>
                    <a:pt x="230617" y="151190"/>
                    <a:pt x="195751" y="147316"/>
                    <a:pt x="160885" y="14288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3B01746-8F99-4D52-B8D3-616564D701AE}"/>
                </a:ext>
              </a:extLst>
            </p:cNvPr>
            <p:cNvSpPr/>
            <p:nvPr/>
          </p:nvSpPr>
          <p:spPr>
            <a:xfrm>
              <a:off x="8777551" y="5976521"/>
              <a:ext cx="151593" cy="112951"/>
            </a:xfrm>
            <a:custGeom>
              <a:avLst/>
              <a:gdLst>
                <a:gd name="connsiteX0" fmla="*/ 271725 w 282248"/>
                <a:gd name="connsiteY0" fmla="*/ 158170 h 210303"/>
                <a:gd name="connsiteX1" fmla="*/ 261764 w 282248"/>
                <a:gd name="connsiteY1" fmla="*/ 166471 h 210303"/>
                <a:gd name="connsiteX2" fmla="*/ 111784 w 282248"/>
                <a:gd name="connsiteY2" fmla="*/ 209639 h 210303"/>
                <a:gd name="connsiteX3" fmla="*/ 18255 w 282248"/>
                <a:gd name="connsiteY3" fmla="*/ 185841 h 210303"/>
                <a:gd name="connsiteX4" fmla="*/ 43712 w 282248"/>
                <a:gd name="connsiteY4" fmla="*/ 70175 h 210303"/>
                <a:gd name="connsiteX5" fmla="*/ 116212 w 282248"/>
                <a:gd name="connsiteY5" fmla="*/ 88438 h 210303"/>
                <a:gd name="connsiteX6" fmla="*/ 102929 w 282248"/>
                <a:gd name="connsiteY6" fmla="*/ 61320 h 210303"/>
                <a:gd name="connsiteX7" fmla="*/ 137795 w 282248"/>
                <a:gd name="connsiteY7" fmla="*/ 996 h 210303"/>
                <a:gd name="connsiteX8" fmla="*/ 194799 w 282248"/>
                <a:gd name="connsiteY8" fmla="*/ 15939 h 210303"/>
                <a:gd name="connsiteX9" fmla="*/ 240733 w 282248"/>
                <a:gd name="connsiteY9" fmla="*/ 66854 h 210303"/>
                <a:gd name="connsiteX10" fmla="*/ 282794 w 282248"/>
                <a:gd name="connsiteY10" fmla="*/ 141014 h 210303"/>
                <a:gd name="connsiteX11" fmla="*/ 271725 w 282248"/>
                <a:gd name="connsiteY11" fmla="*/ 158170 h 210303"/>
                <a:gd name="connsiteX12" fmla="*/ 154952 w 282248"/>
                <a:gd name="connsiteY12" fmla="*/ 139353 h 210303"/>
                <a:gd name="connsiteX13" fmla="*/ 271725 w 282248"/>
                <a:gd name="connsiteY13" fmla="*/ 158170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248" h="210303">
                  <a:moveTo>
                    <a:pt x="271725" y="158170"/>
                  </a:moveTo>
                  <a:cubicBezTo>
                    <a:pt x="268405" y="160937"/>
                    <a:pt x="265638" y="165365"/>
                    <a:pt x="261764" y="166471"/>
                  </a:cubicBezTo>
                  <a:cubicBezTo>
                    <a:pt x="211955" y="181414"/>
                    <a:pt x="162146" y="196910"/>
                    <a:pt x="111784" y="209639"/>
                  </a:cubicBezTo>
                  <a:cubicBezTo>
                    <a:pt x="77472" y="218494"/>
                    <a:pt x="47033" y="209086"/>
                    <a:pt x="18255" y="185841"/>
                  </a:cubicBezTo>
                  <a:cubicBezTo>
                    <a:pt x="-19378" y="155956"/>
                    <a:pt x="7186" y="79030"/>
                    <a:pt x="43712" y="70175"/>
                  </a:cubicBezTo>
                  <a:cubicBezTo>
                    <a:pt x="72491" y="62980"/>
                    <a:pt x="95735" y="64641"/>
                    <a:pt x="116212" y="88438"/>
                  </a:cubicBezTo>
                  <a:cubicBezTo>
                    <a:pt x="111784" y="79583"/>
                    <a:pt x="106803" y="70728"/>
                    <a:pt x="102929" y="61320"/>
                  </a:cubicBezTo>
                  <a:cubicBezTo>
                    <a:pt x="91307" y="31988"/>
                    <a:pt x="106803" y="5977"/>
                    <a:pt x="137795" y="996"/>
                  </a:cubicBezTo>
                  <a:cubicBezTo>
                    <a:pt x="159379" y="-2324"/>
                    <a:pt x="179303" y="2656"/>
                    <a:pt x="194799" y="15939"/>
                  </a:cubicBezTo>
                  <a:cubicBezTo>
                    <a:pt x="211955" y="30881"/>
                    <a:pt x="228004" y="48038"/>
                    <a:pt x="240733" y="66854"/>
                  </a:cubicBezTo>
                  <a:cubicBezTo>
                    <a:pt x="256783" y="90098"/>
                    <a:pt x="268958" y="116109"/>
                    <a:pt x="282794" y="141014"/>
                  </a:cubicBezTo>
                  <a:cubicBezTo>
                    <a:pt x="289435" y="153189"/>
                    <a:pt x="286668" y="159830"/>
                    <a:pt x="271725" y="158170"/>
                  </a:cubicBezTo>
                  <a:cubicBezTo>
                    <a:pt x="232432" y="152082"/>
                    <a:pt x="193692" y="145995"/>
                    <a:pt x="154952" y="139353"/>
                  </a:cubicBezTo>
                  <a:cubicBezTo>
                    <a:pt x="192031" y="158723"/>
                    <a:pt x="232432" y="157063"/>
                    <a:pt x="271725" y="1581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160ED6E-0A7B-4D11-910E-1734ED91DEDE}"/>
                </a:ext>
              </a:extLst>
            </p:cNvPr>
            <p:cNvSpPr/>
            <p:nvPr/>
          </p:nvSpPr>
          <p:spPr>
            <a:xfrm>
              <a:off x="10295719" y="5910303"/>
              <a:ext cx="151593" cy="112951"/>
            </a:xfrm>
            <a:custGeom>
              <a:avLst/>
              <a:gdLst>
                <a:gd name="connsiteX0" fmla="*/ 152990 w 282248"/>
                <a:gd name="connsiteY0" fmla="*/ 142549 h 210303"/>
                <a:gd name="connsiteX1" fmla="*/ 267550 w 282248"/>
                <a:gd name="connsiteY1" fmla="*/ 163579 h 210303"/>
                <a:gd name="connsiteX2" fmla="*/ 248733 w 282248"/>
                <a:gd name="connsiteY2" fmla="*/ 170220 h 210303"/>
                <a:gd name="connsiteX3" fmla="*/ 137494 w 282248"/>
                <a:gd name="connsiteY3" fmla="*/ 203426 h 210303"/>
                <a:gd name="connsiteX4" fmla="*/ 25148 w 282248"/>
                <a:gd name="connsiteY4" fmla="*/ 191804 h 210303"/>
                <a:gd name="connsiteX5" fmla="*/ 1350 w 282248"/>
                <a:gd name="connsiteY5" fmla="*/ 127606 h 210303"/>
                <a:gd name="connsiteX6" fmla="*/ 47285 w 282248"/>
                <a:gd name="connsiteY6" fmla="*/ 70603 h 210303"/>
                <a:gd name="connsiteX7" fmla="*/ 112036 w 282248"/>
                <a:gd name="connsiteY7" fmla="*/ 90527 h 210303"/>
                <a:gd name="connsiteX8" fmla="*/ 121998 w 282248"/>
                <a:gd name="connsiteY8" fmla="*/ 99382 h 210303"/>
                <a:gd name="connsiteX9" fmla="*/ 107609 w 282248"/>
                <a:gd name="connsiteY9" fmla="*/ 67283 h 210303"/>
                <a:gd name="connsiteX10" fmla="*/ 115910 w 282248"/>
                <a:gd name="connsiteY10" fmla="*/ 13047 h 210303"/>
                <a:gd name="connsiteX11" fmla="*/ 171253 w 282248"/>
                <a:gd name="connsiteY11" fmla="*/ 3638 h 210303"/>
                <a:gd name="connsiteX12" fmla="*/ 228256 w 282248"/>
                <a:gd name="connsiteY12" fmla="*/ 46806 h 210303"/>
                <a:gd name="connsiteX13" fmla="*/ 281385 w 282248"/>
                <a:gd name="connsiteY13" fmla="*/ 142549 h 210303"/>
                <a:gd name="connsiteX14" fmla="*/ 286366 w 282248"/>
                <a:gd name="connsiteY14" fmla="*/ 159152 h 210303"/>
                <a:gd name="connsiteX15" fmla="*/ 220508 w 282248"/>
                <a:gd name="connsiteY15" fmla="*/ 150297 h 210303"/>
                <a:gd name="connsiteX16" fmla="*/ 152990 w 282248"/>
                <a:gd name="connsiteY16" fmla="*/ 14254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2248" h="210303">
                  <a:moveTo>
                    <a:pt x="152990" y="142549"/>
                  </a:moveTo>
                  <a:cubicBezTo>
                    <a:pt x="190623" y="164133"/>
                    <a:pt x="229363" y="151957"/>
                    <a:pt x="267550" y="163579"/>
                  </a:cubicBezTo>
                  <a:cubicBezTo>
                    <a:pt x="259248" y="166347"/>
                    <a:pt x="254267" y="168560"/>
                    <a:pt x="248733" y="170220"/>
                  </a:cubicBezTo>
                  <a:cubicBezTo>
                    <a:pt x="211653" y="181289"/>
                    <a:pt x="174574" y="191804"/>
                    <a:pt x="137494" y="203426"/>
                  </a:cubicBezTo>
                  <a:cubicBezTo>
                    <a:pt x="98200" y="215602"/>
                    <a:pt x="60567" y="218369"/>
                    <a:pt x="25148" y="191804"/>
                  </a:cubicBezTo>
                  <a:cubicBezTo>
                    <a:pt x="3011" y="174648"/>
                    <a:pt x="-3077" y="153618"/>
                    <a:pt x="1350" y="127606"/>
                  </a:cubicBezTo>
                  <a:cubicBezTo>
                    <a:pt x="6331" y="100488"/>
                    <a:pt x="18507" y="78905"/>
                    <a:pt x="47285" y="70603"/>
                  </a:cubicBezTo>
                  <a:cubicBezTo>
                    <a:pt x="73849" y="62855"/>
                    <a:pt x="96540" y="65069"/>
                    <a:pt x="112036" y="90527"/>
                  </a:cubicBezTo>
                  <a:cubicBezTo>
                    <a:pt x="113143" y="92740"/>
                    <a:pt x="115910" y="94401"/>
                    <a:pt x="121998" y="99382"/>
                  </a:cubicBezTo>
                  <a:cubicBezTo>
                    <a:pt x="115910" y="85546"/>
                    <a:pt x="112036" y="76691"/>
                    <a:pt x="107609" y="67283"/>
                  </a:cubicBezTo>
                  <a:cubicBezTo>
                    <a:pt x="98200" y="47359"/>
                    <a:pt x="99307" y="28543"/>
                    <a:pt x="115910" y="13047"/>
                  </a:cubicBezTo>
                  <a:cubicBezTo>
                    <a:pt x="131959" y="-1896"/>
                    <a:pt x="151883" y="-2449"/>
                    <a:pt x="171253" y="3638"/>
                  </a:cubicBezTo>
                  <a:cubicBezTo>
                    <a:pt x="195051" y="10833"/>
                    <a:pt x="215527" y="25222"/>
                    <a:pt x="228256" y="46806"/>
                  </a:cubicBezTo>
                  <a:cubicBezTo>
                    <a:pt x="247073" y="78351"/>
                    <a:pt x="263676" y="110450"/>
                    <a:pt x="281385" y="142549"/>
                  </a:cubicBezTo>
                  <a:cubicBezTo>
                    <a:pt x="283599" y="146423"/>
                    <a:pt x="284152" y="151404"/>
                    <a:pt x="286366" y="159152"/>
                  </a:cubicBezTo>
                  <a:cubicBezTo>
                    <a:pt x="263122" y="155831"/>
                    <a:pt x="242092" y="153064"/>
                    <a:pt x="220508" y="150297"/>
                  </a:cubicBezTo>
                  <a:cubicBezTo>
                    <a:pt x="200031" y="147530"/>
                    <a:pt x="179001" y="145316"/>
                    <a:pt x="152990" y="14254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14AEB5-CC7B-4FCF-9F41-132E28C4F086}"/>
                </a:ext>
              </a:extLst>
            </p:cNvPr>
            <p:cNvSpPr/>
            <p:nvPr/>
          </p:nvSpPr>
          <p:spPr>
            <a:xfrm>
              <a:off x="9391080" y="6526110"/>
              <a:ext cx="151593" cy="112951"/>
            </a:xfrm>
            <a:custGeom>
              <a:avLst/>
              <a:gdLst>
                <a:gd name="connsiteX0" fmla="*/ 116165 w 282248"/>
                <a:gd name="connsiteY0" fmla="*/ 86239 h 210303"/>
                <a:gd name="connsiteX1" fmla="*/ 105096 w 282248"/>
                <a:gd name="connsiteY1" fmla="*/ 61335 h 210303"/>
                <a:gd name="connsiteX2" fmla="*/ 154905 w 282248"/>
                <a:gd name="connsiteY2" fmla="*/ 458 h 210303"/>
                <a:gd name="connsiteX3" fmla="*/ 225191 w 282248"/>
                <a:gd name="connsiteY3" fmla="*/ 44179 h 210303"/>
                <a:gd name="connsiteX4" fmla="*/ 283854 w 282248"/>
                <a:gd name="connsiteY4" fmla="*/ 146563 h 210303"/>
                <a:gd name="connsiteX5" fmla="*/ 285515 w 282248"/>
                <a:gd name="connsiteY5" fmla="*/ 158739 h 210303"/>
                <a:gd name="connsiteX6" fmla="*/ 109524 w 282248"/>
                <a:gd name="connsiteY6" fmla="*/ 209654 h 210303"/>
                <a:gd name="connsiteX7" fmla="*/ 15994 w 282248"/>
                <a:gd name="connsiteY7" fmla="*/ 182536 h 210303"/>
                <a:gd name="connsiteX8" fmla="*/ 4373 w 282248"/>
                <a:gd name="connsiteY8" fmla="*/ 114465 h 210303"/>
                <a:gd name="connsiteX9" fmla="*/ 53074 w 282248"/>
                <a:gd name="connsiteY9" fmla="*/ 67423 h 210303"/>
                <a:gd name="connsiteX10" fmla="*/ 112291 w 282248"/>
                <a:gd name="connsiteY10" fmla="*/ 89560 h 210303"/>
                <a:gd name="connsiteX11" fmla="*/ 116165 w 282248"/>
                <a:gd name="connsiteY11" fmla="*/ 86239 h 210303"/>
                <a:gd name="connsiteX12" fmla="*/ 260610 w 282248"/>
                <a:gd name="connsiteY12" fmla="*/ 155972 h 210303"/>
                <a:gd name="connsiteX13" fmla="*/ 159333 w 282248"/>
                <a:gd name="connsiteY13" fmla="*/ 143243 h 210303"/>
                <a:gd name="connsiteX14" fmla="*/ 260610 w 282248"/>
                <a:gd name="connsiteY14" fmla="*/ 155972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248" h="210303">
                  <a:moveTo>
                    <a:pt x="116165" y="86239"/>
                  </a:moveTo>
                  <a:cubicBezTo>
                    <a:pt x="112291" y="77938"/>
                    <a:pt x="108417" y="70190"/>
                    <a:pt x="105096" y="61335"/>
                  </a:cubicBezTo>
                  <a:cubicBezTo>
                    <a:pt x="92368" y="24255"/>
                    <a:pt x="115612" y="-3969"/>
                    <a:pt x="154905" y="458"/>
                  </a:cubicBezTo>
                  <a:cubicBezTo>
                    <a:pt x="185344" y="3779"/>
                    <a:pt x="209141" y="19828"/>
                    <a:pt x="225191" y="44179"/>
                  </a:cubicBezTo>
                  <a:cubicBezTo>
                    <a:pt x="246774" y="76831"/>
                    <a:pt x="264484" y="112251"/>
                    <a:pt x="283854" y="146563"/>
                  </a:cubicBezTo>
                  <a:cubicBezTo>
                    <a:pt x="285515" y="149330"/>
                    <a:pt x="284961" y="153205"/>
                    <a:pt x="285515" y="158739"/>
                  </a:cubicBezTo>
                  <a:cubicBezTo>
                    <a:pt x="226851" y="175895"/>
                    <a:pt x="168187" y="193605"/>
                    <a:pt x="109524" y="209654"/>
                  </a:cubicBezTo>
                  <a:cubicBezTo>
                    <a:pt x="73551" y="219062"/>
                    <a:pt x="42559" y="208547"/>
                    <a:pt x="15994" y="182536"/>
                  </a:cubicBezTo>
                  <a:cubicBezTo>
                    <a:pt x="-5036" y="162059"/>
                    <a:pt x="-1162" y="137708"/>
                    <a:pt x="4373" y="114465"/>
                  </a:cubicBezTo>
                  <a:cubicBezTo>
                    <a:pt x="10460" y="90114"/>
                    <a:pt x="27616" y="74064"/>
                    <a:pt x="53074" y="67423"/>
                  </a:cubicBezTo>
                  <a:cubicBezTo>
                    <a:pt x="77979" y="60782"/>
                    <a:pt x="96795" y="69083"/>
                    <a:pt x="112291" y="89560"/>
                  </a:cubicBezTo>
                  <a:cubicBezTo>
                    <a:pt x="113951" y="88453"/>
                    <a:pt x="115058" y="87346"/>
                    <a:pt x="116165" y="86239"/>
                  </a:cubicBezTo>
                  <a:close/>
                  <a:moveTo>
                    <a:pt x="260610" y="155972"/>
                  </a:moveTo>
                  <a:cubicBezTo>
                    <a:pt x="226851" y="151544"/>
                    <a:pt x="193092" y="147670"/>
                    <a:pt x="159333" y="143243"/>
                  </a:cubicBezTo>
                  <a:cubicBezTo>
                    <a:pt x="191985" y="158739"/>
                    <a:pt x="226851" y="154311"/>
                    <a:pt x="260610" y="15597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6A0609-F9EF-4B35-9480-A0AECA519AA8}"/>
                </a:ext>
              </a:extLst>
            </p:cNvPr>
            <p:cNvSpPr/>
            <p:nvPr/>
          </p:nvSpPr>
          <p:spPr>
            <a:xfrm>
              <a:off x="9980796" y="6538405"/>
              <a:ext cx="151593" cy="112951"/>
            </a:xfrm>
            <a:custGeom>
              <a:avLst/>
              <a:gdLst>
                <a:gd name="connsiteX0" fmla="*/ 103454 w 282248"/>
                <a:gd name="connsiteY0" fmla="*/ 72203 h 210303"/>
                <a:gd name="connsiteX1" fmla="*/ 98473 w 282248"/>
                <a:gd name="connsiteY1" fmla="*/ 55047 h 210303"/>
                <a:gd name="connsiteX2" fmla="*/ 132785 w 282248"/>
                <a:gd name="connsiteY2" fmla="*/ 811 h 210303"/>
                <a:gd name="connsiteX3" fmla="*/ 201964 w 282248"/>
                <a:gd name="connsiteY3" fmla="*/ 25162 h 210303"/>
                <a:gd name="connsiteX4" fmla="*/ 265608 w 282248"/>
                <a:gd name="connsiteY4" fmla="*/ 119798 h 210303"/>
                <a:gd name="connsiteX5" fmla="*/ 283871 w 282248"/>
                <a:gd name="connsiteY5" fmla="*/ 154664 h 210303"/>
                <a:gd name="connsiteX6" fmla="*/ 239044 w 282248"/>
                <a:gd name="connsiteY6" fmla="*/ 170713 h 210303"/>
                <a:gd name="connsiteX7" fmla="*/ 109541 w 282248"/>
                <a:gd name="connsiteY7" fmla="*/ 207793 h 210303"/>
                <a:gd name="connsiteX8" fmla="*/ 18225 w 282248"/>
                <a:gd name="connsiteY8" fmla="*/ 182889 h 210303"/>
                <a:gd name="connsiteX9" fmla="*/ 15458 w 282248"/>
                <a:gd name="connsiteY9" fmla="*/ 91573 h 210303"/>
                <a:gd name="connsiteX10" fmla="*/ 103454 w 282248"/>
                <a:gd name="connsiteY10" fmla="*/ 72203 h 210303"/>
                <a:gd name="connsiteX11" fmla="*/ 170418 w 282248"/>
                <a:gd name="connsiteY11" fmla="*/ 145256 h 210303"/>
                <a:gd name="connsiteX12" fmla="*/ 169311 w 282248"/>
                <a:gd name="connsiteY12" fmla="*/ 150237 h 210303"/>
                <a:gd name="connsiteX13" fmla="*/ 229635 w 282248"/>
                <a:gd name="connsiteY13" fmla="*/ 154664 h 210303"/>
                <a:gd name="connsiteX14" fmla="*/ 229635 w 282248"/>
                <a:gd name="connsiteY14" fmla="*/ 151343 h 210303"/>
                <a:gd name="connsiteX15" fmla="*/ 170418 w 282248"/>
                <a:gd name="connsiteY15" fmla="*/ 145256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03454" y="72203"/>
                  </a:moveTo>
                  <a:cubicBezTo>
                    <a:pt x="101240" y="64455"/>
                    <a:pt x="100133" y="59474"/>
                    <a:pt x="98473" y="55047"/>
                  </a:cubicBezTo>
                  <a:cubicBezTo>
                    <a:pt x="89618" y="29035"/>
                    <a:pt x="105667" y="3578"/>
                    <a:pt x="132785" y="811"/>
                  </a:cubicBezTo>
                  <a:cubicBezTo>
                    <a:pt x="159903" y="-2510"/>
                    <a:pt x="185361" y="4131"/>
                    <a:pt x="201964" y="25162"/>
                  </a:cubicBezTo>
                  <a:cubicBezTo>
                    <a:pt x="225208" y="55047"/>
                    <a:pt x="245131" y="87699"/>
                    <a:pt x="265608" y="119798"/>
                  </a:cubicBezTo>
                  <a:cubicBezTo>
                    <a:pt x="272249" y="129760"/>
                    <a:pt x="276677" y="140828"/>
                    <a:pt x="283871" y="154664"/>
                  </a:cubicBezTo>
                  <a:cubicBezTo>
                    <a:pt x="267268" y="160752"/>
                    <a:pt x="253433" y="166286"/>
                    <a:pt x="239044" y="170713"/>
                  </a:cubicBezTo>
                  <a:cubicBezTo>
                    <a:pt x="195876" y="183442"/>
                    <a:pt x="153262" y="197278"/>
                    <a:pt x="109541" y="207793"/>
                  </a:cubicBezTo>
                  <a:cubicBezTo>
                    <a:pt x="75782" y="216095"/>
                    <a:pt x="43683" y="210007"/>
                    <a:pt x="18225" y="182889"/>
                  </a:cubicBezTo>
                  <a:cubicBezTo>
                    <a:pt x="-5019" y="157985"/>
                    <a:pt x="-6125" y="119245"/>
                    <a:pt x="15458" y="91573"/>
                  </a:cubicBezTo>
                  <a:cubicBezTo>
                    <a:pt x="35382" y="66115"/>
                    <a:pt x="64160" y="58921"/>
                    <a:pt x="103454" y="72203"/>
                  </a:cubicBezTo>
                  <a:close/>
                  <a:moveTo>
                    <a:pt x="170418" y="145256"/>
                  </a:moveTo>
                  <a:cubicBezTo>
                    <a:pt x="169865" y="146916"/>
                    <a:pt x="169865" y="148576"/>
                    <a:pt x="169311" y="150237"/>
                  </a:cubicBezTo>
                  <a:cubicBezTo>
                    <a:pt x="189235" y="151897"/>
                    <a:pt x="209712" y="153557"/>
                    <a:pt x="229635" y="154664"/>
                  </a:cubicBezTo>
                  <a:cubicBezTo>
                    <a:pt x="229635" y="153557"/>
                    <a:pt x="229635" y="152450"/>
                    <a:pt x="229635" y="151343"/>
                  </a:cubicBezTo>
                  <a:cubicBezTo>
                    <a:pt x="210265" y="149683"/>
                    <a:pt x="190342" y="147469"/>
                    <a:pt x="170418" y="14525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20F6D7-B3F7-4C90-ACE5-EA2661A775E9}"/>
                </a:ext>
              </a:extLst>
            </p:cNvPr>
            <p:cNvSpPr/>
            <p:nvPr/>
          </p:nvSpPr>
          <p:spPr>
            <a:xfrm>
              <a:off x="9469225" y="5831857"/>
              <a:ext cx="139703" cy="118896"/>
            </a:xfrm>
            <a:custGeom>
              <a:avLst/>
              <a:gdLst>
                <a:gd name="connsiteX0" fmla="*/ 0 w 260111"/>
                <a:gd name="connsiteY0" fmla="*/ 62808 h 221371"/>
                <a:gd name="connsiteX1" fmla="*/ 46488 w 260111"/>
                <a:gd name="connsiteY1" fmla="*/ 3038 h 221371"/>
                <a:gd name="connsiteX2" fmla="*/ 167135 w 260111"/>
                <a:gd name="connsiteY2" fmla="*/ 50633 h 221371"/>
                <a:gd name="connsiteX3" fmla="*/ 258451 w 260111"/>
                <a:gd name="connsiteY3" fmla="*/ 207807 h 221371"/>
                <a:gd name="connsiteX4" fmla="*/ 259005 w 260111"/>
                <a:gd name="connsiteY4" fmla="*/ 222196 h 221371"/>
                <a:gd name="connsiteX5" fmla="*/ 245169 w 260111"/>
                <a:gd name="connsiteY5" fmla="*/ 224410 h 221371"/>
                <a:gd name="connsiteX6" fmla="*/ 154407 w 260111"/>
                <a:gd name="connsiteY6" fmla="*/ 210574 h 221371"/>
                <a:gd name="connsiteX7" fmla="*/ 147212 w 260111"/>
                <a:gd name="connsiteY7" fmla="*/ 210020 h 221371"/>
                <a:gd name="connsiteX8" fmla="*/ 59770 w 260111"/>
                <a:gd name="connsiteY8" fmla="*/ 167960 h 221371"/>
                <a:gd name="connsiteX9" fmla="*/ 2767 w 260111"/>
                <a:gd name="connsiteY9" fmla="*/ 73877 h 221371"/>
                <a:gd name="connsiteX10" fmla="*/ 0 w 260111"/>
                <a:gd name="connsiteY10" fmla="*/ 62808 h 22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111" h="221371">
                  <a:moveTo>
                    <a:pt x="0" y="62808"/>
                  </a:moveTo>
                  <a:cubicBezTo>
                    <a:pt x="0" y="33477"/>
                    <a:pt x="19923" y="8572"/>
                    <a:pt x="46488" y="3038"/>
                  </a:cubicBezTo>
                  <a:cubicBezTo>
                    <a:pt x="97403" y="-8031"/>
                    <a:pt x="139464" y="11893"/>
                    <a:pt x="167135" y="50633"/>
                  </a:cubicBezTo>
                  <a:cubicBezTo>
                    <a:pt x="202002" y="99888"/>
                    <a:pt x="228566" y="154678"/>
                    <a:pt x="258451" y="207807"/>
                  </a:cubicBezTo>
                  <a:cubicBezTo>
                    <a:pt x="260665" y="211681"/>
                    <a:pt x="261218" y="218875"/>
                    <a:pt x="259005" y="222196"/>
                  </a:cubicBezTo>
                  <a:cubicBezTo>
                    <a:pt x="257345" y="224963"/>
                    <a:pt x="249596" y="224963"/>
                    <a:pt x="245169" y="224410"/>
                  </a:cubicBezTo>
                  <a:cubicBezTo>
                    <a:pt x="214730" y="219982"/>
                    <a:pt x="184845" y="215555"/>
                    <a:pt x="154407" y="210574"/>
                  </a:cubicBezTo>
                  <a:cubicBezTo>
                    <a:pt x="152193" y="210020"/>
                    <a:pt x="149979" y="210020"/>
                    <a:pt x="147212" y="210020"/>
                  </a:cubicBezTo>
                  <a:cubicBezTo>
                    <a:pt x="112346" y="208360"/>
                    <a:pt x="81354" y="202273"/>
                    <a:pt x="59770" y="167960"/>
                  </a:cubicBezTo>
                  <a:cubicBezTo>
                    <a:pt x="39847" y="136968"/>
                    <a:pt x="13282" y="110403"/>
                    <a:pt x="2767" y="73877"/>
                  </a:cubicBezTo>
                  <a:cubicBezTo>
                    <a:pt x="1660" y="69450"/>
                    <a:pt x="553" y="65022"/>
                    <a:pt x="0" y="6280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726F50F-2E8E-4D13-AE91-8A12C3F7CA80}"/>
                </a:ext>
              </a:extLst>
            </p:cNvPr>
            <p:cNvSpPr/>
            <p:nvPr/>
          </p:nvSpPr>
          <p:spPr>
            <a:xfrm>
              <a:off x="10383019" y="6065148"/>
              <a:ext cx="136730" cy="104034"/>
            </a:xfrm>
            <a:custGeom>
              <a:avLst/>
              <a:gdLst>
                <a:gd name="connsiteX0" fmla="*/ 125485 w 254577"/>
                <a:gd name="connsiteY0" fmla="*/ 107716 h 193700"/>
                <a:gd name="connsiteX1" fmla="*/ 100028 w 254577"/>
                <a:gd name="connsiteY1" fmla="*/ 67315 h 193700"/>
                <a:gd name="connsiteX2" fmla="*/ 101134 w 254577"/>
                <a:gd name="connsiteY2" fmla="*/ 15847 h 193700"/>
                <a:gd name="connsiteX3" fmla="*/ 155370 w 254577"/>
                <a:gd name="connsiteY3" fmla="*/ 4778 h 193700"/>
                <a:gd name="connsiteX4" fmla="*/ 202412 w 254577"/>
                <a:gd name="connsiteY4" fmla="*/ 38537 h 193700"/>
                <a:gd name="connsiteX5" fmla="*/ 253881 w 254577"/>
                <a:gd name="connsiteY5" fmla="*/ 124872 h 193700"/>
                <a:gd name="connsiteX6" fmla="*/ 259415 w 254577"/>
                <a:gd name="connsiteY6" fmla="*/ 146456 h 193700"/>
                <a:gd name="connsiteX7" fmla="*/ 99474 w 254577"/>
                <a:gd name="connsiteY7" fmla="*/ 194604 h 193700"/>
                <a:gd name="connsiteX8" fmla="*/ 9265 w 254577"/>
                <a:gd name="connsiteY8" fmla="*/ 165272 h 193700"/>
                <a:gd name="connsiteX9" fmla="*/ 14246 w 254577"/>
                <a:gd name="connsiteY9" fmla="*/ 87239 h 193700"/>
                <a:gd name="connsiteX10" fmla="*/ 77890 w 254577"/>
                <a:gd name="connsiteY10" fmla="*/ 65102 h 193700"/>
                <a:gd name="connsiteX11" fmla="*/ 97814 w 254577"/>
                <a:gd name="connsiteY11" fmla="*/ 81151 h 193700"/>
                <a:gd name="connsiteX12" fmla="*/ 121611 w 254577"/>
                <a:gd name="connsiteY12" fmla="*/ 110483 h 193700"/>
                <a:gd name="connsiteX13" fmla="*/ 125485 w 254577"/>
                <a:gd name="connsiteY13" fmla="*/ 107716 h 193700"/>
                <a:gd name="connsiteX14" fmla="*/ 232850 w 254577"/>
                <a:gd name="connsiteY14" fmla="*/ 148670 h 193700"/>
                <a:gd name="connsiteX15" fmla="*/ 233404 w 254577"/>
                <a:gd name="connsiteY15" fmla="*/ 143135 h 193700"/>
                <a:gd name="connsiteX16" fmla="*/ 185809 w 254577"/>
                <a:gd name="connsiteY16" fmla="*/ 136494 h 193700"/>
                <a:gd name="connsiteX17" fmla="*/ 133787 w 254577"/>
                <a:gd name="connsiteY17" fmla="*/ 127639 h 193700"/>
                <a:gd name="connsiteX18" fmla="*/ 232850 w 254577"/>
                <a:gd name="connsiteY18" fmla="*/ 148670 h 1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4577" h="193700">
                  <a:moveTo>
                    <a:pt x="125485" y="107716"/>
                  </a:moveTo>
                  <a:cubicBezTo>
                    <a:pt x="117184" y="94434"/>
                    <a:pt x="107222" y="81705"/>
                    <a:pt x="100028" y="67315"/>
                  </a:cubicBezTo>
                  <a:cubicBezTo>
                    <a:pt x="91172" y="50159"/>
                    <a:pt x="86192" y="31896"/>
                    <a:pt x="101134" y="15847"/>
                  </a:cubicBezTo>
                  <a:cubicBezTo>
                    <a:pt x="116077" y="-756"/>
                    <a:pt x="136554" y="-4077"/>
                    <a:pt x="155370" y="4778"/>
                  </a:cubicBezTo>
                  <a:cubicBezTo>
                    <a:pt x="172527" y="13079"/>
                    <a:pt x="191343" y="23595"/>
                    <a:pt x="202412" y="38537"/>
                  </a:cubicBezTo>
                  <a:cubicBezTo>
                    <a:pt x="222335" y="65102"/>
                    <a:pt x="237278" y="95540"/>
                    <a:pt x="253881" y="124872"/>
                  </a:cubicBezTo>
                  <a:cubicBezTo>
                    <a:pt x="257201" y="130406"/>
                    <a:pt x="257201" y="138154"/>
                    <a:pt x="259415" y="146456"/>
                  </a:cubicBezTo>
                  <a:cubicBezTo>
                    <a:pt x="205179" y="163059"/>
                    <a:pt x="153157" y="180768"/>
                    <a:pt x="99474" y="194604"/>
                  </a:cubicBezTo>
                  <a:cubicBezTo>
                    <a:pt x="65161" y="203459"/>
                    <a:pt x="32509" y="195711"/>
                    <a:pt x="9265" y="165272"/>
                  </a:cubicBezTo>
                  <a:cubicBezTo>
                    <a:pt x="-4571" y="147563"/>
                    <a:pt x="-2911" y="111590"/>
                    <a:pt x="14246" y="87239"/>
                  </a:cubicBezTo>
                  <a:cubicBezTo>
                    <a:pt x="25868" y="70636"/>
                    <a:pt x="60181" y="57907"/>
                    <a:pt x="77890" y="65102"/>
                  </a:cubicBezTo>
                  <a:cubicBezTo>
                    <a:pt x="85638" y="68422"/>
                    <a:pt x="92279" y="74510"/>
                    <a:pt x="97814" y="81151"/>
                  </a:cubicBezTo>
                  <a:cubicBezTo>
                    <a:pt x="106115" y="90559"/>
                    <a:pt x="113863" y="100521"/>
                    <a:pt x="121611" y="110483"/>
                  </a:cubicBezTo>
                  <a:cubicBezTo>
                    <a:pt x="123271" y="109376"/>
                    <a:pt x="124378" y="108269"/>
                    <a:pt x="125485" y="107716"/>
                  </a:cubicBezTo>
                  <a:close/>
                  <a:moveTo>
                    <a:pt x="232850" y="148670"/>
                  </a:moveTo>
                  <a:cubicBezTo>
                    <a:pt x="232850" y="147009"/>
                    <a:pt x="232850" y="144795"/>
                    <a:pt x="233404" y="143135"/>
                  </a:cubicBezTo>
                  <a:cubicBezTo>
                    <a:pt x="217354" y="140922"/>
                    <a:pt x="201858" y="139261"/>
                    <a:pt x="185809" y="136494"/>
                  </a:cubicBezTo>
                  <a:cubicBezTo>
                    <a:pt x="169759" y="134280"/>
                    <a:pt x="154263" y="130960"/>
                    <a:pt x="133787" y="127639"/>
                  </a:cubicBezTo>
                  <a:cubicBezTo>
                    <a:pt x="166439" y="150883"/>
                    <a:pt x="200751" y="143135"/>
                    <a:pt x="232850" y="1486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1676F76-9F29-46EE-9E7D-117F3DB93B48}"/>
                </a:ext>
              </a:extLst>
            </p:cNvPr>
            <p:cNvSpPr/>
            <p:nvPr/>
          </p:nvSpPr>
          <p:spPr>
            <a:xfrm>
              <a:off x="9215422" y="6609588"/>
              <a:ext cx="130786" cy="95117"/>
            </a:xfrm>
            <a:custGeom>
              <a:avLst/>
              <a:gdLst>
                <a:gd name="connsiteX0" fmla="*/ 126660 w 243508"/>
                <a:gd name="connsiteY0" fmla="*/ 110124 h 177097"/>
                <a:gd name="connsiteX1" fmla="*/ 102862 w 243508"/>
                <a:gd name="connsiteY1" fmla="*/ 76364 h 177097"/>
                <a:gd name="connsiteX2" fmla="*/ 87919 w 243508"/>
                <a:gd name="connsiteY2" fmla="*/ 47033 h 177097"/>
                <a:gd name="connsiteX3" fmla="*/ 117804 w 243508"/>
                <a:gd name="connsiteY3" fmla="*/ 545 h 177097"/>
                <a:gd name="connsiteX4" fmla="*/ 176468 w 243508"/>
                <a:gd name="connsiteY4" fmla="*/ 24342 h 177097"/>
                <a:gd name="connsiteX5" fmla="*/ 243986 w 243508"/>
                <a:gd name="connsiteY5" fmla="*/ 133368 h 177097"/>
                <a:gd name="connsiteX6" fmla="*/ 220742 w 243508"/>
                <a:gd name="connsiteY6" fmla="*/ 143883 h 177097"/>
                <a:gd name="connsiteX7" fmla="*/ 102309 w 243508"/>
                <a:gd name="connsiteY7" fmla="*/ 177642 h 177097"/>
                <a:gd name="connsiteX8" fmla="*/ 10993 w 243508"/>
                <a:gd name="connsiteY8" fmla="*/ 153291 h 177097"/>
                <a:gd name="connsiteX9" fmla="*/ 33130 w 243508"/>
                <a:gd name="connsiteY9" fmla="*/ 63636 h 177097"/>
                <a:gd name="connsiteX10" fmla="*/ 94560 w 243508"/>
                <a:gd name="connsiteY10" fmla="*/ 79132 h 177097"/>
                <a:gd name="connsiteX11" fmla="*/ 123339 w 243508"/>
                <a:gd name="connsiteY11" fmla="*/ 113444 h 177097"/>
                <a:gd name="connsiteX12" fmla="*/ 126660 w 243508"/>
                <a:gd name="connsiteY12" fmla="*/ 110124 h 177097"/>
                <a:gd name="connsiteX13" fmla="*/ 131640 w 243508"/>
                <a:gd name="connsiteY13" fmla="*/ 121192 h 177097"/>
                <a:gd name="connsiteX14" fmla="*/ 215761 w 243508"/>
                <a:gd name="connsiteY14" fmla="*/ 133368 h 177097"/>
                <a:gd name="connsiteX15" fmla="*/ 131640 w 243508"/>
                <a:gd name="connsiteY15" fmla="*/ 121192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3508" h="177097">
                  <a:moveTo>
                    <a:pt x="126660" y="110124"/>
                  </a:moveTo>
                  <a:cubicBezTo>
                    <a:pt x="118358" y="99055"/>
                    <a:pt x="110057" y="87987"/>
                    <a:pt x="102862" y="76364"/>
                  </a:cubicBezTo>
                  <a:cubicBezTo>
                    <a:pt x="96774" y="66956"/>
                    <a:pt x="91240" y="57548"/>
                    <a:pt x="87919" y="47033"/>
                  </a:cubicBezTo>
                  <a:cubicBezTo>
                    <a:pt x="80171" y="24342"/>
                    <a:pt x="94007" y="3312"/>
                    <a:pt x="117804" y="545"/>
                  </a:cubicBezTo>
                  <a:cubicBezTo>
                    <a:pt x="141602" y="-2222"/>
                    <a:pt x="163186" y="5526"/>
                    <a:pt x="176468" y="24342"/>
                  </a:cubicBezTo>
                  <a:cubicBezTo>
                    <a:pt x="200266" y="58655"/>
                    <a:pt x="220742" y="95181"/>
                    <a:pt x="243986" y="133368"/>
                  </a:cubicBezTo>
                  <a:cubicBezTo>
                    <a:pt x="232918" y="138349"/>
                    <a:pt x="227383" y="141669"/>
                    <a:pt x="220742" y="143883"/>
                  </a:cubicBezTo>
                  <a:cubicBezTo>
                    <a:pt x="181449" y="155505"/>
                    <a:pt x="142155" y="167127"/>
                    <a:pt x="102309" y="177642"/>
                  </a:cubicBezTo>
                  <a:cubicBezTo>
                    <a:pt x="67996" y="186497"/>
                    <a:pt x="35897" y="182070"/>
                    <a:pt x="10993" y="153291"/>
                  </a:cubicBezTo>
                  <a:cubicBezTo>
                    <a:pt x="-11144" y="127834"/>
                    <a:pt x="2138" y="76918"/>
                    <a:pt x="33130" y="63636"/>
                  </a:cubicBezTo>
                  <a:cubicBezTo>
                    <a:pt x="59141" y="53121"/>
                    <a:pt x="75744" y="56994"/>
                    <a:pt x="94560" y="79132"/>
                  </a:cubicBezTo>
                  <a:cubicBezTo>
                    <a:pt x="103969" y="90754"/>
                    <a:pt x="113377" y="101822"/>
                    <a:pt x="123339" y="113444"/>
                  </a:cubicBezTo>
                  <a:cubicBezTo>
                    <a:pt x="124446" y="111784"/>
                    <a:pt x="125553" y="110677"/>
                    <a:pt x="126660" y="110124"/>
                  </a:cubicBezTo>
                  <a:close/>
                  <a:moveTo>
                    <a:pt x="131640" y="121192"/>
                  </a:moveTo>
                  <a:cubicBezTo>
                    <a:pt x="157651" y="137242"/>
                    <a:pt x="186983" y="133368"/>
                    <a:pt x="215761" y="133368"/>
                  </a:cubicBezTo>
                  <a:cubicBezTo>
                    <a:pt x="187537" y="129494"/>
                    <a:pt x="159312" y="125066"/>
                    <a:pt x="131640" y="1211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52A363-CD9F-415E-8C35-03FC9CDEDCC5}"/>
                </a:ext>
              </a:extLst>
            </p:cNvPr>
            <p:cNvSpPr/>
            <p:nvPr/>
          </p:nvSpPr>
          <p:spPr>
            <a:xfrm>
              <a:off x="8860774" y="6051366"/>
              <a:ext cx="62420" cy="8917"/>
            </a:xfrm>
            <a:custGeom>
              <a:avLst/>
              <a:gdLst>
                <a:gd name="connsiteX0" fmla="*/ 116773 w 116220"/>
                <a:gd name="connsiteY0" fmla="*/ 18817 h 16602"/>
                <a:gd name="connsiteX1" fmla="*/ 0 w 116220"/>
                <a:gd name="connsiteY1" fmla="*/ 0 h 16602"/>
                <a:gd name="connsiteX2" fmla="*/ 116773 w 116220"/>
                <a:gd name="connsiteY2" fmla="*/ 18817 h 16602"/>
                <a:gd name="connsiteX3" fmla="*/ 116773 w 116220"/>
                <a:gd name="connsiteY3" fmla="*/ 1881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0" h="16602">
                  <a:moveTo>
                    <a:pt x="116773" y="18817"/>
                  </a:moveTo>
                  <a:cubicBezTo>
                    <a:pt x="76927" y="17710"/>
                    <a:pt x="37080" y="19370"/>
                    <a:pt x="0" y="0"/>
                  </a:cubicBezTo>
                  <a:cubicBezTo>
                    <a:pt x="39293" y="6641"/>
                    <a:pt x="78033" y="12729"/>
                    <a:pt x="116773" y="18817"/>
                  </a:cubicBezTo>
                  <a:cubicBezTo>
                    <a:pt x="116773" y="19370"/>
                    <a:pt x="116773" y="18817"/>
                    <a:pt x="116773" y="188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0FC123-D461-4213-B769-D01A9126E2EB}"/>
                </a:ext>
              </a:extLst>
            </p:cNvPr>
            <p:cNvSpPr/>
            <p:nvPr/>
          </p:nvSpPr>
          <p:spPr>
            <a:xfrm>
              <a:off x="9476656" y="6603045"/>
              <a:ext cx="53503" cy="5945"/>
            </a:xfrm>
            <a:custGeom>
              <a:avLst/>
              <a:gdLst>
                <a:gd name="connsiteX0" fmla="*/ 101277 w 99617"/>
                <a:gd name="connsiteY0" fmla="*/ 12729 h 11068"/>
                <a:gd name="connsiteX1" fmla="*/ 0 w 99617"/>
                <a:gd name="connsiteY1" fmla="*/ 0 h 11068"/>
                <a:gd name="connsiteX2" fmla="*/ 101277 w 99617"/>
                <a:gd name="connsiteY2" fmla="*/ 12729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17" h="11068">
                  <a:moveTo>
                    <a:pt x="101277" y="12729"/>
                  </a:moveTo>
                  <a:cubicBezTo>
                    <a:pt x="66965" y="11069"/>
                    <a:pt x="32652" y="15496"/>
                    <a:pt x="0" y="0"/>
                  </a:cubicBezTo>
                  <a:cubicBezTo>
                    <a:pt x="33759" y="4428"/>
                    <a:pt x="67518" y="8301"/>
                    <a:pt x="101277" y="1272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E14219B-E13B-42B3-B96F-FC57CD947183}"/>
                </a:ext>
              </a:extLst>
            </p:cNvPr>
            <p:cNvSpPr/>
            <p:nvPr/>
          </p:nvSpPr>
          <p:spPr>
            <a:xfrm>
              <a:off x="10072028" y="6616420"/>
              <a:ext cx="29724" cy="2972"/>
            </a:xfrm>
            <a:custGeom>
              <a:avLst/>
              <a:gdLst>
                <a:gd name="connsiteX0" fmla="*/ 553 w 55342"/>
                <a:gd name="connsiteY0" fmla="*/ 0 h 5534"/>
                <a:gd name="connsiteX1" fmla="*/ 60324 w 55342"/>
                <a:gd name="connsiteY1" fmla="*/ 6088 h 5534"/>
                <a:gd name="connsiteX2" fmla="*/ 60324 w 55342"/>
                <a:gd name="connsiteY2" fmla="*/ 9408 h 5534"/>
                <a:gd name="connsiteX3" fmla="*/ 0 w 55342"/>
                <a:gd name="connsiteY3" fmla="*/ 4981 h 5534"/>
                <a:gd name="connsiteX4" fmla="*/ 553 w 55342"/>
                <a:gd name="connsiteY4" fmla="*/ 0 h 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42" h="5534">
                  <a:moveTo>
                    <a:pt x="553" y="0"/>
                  </a:moveTo>
                  <a:cubicBezTo>
                    <a:pt x="20477" y="2214"/>
                    <a:pt x="40400" y="4428"/>
                    <a:pt x="60324" y="6088"/>
                  </a:cubicBezTo>
                  <a:cubicBezTo>
                    <a:pt x="60324" y="7195"/>
                    <a:pt x="60324" y="8301"/>
                    <a:pt x="60324" y="9408"/>
                  </a:cubicBezTo>
                  <a:cubicBezTo>
                    <a:pt x="40400" y="7748"/>
                    <a:pt x="19923" y="6088"/>
                    <a:pt x="0" y="4981"/>
                  </a:cubicBezTo>
                  <a:cubicBezTo>
                    <a:pt x="0" y="3321"/>
                    <a:pt x="553" y="1661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37F203-2DAC-41EC-A92F-C6B86424B9D1}"/>
                </a:ext>
              </a:extLst>
            </p:cNvPr>
            <p:cNvSpPr/>
            <p:nvPr/>
          </p:nvSpPr>
          <p:spPr>
            <a:xfrm>
              <a:off x="10454577" y="6133999"/>
              <a:ext cx="53503" cy="8917"/>
            </a:xfrm>
            <a:custGeom>
              <a:avLst/>
              <a:gdLst>
                <a:gd name="connsiteX0" fmla="*/ 99617 w 99617"/>
                <a:gd name="connsiteY0" fmla="*/ 20477 h 16602"/>
                <a:gd name="connsiteX1" fmla="*/ 0 w 99617"/>
                <a:gd name="connsiteY1" fmla="*/ 0 h 16602"/>
                <a:gd name="connsiteX2" fmla="*/ 52022 w 99617"/>
                <a:gd name="connsiteY2" fmla="*/ 8855 h 16602"/>
                <a:gd name="connsiteX3" fmla="*/ 99617 w 99617"/>
                <a:gd name="connsiteY3" fmla="*/ 15496 h 16602"/>
                <a:gd name="connsiteX4" fmla="*/ 99617 w 99617"/>
                <a:gd name="connsiteY4" fmla="*/ 2047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17" h="16602">
                  <a:moveTo>
                    <a:pt x="99617" y="20477"/>
                  </a:moveTo>
                  <a:cubicBezTo>
                    <a:pt x="68072" y="14943"/>
                    <a:pt x="33759" y="22691"/>
                    <a:pt x="0" y="0"/>
                  </a:cubicBezTo>
                  <a:cubicBezTo>
                    <a:pt x="20477" y="3321"/>
                    <a:pt x="36526" y="6641"/>
                    <a:pt x="52022" y="8855"/>
                  </a:cubicBezTo>
                  <a:cubicBezTo>
                    <a:pt x="68072" y="11069"/>
                    <a:pt x="83568" y="13282"/>
                    <a:pt x="99617" y="15496"/>
                  </a:cubicBezTo>
                  <a:cubicBezTo>
                    <a:pt x="99617" y="16603"/>
                    <a:pt x="99617" y="18817"/>
                    <a:pt x="99617" y="2047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9D9DDE-E198-439D-9E99-E77FF0C6132D}"/>
                </a:ext>
              </a:extLst>
            </p:cNvPr>
            <p:cNvSpPr/>
            <p:nvPr/>
          </p:nvSpPr>
          <p:spPr>
            <a:xfrm>
              <a:off x="9286124" y="6674679"/>
              <a:ext cx="44586" cy="5945"/>
            </a:xfrm>
            <a:custGeom>
              <a:avLst/>
              <a:gdLst>
                <a:gd name="connsiteX0" fmla="*/ 0 w 83014"/>
                <a:gd name="connsiteY0" fmla="*/ 0 h 11068"/>
                <a:gd name="connsiteX1" fmla="*/ 84121 w 83014"/>
                <a:gd name="connsiteY1" fmla="*/ 12176 h 11068"/>
                <a:gd name="connsiteX2" fmla="*/ 0 w 83014"/>
                <a:gd name="connsiteY2" fmla="*/ 0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14" h="11068">
                  <a:moveTo>
                    <a:pt x="0" y="0"/>
                  </a:moveTo>
                  <a:cubicBezTo>
                    <a:pt x="28225" y="3874"/>
                    <a:pt x="55897" y="8301"/>
                    <a:pt x="84121" y="12176"/>
                  </a:cubicBezTo>
                  <a:cubicBezTo>
                    <a:pt x="54790" y="12176"/>
                    <a:pt x="25458" y="1604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116BEE-F71B-4ED3-848B-6A978EA7AF8F}"/>
              </a:ext>
            </a:extLst>
          </p:cNvPr>
          <p:cNvGrpSpPr/>
          <p:nvPr userDrawn="1"/>
        </p:nvGrpSpPr>
        <p:grpSpPr>
          <a:xfrm flipH="1">
            <a:off x="10589602" y="4896637"/>
            <a:ext cx="1361114" cy="1808068"/>
            <a:chOff x="457481" y="3133210"/>
            <a:chExt cx="2534244" cy="3366424"/>
          </a:xfrm>
          <a:solidFill>
            <a:schemeClr val="accent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E6F9D56-80D8-4C07-8C35-6BBDB24FDFAE}"/>
                </a:ext>
              </a:extLst>
            </p:cNvPr>
            <p:cNvSpPr/>
            <p:nvPr/>
          </p:nvSpPr>
          <p:spPr>
            <a:xfrm>
              <a:off x="827009" y="3133210"/>
              <a:ext cx="1588341" cy="2003413"/>
            </a:xfrm>
            <a:custGeom>
              <a:avLst/>
              <a:gdLst>
                <a:gd name="connsiteX0" fmla="*/ 687060 w 1588341"/>
                <a:gd name="connsiteY0" fmla="*/ 478632 h 2003413"/>
                <a:gd name="connsiteX1" fmla="*/ 675992 w 1588341"/>
                <a:gd name="connsiteY1" fmla="*/ 459815 h 2003413"/>
                <a:gd name="connsiteX2" fmla="*/ 513837 w 1588341"/>
                <a:gd name="connsiteY2" fmla="*/ 217967 h 2003413"/>
                <a:gd name="connsiteX3" fmla="*/ 350022 w 1588341"/>
                <a:gd name="connsiteY3" fmla="*/ 107281 h 2003413"/>
                <a:gd name="connsiteX4" fmla="*/ 181226 w 1588341"/>
                <a:gd name="connsiteY4" fmla="*/ 156536 h 2003413"/>
                <a:gd name="connsiteX5" fmla="*/ 138612 w 1588341"/>
                <a:gd name="connsiteY5" fmla="*/ 298214 h 2003413"/>
                <a:gd name="connsiteX6" fmla="*/ 146914 w 1588341"/>
                <a:gd name="connsiteY6" fmla="*/ 473651 h 2003413"/>
                <a:gd name="connsiteX7" fmla="*/ 169051 w 1588341"/>
                <a:gd name="connsiteY7" fmla="*/ 600386 h 2003413"/>
                <a:gd name="connsiteX8" fmla="*/ 221627 w 1588341"/>
                <a:gd name="connsiteY8" fmla="*/ 781911 h 2003413"/>
                <a:gd name="connsiteX9" fmla="*/ 285824 w 1588341"/>
                <a:gd name="connsiteY9" fmla="*/ 945172 h 2003413"/>
                <a:gd name="connsiteX10" fmla="*/ 384888 w 1588341"/>
                <a:gd name="connsiteY10" fmla="*/ 1122270 h 2003413"/>
                <a:gd name="connsiteX11" fmla="*/ 564753 w 1588341"/>
                <a:gd name="connsiteY11" fmla="*/ 1288298 h 2003413"/>
                <a:gd name="connsiteX12" fmla="*/ 741296 w 1588341"/>
                <a:gd name="connsiteY12" fmla="*/ 1304348 h 2003413"/>
                <a:gd name="connsiteX13" fmla="*/ 927249 w 1588341"/>
                <a:gd name="connsiteY13" fmla="*/ 1231295 h 2003413"/>
                <a:gd name="connsiteX14" fmla="*/ 1272035 w 1588341"/>
                <a:gd name="connsiteY14" fmla="*/ 1158243 h 2003413"/>
                <a:gd name="connsiteX15" fmla="*/ 1485105 w 1588341"/>
                <a:gd name="connsiteY15" fmla="*/ 1217460 h 2003413"/>
                <a:gd name="connsiteX16" fmla="*/ 1589703 w 1588341"/>
                <a:gd name="connsiteY16" fmla="*/ 1410053 h 2003413"/>
                <a:gd name="connsiteX17" fmla="*/ 1515544 w 1588341"/>
                <a:gd name="connsiteY17" fmla="*/ 1687874 h 2003413"/>
                <a:gd name="connsiteX18" fmla="*/ 1291958 w 1588341"/>
                <a:gd name="connsiteY18" fmla="*/ 1953520 h 2003413"/>
                <a:gd name="connsiteX19" fmla="*/ 1182379 w 1588341"/>
                <a:gd name="connsiteY19" fmla="*/ 2007203 h 2003413"/>
                <a:gd name="connsiteX20" fmla="*/ 1229421 w 1588341"/>
                <a:gd name="connsiteY20" fmla="*/ 1940238 h 2003413"/>
                <a:gd name="connsiteX21" fmla="*/ 1358923 w 1588341"/>
                <a:gd name="connsiteY21" fmla="*/ 1770335 h 2003413"/>
                <a:gd name="connsiteX22" fmla="*/ 1453006 w 1588341"/>
                <a:gd name="connsiteY22" fmla="*/ 1470930 h 2003413"/>
                <a:gd name="connsiteX23" fmla="*/ 1441938 w 1588341"/>
                <a:gd name="connsiteY23" fmla="*/ 1385149 h 2003413"/>
                <a:gd name="connsiteX24" fmla="*/ 1420907 w 1588341"/>
                <a:gd name="connsiteY24" fmla="*/ 1348069 h 2003413"/>
                <a:gd name="connsiteX25" fmla="*/ 1283104 w 1588341"/>
                <a:gd name="connsiteY25" fmla="*/ 1266715 h 2003413"/>
                <a:gd name="connsiteX26" fmla="*/ 1087190 w 1588341"/>
                <a:gd name="connsiteY26" fmla="*/ 1278890 h 2003413"/>
                <a:gd name="connsiteX27" fmla="*/ 860837 w 1588341"/>
                <a:gd name="connsiteY27" fmla="*/ 1353050 h 2003413"/>
                <a:gd name="connsiteX28" fmla="*/ 460155 w 1588341"/>
                <a:gd name="connsiteY28" fmla="*/ 1282211 h 2003413"/>
                <a:gd name="connsiteX29" fmla="*/ 279737 w 1588341"/>
                <a:gd name="connsiteY29" fmla="*/ 1072461 h 2003413"/>
                <a:gd name="connsiteX30" fmla="*/ 138059 w 1588341"/>
                <a:gd name="connsiteY30" fmla="*/ 782464 h 2003413"/>
                <a:gd name="connsiteX31" fmla="*/ 39548 w 1588341"/>
                <a:gd name="connsiteY31" fmla="*/ 491361 h 2003413"/>
                <a:gd name="connsiteX32" fmla="*/ 1362 w 1588341"/>
                <a:gd name="connsiteY32" fmla="*/ 311496 h 2003413"/>
                <a:gd name="connsiteX33" fmla="*/ 5236 w 1588341"/>
                <a:gd name="connsiteY33" fmla="*/ 153769 h 2003413"/>
                <a:gd name="connsiteX34" fmla="*/ 102639 w 1588341"/>
                <a:gd name="connsiteY34" fmla="*/ 23713 h 2003413"/>
                <a:gd name="connsiteX35" fmla="*/ 286378 w 1588341"/>
                <a:gd name="connsiteY35" fmla="*/ 15965 h 2003413"/>
                <a:gd name="connsiteX36" fmla="*/ 622309 w 1588341"/>
                <a:gd name="connsiteY36" fmla="*/ 305409 h 2003413"/>
                <a:gd name="connsiteX37" fmla="*/ 686507 w 1588341"/>
                <a:gd name="connsiteY37" fmla="*/ 453174 h 2003413"/>
                <a:gd name="connsiteX38" fmla="*/ 689274 w 1588341"/>
                <a:gd name="connsiteY38" fmla="*/ 478078 h 2003413"/>
                <a:gd name="connsiteX39" fmla="*/ 687060 w 1588341"/>
                <a:gd name="connsiteY39" fmla="*/ 478632 h 2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88341" h="2003413">
                  <a:moveTo>
                    <a:pt x="687060" y="478632"/>
                  </a:moveTo>
                  <a:cubicBezTo>
                    <a:pt x="683186" y="472544"/>
                    <a:pt x="679312" y="466456"/>
                    <a:pt x="675992" y="459815"/>
                  </a:cubicBezTo>
                  <a:cubicBezTo>
                    <a:pt x="631718" y="372373"/>
                    <a:pt x="579142" y="290466"/>
                    <a:pt x="513837" y="217967"/>
                  </a:cubicBezTo>
                  <a:cubicBezTo>
                    <a:pt x="468456" y="167605"/>
                    <a:pt x="416434" y="126651"/>
                    <a:pt x="350022" y="107281"/>
                  </a:cubicBezTo>
                  <a:cubicBezTo>
                    <a:pt x="284164" y="88464"/>
                    <a:pt x="226054" y="105067"/>
                    <a:pt x="181226" y="156536"/>
                  </a:cubicBezTo>
                  <a:cubicBezTo>
                    <a:pt x="146360" y="196383"/>
                    <a:pt x="136952" y="246745"/>
                    <a:pt x="138612" y="298214"/>
                  </a:cubicBezTo>
                  <a:cubicBezTo>
                    <a:pt x="140273" y="356877"/>
                    <a:pt x="141379" y="414987"/>
                    <a:pt x="146914" y="473651"/>
                  </a:cubicBezTo>
                  <a:cubicBezTo>
                    <a:pt x="150788" y="516265"/>
                    <a:pt x="159089" y="558879"/>
                    <a:pt x="169051" y="600386"/>
                  </a:cubicBezTo>
                  <a:cubicBezTo>
                    <a:pt x="184547" y="661263"/>
                    <a:pt x="201703" y="722141"/>
                    <a:pt x="221627" y="781911"/>
                  </a:cubicBezTo>
                  <a:cubicBezTo>
                    <a:pt x="240443" y="837254"/>
                    <a:pt x="264794" y="890936"/>
                    <a:pt x="285824" y="945172"/>
                  </a:cubicBezTo>
                  <a:cubicBezTo>
                    <a:pt x="310729" y="1008817"/>
                    <a:pt x="345041" y="1066927"/>
                    <a:pt x="384888" y="1122270"/>
                  </a:cubicBezTo>
                  <a:cubicBezTo>
                    <a:pt x="434143" y="1189235"/>
                    <a:pt x="491700" y="1247898"/>
                    <a:pt x="564753" y="1288298"/>
                  </a:cubicBezTo>
                  <a:cubicBezTo>
                    <a:pt x="621202" y="1319844"/>
                    <a:pt x="680973" y="1325378"/>
                    <a:pt x="741296" y="1304348"/>
                  </a:cubicBezTo>
                  <a:cubicBezTo>
                    <a:pt x="804387" y="1282211"/>
                    <a:pt x="865818" y="1256753"/>
                    <a:pt x="927249" y="1231295"/>
                  </a:cubicBezTo>
                  <a:cubicBezTo>
                    <a:pt x="1037934" y="1185361"/>
                    <a:pt x="1151387" y="1155476"/>
                    <a:pt x="1272035" y="1158243"/>
                  </a:cubicBezTo>
                  <a:cubicBezTo>
                    <a:pt x="1347855" y="1160456"/>
                    <a:pt x="1420907" y="1174292"/>
                    <a:pt x="1485105" y="1217460"/>
                  </a:cubicBezTo>
                  <a:cubicBezTo>
                    <a:pt x="1553730" y="1263394"/>
                    <a:pt x="1585276" y="1329252"/>
                    <a:pt x="1589703" y="1410053"/>
                  </a:cubicBezTo>
                  <a:cubicBezTo>
                    <a:pt x="1595238" y="1510777"/>
                    <a:pt x="1565906" y="1602093"/>
                    <a:pt x="1515544" y="1687874"/>
                  </a:cubicBezTo>
                  <a:cubicBezTo>
                    <a:pt x="1455773" y="1789152"/>
                    <a:pt x="1384381" y="1880468"/>
                    <a:pt x="1291958" y="1953520"/>
                  </a:cubicBezTo>
                  <a:cubicBezTo>
                    <a:pt x="1260413" y="1978425"/>
                    <a:pt x="1225547" y="1999455"/>
                    <a:pt x="1182379" y="2007203"/>
                  </a:cubicBezTo>
                  <a:cubicBezTo>
                    <a:pt x="1197876" y="1985066"/>
                    <a:pt x="1213372" y="1962375"/>
                    <a:pt x="1229421" y="1940238"/>
                  </a:cubicBezTo>
                  <a:cubicBezTo>
                    <a:pt x="1272588" y="1883235"/>
                    <a:pt x="1318523" y="1828445"/>
                    <a:pt x="1358923" y="1770335"/>
                  </a:cubicBezTo>
                  <a:cubicBezTo>
                    <a:pt x="1421461" y="1680680"/>
                    <a:pt x="1459647" y="1582169"/>
                    <a:pt x="1453006" y="1470930"/>
                  </a:cubicBezTo>
                  <a:cubicBezTo>
                    <a:pt x="1451346" y="1442152"/>
                    <a:pt x="1448025" y="1412820"/>
                    <a:pt x="1441938" y="1385149"/>
                  </a:cubicBezTo>
                  <a:cubicBezTo>
                    <a:pt x="1439170" y="1371866"/>
                    <a:pt x="1429209" y="1359137"/>
                    <a:pt x="1420907" y="1348069"/>
                  </a:cubicBezTo>
                  <a:cubicBezTo>
                    <a:pt x="1386041" y="1302688"/>
                    <a:pt x="1337893" y="1279444"/>
                    <a:pt x="1283104" y="1266715"/>
                  </a:cubicBezTo>
                  <a:cubicBezTo>
                    <a:pt x="1216692" y="1251772"/>
                    <a:pt x="1150834" y="1260627"/>
                    <a:pt x="1087190" y="1278890"/>
                  </a:cubicBezTo>
                  <a:cubicBezTo>
                    <a:pt x="1010816" y="1301027"/>
                    <a:pt x="936657" y="1329252"/>
                    <a:pt x="860837" y="1353050"/>
                  </a:cubicBezTo>
                  <a:cubicBezTo>
                    <a:pt x="715285" y="1398984"/>
                    <a:pt x="581356" y="1375740"/>
                    <a:pt x="460155" y="1282211"/>
                  </a:cubicBezTo>
                  <a:cubicBezTo>
                    <a:pt x="385995" y="1224654"/>
                    <a:pt x="328992" y="1151602"/>
                    <a:pt x="279737" y="1072461"/>
                  </a:cubicBezTo>
                  <a:cubicBezTo>
                    <a:pt x="222180" y="980592"/>
                    <a:pt x="174585" y="883742"/>
                    <a:pt x="138059" y="782464"/>
                  </a:cubicBezTo>
                  <a:cubicBezTo>
                    <a:pt x="103193" y="686168"/>
                    <a:pt x="73308" y="588211"/>
                    <a:pt x="39548" y="491361"/>
                  </a:cubicBezTo>
                  <a:cubicBezTo>
                    <a:pt x="19625" y="432697"/>
                    <a:pt x="4682" y="372927"/>
                    <a:pt x="1362" y="311496"/>
                  </a:cubicBezTo>
                  <a:cubicBezTo>
                    <a:pt x="-1959" y="258921"/>
                    <a:pt x="1362" y="206345"/>
                    <a:pt x="5236" y="153769"/>
                  </a:cubicBezTo>
                  <a:cubicBezTo>
                    <a:pt x="10217" y="90678"/>
                    <a:pt x="49510" y="50278"/>
                    <a:pt x="102639" y="23713"/>
                  </a:cubicBezTo>
                  <a:cubicBezTo>
                    <a:pt x="161856" y="-6172"/>
                    <a:pt x="222733" y="-6725"/>
                    <a:pt x="286378" y="15965"/>
                  </a:cubicBezTo>
                  <a:cubicBezTo>
                    <a:pt x="435250" y="70201"/>
                    <a:pt x="538188" y="175906"/>
                    <a:pt x="622309" y="305409"/>
                  </a:cubicBezTo>
                  <a:cubicBezTo>
                    <a:pt x="651641" y="351343"/>
                    <a:pt x="674885" y="399492"/>
                    <a:pt x="686507" y="453174"/>
                  </a:cubicBezTo>
                  <a:cubicBezTo>
                    <a:pt x="688167" y="461476"/>
                    <a:pt x="688167" y="469777"/>
                    <a:pt x="689274" y="478078"/>
                  </a:cubicBezTo>
                  <a:cubicBezTo>
                    <a:pt x="689274" y="478078"/>
                    <a:pt x="688167" y="478632"/>
                    <a:pt x="687060" y="47863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8C6FF92-F495-491A-87C1-7E3BD292D163}"/>
                </a:ext>
              </a:extLst>
            </p:cNvPr>
            <p:cNvSpPr/>
            <p:nvPr/>
          </p:nvSpPr>
          <p:spPr>
            <a:xfrm>
              <a:off x="694564" y="5055184"/>
              <a:ext cx="2003413" cy="1444450"/>
            </a:xfrm>
            <a:custGeom>
              <a:avLst/>
              <a:gdLst>
                <a:gd name="connsiteX0" fmla="*/ 293748 w 2003413"/>
                <a:gd name="connsiteY0" fmla="*/ 0 h 1444449"/>
                <a:gd name="connsiteX1" fmla="*/ 327507 w 2003413"/>
                <a:gd name="connsiteY1" fmla="*/ 121754 h 1444449"/>
                <a:gd name="connsiteX2" fmla="*/ 399453 w 2003413"/>
                <a:gd name="connsiteY2" fmla="*/ 322649 h 1444449"/>
                <a:gd name="connsiteX3" fmla="*/ 519547 w 2003413"/>
                <a:gd name="connsiteY3" fmla="*/ 539593 h 1444449"/>
                <a:gd name="connsiteX4" fmla="*/ 797368 w 2003413"/>
                <a:gd name="connsiteY4" fmla="*/ 791957 h 1444449"/>
                <a:gd name="connsiteX5" fmla="*/ 936832 w 2003413"/>
                <a:gd name="connsiteY5" fmla="*/ 873864 h 1444449"/>
                <a:gd name="connsiteX6" fmla="*/ 948454 w 2003413"/>
                <a:gd name="connsiteY6" fmla="*/ 881059 h 1444449"/>
                <a:gd name="connsiteX7" fmla="*/ 986641 w 2003413"/>
                <a:gd name="connsiteY7" fmla="*/ 786423 h 1444449"/>
                <a:gd name="connsiteX8" fmla="*/ 1126105 w 2003413"/>
                <a:gd name="connsiteY8" fmla="*/ 681271 h 1444449"/>
                <a:gd name="connsiteX9" fmla="*/ 1520700 w 2003413"/>
                <a:gd name="connsiteY9" fmla="*/ 669649 h 1444449"/>
                <a:gd name="connsiteX10" fmla="*/ 1664592 w 2003413"/>
                <a:gd name="connsiteY10" fmla="*/ 724992 h 1444449"/>
                <a:gd name="connsiteX11" fmla="*/ 1685068 w 2003413"/>
                <a:gd name="connsiteY11" fmla="*/ 744362 h 1444449"/>
                <a:gd name="connsiteX12" fmla="*/ 1645221 w 2003413"/>
                <a:gd name="connsiteY12" fmla="*/ 732740 h 1444449"/>
                <a:gd name="connsiteX13" fmla="*/ 1393965 w 2003413"/>
                <a:gd name="connsiteY13" fmla="*/ 680718 h 1444449"/>
                <a:gd name="connsiteX14" fmla="*/ 1198051 w 2003413"/>
                <a:gd name="connsiteY14" fmla="*/ 715584 h 1444449"/>
                <a:gd name="connsiteX15" fmla="*/ 1138280 w 2003413"/>
                <a:gd name="connsiteY15" fmla="*/ 938062 h 1444449"/>
                <a:gd name="connsiteX16" fmla="*/ 1328660 w 2003413"/>
                <a:gd name="connsiteY16" fmla="*/ 1125675 h 1444449"/>
                <a:gd name="connsiteX17" fmla="*/ 1687835 w 2003413"/>
                <a:gd name="connsiteY17" fmla="*/ 1311073 h 1444449"/>
                <a:gd name="connsiteX18" fmla="*/ 1997202 w 2003413"/>
                <a:gd name="connsiteY18" fmla="*/ 1437255 h 1444449"/>
                <a:gd name="connsiteX19" fmla="*/ 2006057 w 2003413"/>
                <a:gd name="connsiteY19" fmla="*/ 1446110 h 1444449"/>
                <a:gd name="connsiteX20" fmla="*/ 1938539 w 2003413"/>
                <a:gd name="connsiteY20" fmla="*/ 1440022 h 1444449"/>
                <a:gd name="connsiteX21" fmla="*/ 1697244 w 2003413"/>
                <a:gd name="connsiteY21" fmla="*/ 1383019 h 1444449"/>
                <a:gd name="connsiteX22" fmla="*/ 1260588 w 2003413"/>
                <a:gd name="connsiteY22" fmla="*/ 1208689 h 1444449"/>
                <a:gd name="connsiteX23" fmla="*/ 996603 w 2003413"/>
                <a:gd name="connsiteY23" fmla="*/ 1006687 h 1444449"/>
                <a:gd name="connsiteX24" fmla="*/ 953435 w 2003413"/>
                <a:gd name="connsiteY24" fmla="*/ 902643 h 1444449"/>
                <a:gd name="connsiteX25" fmla="*/ 940706 w 2003413"/>
                <a:gd name="connsiteY25" fmla="*/ 887700 h 1444449"/>
                <a:gd name="connsiteX26" fmla="*/ 804563 w 2003413"/>
                <a:gd name="connsiteY26" fmla="*/ 821842 h 1444449"/>
                <a:gd name="connsiteX27" fmla="*/ 625805 w 2003413"/>
                <a:gd name="connsiteY27" fmla="*/ 712263 h 1444449"/>
                <a:gd name="connsiteX28" fmla="*/ 439300 w 2003413"/>
                <a:gd name="connsiteY28" fmla="*/ 602131 h 1444449"/>
                <a:gd name="connsiteX29" fmla="*/ 272164 w 2003413"/>
                <a:gd name="connsiteY29" fmla="*/ 543467 h 1444449"/>
                <a:gd name="connsiteX30" fmla="*/ 118311 w 2003413"/>
                <a:gd name="connsiteY30" fmla="*/ 475396 h 1444449"/>
                <a:gd name="connsiteX31" fmla="*/ 4304 w 2003413"/>
                <a:gd name="connsiteY31" fmla="*/ 330951 h 1444449"/>
                <a:gd name="connsiteX32" fmla="*/ 132146 w 2003413"/>
                <a:gd name="connsiteY32" fmla="*/ 142785 h 1444449"/>
                <a:gd name="connsiteX33" fmla="*/ 288767 w 2003413"/>
                <a:gd name="connsiteY33" fmla="*/ 178758 h 1444449"/>
                <a:gd name="connsiteX34" fmla="*/ 309797 w 2003413"/>
                <a:gd name="connsiteY34" fmla="*/ 192593 h 1444449"/>
                <a:gd name="connsiteX35" fmla="*/ 295408 w 2003413"/>
                <a:gd name="connsiteY35" fmla="*/ 95190 h 1444449"/>
                <a:gd name="connsiteX36" fmla="*/ 289874 w 2003413"/>
                <a:gd name="connsiteY36" fmla="*/ 553 h 1444449"/>
                <a:gd name="connsiteX37" fmla="*/ 293748 w 2003413"/>
                <a:gd name="connsiteY37" fmla="*/ 0 h 1444449"/>
                <a:gd name="connsiteX38" fmla="*/ 155944 w 2003413"/>
                <a:gd name="connsiteY38" fmla="*/ 283356 h 1444449"/>
                <a:gd name="connsiteX39" fmla="*/ 194684 w 2003413"/>
                <a:gd name="connsiteY39" fmla="*/ 400129 h 1444449"/>
                <a:gd name="connsiteX40" fmla="*/ 221249 w 2003413"/>
                <a:gd name="connsiteY40" fmla="*/ 405664 h 1444449"/>
                <a:gd name="connsiteX41" fmla="*/ 339682 w 2003413"/>
                <a:gd name="connsiteY41" fmla="*/ 344233 h 1444449"/>
                <a:gd name="connsiteX42" fmla="*/ 346323 w 2003413"/>
                <a:gd name="connsiteY42" fmla="*/ 326523 h 1444449"/>
                <a:gd name="connsiteX43" fmla="*/ 314778 w 2003413"/>
                <a:gd name="connsiteY43" fmla="*/ 225799 h 1444449"/>
                <a:gd name="connsiteX44" fmla="*/ 296515 w 2003413"/>
                <a:gd name="connsiteY44" fmla="*/ 209196 h 1444449"/>
                <a:gd name="connsiteX45" fmla="*/ 231210 w 2003413"/>
                <a:gd name="connsiteY45" fmla="*/ 204769 h 1444449"/>
                <a:gd name="connsiteX46" fmla="*/ 155944 w 2003413"/>
                <a:gd name="connsiteY46" fmla="*/ 283356 h 1444449"/>
                <a:gd name="connsiteX47" fmla="*/ 216268 w 2003413"/>
                <a:gd name="connsiteY47" fmla="*/ 419499 h 1444449"/>
                <a:gd name="connsiteX48" fmla="*/ 479700 w 2003413"/>
                <a:gd name="connsiteY48" fmla="*/ 557303 h 1444449"/>
                <a:gd name="connsiteX49" fmla="*/ 355732 w 2003413"/>
                <a:gd name="connsiteY49" fmla="*/ 349767 h 1444449"/>
                <a:gd name="connsiteX50" fmla="*/ 216268 w 2003413"/>
                <a:gd name="connsiteY50" fmla="*/ 419499 h 14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03413" h="1444449"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3"/>
                  </a:cubicBezTo>
                  <a:cubicBezTo>
                    <a:pt x="591493" y="644191"/>
                    <a:pt x="681148" y="732740"/>
                    <a:pt x="797368" y="791957"/>
                  </a:cubicBezTo>
                  <a:cubicBezTo>
                    <a:pt x="845517" y="816308"/>
                    <a:pt x="890344" y="846193"/>
                    <a:pt x="936832" y="873864"/>
                  </a:cubicBezTo>
                  <a:cubicBezTo>
                    <a:pt x="941813" y="876632"/>
                    <a:pt x="946241" y="879952"/>
                    <a:pt x="948454" y="881059"/>
                  </a:cubicBezTo>
                  <a:cubicBezTo>
                    <a:pt x="961183" y="848960"/>
                    <a:pt x="970591" y="815754"/>
                    <a:pt x="986641" y="786423"/>
                  </a:cubicBezTo>
                  <a:cubicBezTo>
                    <a:pt x="1016526" y="731080"/>
                    <a:pt x="1067995" y="701748"/>
                    <a:pt x="1126105" y="681271"/>
                  </a:cubicBezTo>
                  <a:cubicBezTo>
                    <a:pt x="1256714" y="635890"/>
                    <a:pt x="1387877" y="639211"/>
                    <a:pt x="1520700" y="669649"/>
                  </a:cubicBezTo>
                  <a:cubicBezTo>
                    <a:pt x="1571615" y="681271"/>
                    <a:pt x="1619764" y="698981"/>
                    <a:pt x="1664592" y="724992"/>
                  </a:cubicBezTo>
                  <a:cubicBezTo>
                    <a:pt x="1672339" y="729420"/>
                    <a:pt x="1679534" y="735507"/>
                    <a:pt x="1685068" y="744362"/>
                  </a:cubicBezTo>
                  <a:cubicBezTo>
                    <a:pt x="1671786" y="740488"/>
                    <a:pt x="1658504" y="736614"/>
                    <a:pt x="1645221" y="732740"/>
                  </a:cubicBezTo>
                  <a:cubicBezTo>
                    <a:pt x="1562761" y="707836"/>
                    <a:pt x="1479746" y="686252"/>
                    <a:pt x="1393965" y="680718"/>
                  </a:cubicBezTo>
                  <a:cubicBezTo>
                    <a:pt x="1326446" y="676290"/>
                    <a:pt x="1260035" y="682378"/>
                    <a:pt x="1198051" y="715584"/>
                  </a:cubicBezTo>
                  <a:cubicBezTo>
                    <a:pt x="1116697" y="758751"/>
                    <a:pt x="1095666" y="866116"/>
                    <a:pt x="1138280" y="938062"/>
                  </a:cubicBezTo>
                  <a:cubicBezTo>
                    <a:pt x="1185322" y="1017756"/>
                    <a:pt x="1255054" y="1073653"/>
                    <a:pt x="1328660" y="1125675"/>
                  </a:cubicBezTo>
                  <a:cubicBezTo>
                    <a:pt x="1439899" y="1204262"/>
                    <a:pt x="1562761" y="1260158"/>
                    <a:pt x="1687835" y="1311073"/>
                  </a:cubicBezTo>
                  <a:cubicBezTo>
                    <a:pt x="1790773" y="1353134"/>
                    <a:pt x="1893711" y="1395195"/>
                    <a:pt x="1997202" y="1437255"/>
                  </a:cubicBezTo>
                  <a:cubicBezTo>
                    <a:pt x="2000523" y="1438362"/>
                    <a:pt x="2003290" y="1440022"/>
                    <a:pt x="2006057" y="1446110"/>
                  </a:cubicBezTo>
                  <a:cubicBezTo>
                    <a:pt x="1983367" y="1443896"/>
                    <a:pt x="1961230" y="1442789"/>
                    <a:pt x="1938539" y="1440022"/>
                  </a:cubicBezTo>
                  <a:cubicBezTo>
                    <a:pt x="1856078" y="1428954"/>
                    <a:pt x="1776384" y="1406817"/>
                    <a:pt x="1697244" y="1383019"/>
                  </a:cubicBezTo>
                  <a:cubicBezTo>
                    <a:pt x="1546711" y="1337638"/>
                    <a:pt x="1402819" y="1274547"/>
                    <a:pt x="1260588" y="1208689"/>
                  </a:cubicBezTo>
                  <a:cubicBezTo>
                    <a:pt x="1157650" y="1160541"/>
                    <a:pt x="1068548" y="1094683"/>
                    <a:pt x="996603" y="1006687"/>
                  </a:cubicBezTo>
                  <a:cubicBezTo>
                    <a:pt x="972252" y="976802"/>
                    <a:pt x="953435" y="943597"/>
                    <a:pt x="953435" y="902643"/>
                  </a:cubicBezTo>
                  <a:cubicBezTo>
                    <a:pt x="953435" y="897662"/>
                    <a:pt x="946241" y="890467"/>
                    <a:pt x="940706" y="887700"/>
                  </a:cubicBezTo>
                  <a:cubicBezTo>
                    <a:pt x="895325" y="865563"/>
                    <a:pt x="848284" y="846193"/>
                    <a:pt x="804563" y="821842"/>
                  </a:cubicBezTo>
                  <a:cubicBezTo>
                    <a:pt x="743686" y="787530"/>
                    <a:pt x="683915" y="751003"/>
                    <a:pt x="625805" y="712263"/>
                  </a:cubicBezTo>
                  <a:cubicBezTo>
                    <a:pt x="565481" y="671863"/>
                    <a:pt x="507925" y="627588"/>
                    <a:pt x="439300" y="602131"/>
                  </a:cubicBezTo>
                  <a:cubicBezTo>
                    <a:pt x="383957" y="581654"/>
                    <a:pt x="326953" y="565051"/>
                    <a:pt x="272164" y="543467"/>
                  </a:cubicBezTo>
                  <a:cubicBezTo>
                    <a:pt x="220142" y="522990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  <a:moveTo>
                    <a:pt x="155944" y="283356"/>
                  </a:move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ubicBezTo>
                    <a:pt x="185276" y="206982"/>
                    <a:pt x="155390" y="241849"/>
                    <a:pt x="155944" y="283356"/>
                  </a:cubicBezTo>
                  <a:close/>
                  <a:moveTo>
                    <a:pt x="216268" y="419499"/>
                  </a:moveTo>
                  <a:cubicBezTo>
                    <a:pt x="252794" y="459346"/>
                    <a:pt x="432658" y="552876"/>
                    <a:pt x="479700" y="557303"/>
                  </a:cubicBezTo>
                  <a:cubicBezTo>
                    <a:pt x="431552" y="492552"/>
                    <a:pt x="384510" y="427801"/>
                    <a:pt x="355732" y="349767"/>
                  </a:cubicBezTo>
                  <a:cubicBezTo>
                    <a:pt x="305370" y="366924"/>
                    <a:pt x="258328" y="387400"/>
                    <a:pt x="216268" y="41949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01F1D5B-24B4-400F-8365-9D72AC218316}"/>
                </a:ext>
              </a:extLst>
            </p:cNvPr>
            <p:cNvSpPr/>
            <p:nvPr/>
          </p:nvSpPr>
          <p:spPr>
            <a:xfrm>
              <a:off x="457481" y="4158227"/>
              <a:ext cx="2069825" cy="1106858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1998FC-6B16-4D4A-8896-D1AEFC6B6CBC}"/>
                </a:ext>
              </a:extLst>
            </p:cNvPr>
            <p:cNvSpPr/>
            <p:nvPr/>
          </p:nvSpPr>
          <p:spPr>
            <a:xfrm>
              <a:off x="483281" y="5137403"/>
              <a:ext cx="1505327" cy="1317161"/>
            </a:xfrm>
            <a:custGeom>
              <a:avLst/>
              <a:gdLst>
                <a:gd name="connsiteX0" fmla="*/ 1507844 w 1505326"/>
                <a:gd name="connsiteY0" fmla="*/ 1291392 h 1317161"/>
                <a:gd name="connsiteX1" fmla="*/ 1399371 w 1505326"/>
                <a:gd name="connsiteY1" fmla="*/ 1301908 h 1317161"/>
                <a:gd name="connsiteX2" fmla="*/ 973784 w 1505326"/>
                <a:gd name="connsiteY2" fmla="*/ 1315743 h 1317161"/>
                <a:gd name="connsiteX3" fmla="*/ 562033 w 1505326"/>
                <a:gd name="connsiteY3" fmla="*/ 1262614 h 1317161"/>
                <a:gd name="connsiteX4" fmla="*/ 228869 w 1505326"/>
                <a:gd name="connsiteY4" fmla="*/ 1130898 h 1317161"/>
                <a:gd name="connsiteX5" fmla="*/ 50665 w 1505326"/>
                <a:gd name="connsiteY5" fmla="*/ 961549 h 1317161"/>
                <a:gd name="connsiteX6" fmla="*/ 26867 w 1505326"/>
                <a:gd name="connsiteY6" fmla="*/ 657716 h 1317161"/>
                <a:gd name="connsiteX7" fmla="*/ 200091 w 1505326"/>
                <a:gd name="connsiteY7" fmla="*/ 465676 h 1317161"/>
                <a:gd name="connsiteX8" fmla="*/ 228316 w 1505326"/>
                <a:gd name="connsiteY8" fmla="*/ 449074 h 1317161"/>
                <a:gd name="connsiteX9" fmla="*/ 164671 w 1505326"/>
                <a:gd name="connsiteY9" fmla="*/ 391517 h 1317161"/>
                <a:gd name="connsiteX10" fmla="*/ 92172 w 1505326"/>
                <a:gd name="connsiteY10" fmla="*/ 289133 h 1317161"/>
                <a:gd name="connsiteX11" fmla="*/ 141981 w 1505326"/>
                <a:gd name="connsiteY11" fmla="*/ 78830 h 1317161"/>
                <a:gd name="connsiteX12" fmla="*/ 368886 w 1505326"/>
                <a:gd name="connsiteY12" fmla="*/ 4670 h 1317161"/>
                <a:gd name="connsiteX13" fmla="*/ 444706 w 1505326"/>
                <a:gd name="connsiteY13" fmla="*/ 20719 h 1317161"/>
                <a:gd name="connsiteX14" fmla="*/ 444153 w 1505326"/>
                <a:gd name="connsiteY14" fmla="*/ 27361 h 1317161"/>
                <a:gd name="connsiteX15" fmla="*/ 425890 w 1505326"/>
                <a:gd name="connsiteY15" fmla="*/ 25700 h 1317161"/>
                <a:gd name="connsiteX16" fmla="*/ 407073 w 1505326"/>
                <a:gd name="connsiteY16" fmla="*/ 22380 h 1317161"/>
                <a:gd name="connsiteX17" fmla="*/ 175186 w 1505326"/>
                <a:gd name="connsiteY17" fmla="*/ 92665 h 1317161"/>
                <a:gd name="connsiteX18" fmla="*/ 147515 w 1505326"/>
                <a:gd name="connsiteY18" fmla="*/ 292453 h 1317161"/>
                <a:gd name="connsiteX19" fmla="*/ 332914 w 1505326"/>
                <a:gd name="connsiteY19" fmla="*/ 465123 h 1317161"/>
                <a:gd name="connsiteX20" fmla="*/ 551518 w 1505326"/>
                <a:gd name="connsiteY20" fmla="*/ 543710 h 1317161"/>
                <a:gd name="connsiteX21" fmla="*/ 786172 w 1505326"/>
                <a:gd name="connsiteY21" fmla="*/ 633919 h 1317161"/>
                <a:gd name="connsiteX22" fmla="*/ 858671 w 1505326"/>
                <a:gd name="connsiteY22" fmla="*/ 690369 h 1317161"/>
                <a:gd name="connsiteX23" fmla="*/ 865866 w 1505326"/>
                <a:gd name="connsiteY23" fmla="*/ 699223 h 1317161"/>
                <a:gd name="connsiteX24" fmla="*/ 750199 w 1505326"/>
                <a:gd name="connsiteY24" fmla="*/ 628938 h 1317161"/>
                <a:gd name="connsiteX25" fmla="*/ 552625 w 1505326"/>
                <a:gd name="connsiteY25" fmla="*/ 564187 h 1317161"/>
                <a:gd name="connsiteX26" fmla="*/ 369440 w 1505326"/>
                <a:gd name="connsiteY26" fmla="*/ 516038 h 1317161"/>
                <a:gd name="connsiteX27" fmla="*/ 268716 w 1505326"/>
                <a:gd name="connsiteY27" fmla="*/ 470657 h 1317161"/>
                <a:gd name="connsiteX28" fmla="*/ 237724 w 1505326"/>
                <a:gd name="connsiteY28" fmla="*/ 469550 h 1317161"/>
                <a:gd name="connsiteX29" fmla="*/ 129805 w 1505326"/>
                <a:gd name="connsiteY29" fmla="*/ 566954 h 1317161"/>
                <a:gd name="connsiteX30" fmla="*/ 63947 w 1505326"/>
                <a:gd name="connsiteY30" fmla="*/ 734089 h 1317161"/>
                <a:gd name="connsiteX31" fmla="*/ 115969 w 1505326"/>
                <a:gd name="connsiteY31" fmla="*/ 897904 h 1317161"/>
                <a:gd name="connsiteX32" fmla="*/ 290300 w 1505326"/>
                <a:gd name="connsiteY32" fmla="*/ 1058952 h 1317161"/>
                <a:gd name="connsiteX33" fmla="*/ 637853 w 1505326"/>
                <a:gd name="connsiteY33" fmla="*/ 1211145 h 1317161"/>
                <a:gd name="connsiteX34" fmla="*/ 1114909 w 1505326"/>
                <a:gd name="connsiteY34" fmla="*/ 1281984 h 1317161"/>
                <a:gd name="connsiteX35" fmla="*/ 1478512 w 1505326"/>
                <a:gd name="connsiteY35" fmla="*/ 1286965 h 1317161"/>
                <a:gd name="connsiteX36" fmla="*/ 1508950 w 1505326"/>
                <a:gd name="connsiteY36" fmla="*/ 1288625 h 1317161"/>
                <a:gd name="connsiteX37" fmla="*/ 1507844 w 1505326"/>
                <a:gd name="connsiteY37" fmla="*/ 1291392 h 131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5326" h="1317161">
                  <a:moveTo>
                    <a:pt x="1507844" y="1291392"/>
                  </a:moveTo>
                  <a:cubicBezTo>
                    <a:pt x="1471871" y="1294713"/>
                    <a:pt x="1435344" y="1298587"/>
                    <a:pt x="1399371" y="1301908"/>
                  </a:cubicBezTo>
                  <a:cubicBezTo>
                    <a:pt x="1257694" y="1314636"/>
                    <a:pt x="1116016" y="1320171"/>
                    <a:pt x="973784" y="1315743"/>
                  </a:cubicBezTo>
                  <a:cubicBezTo>
                    <a:pt x="834874" y="1311316"/>
                    <a:pt x="697070" y="1295820"/>
                    <a:pt x="562033" y="1262614"/>
                  </a:cubicBezTo>
                  <a:cubicBezTo>
                    <a:pt x="445260" y="1234389"/>
                    <a:pt x="331807" y="1193989"/>
                    <a:pt x="228869" y="1130898"/>
                  </a:cubicBezTo>
                  <a:cubicBezTo>
                    <a:pt x="157477" y="1087177"/>
                    <a:pt x="93279" y="1035708"/>
                    <a:pt x="50665" y="961549"/>
                  </a:cubicBezTo>
                  <a:cubicBezTo>
                    <a:pt x="-5232" y="864145"/>
                    <a:pt x="-17407" y="760654"/>
                    <a:pt x="26867" y="657716"/>
                  </a:cubicBezTo>
                  <a:cubicBezTo>
                    <a:pt x="62287" y="575809"/>
                    <a:pt x="123164" y="512164"/>
                    <a:pt x="200091" y="465676"/>
                  </a:cubicBezTo>
                  <a:cubicBezTo>
                    <a:pt x="208945" y="460142"/>
                    <a:pt x="217800" y="455161"/>
                    <a:pt x="228316" y="449074"/>
                  </a:cubicBezTo>
                  <a:cubicBezTo>
                    <a:pt x="206178" y="429150"/>
                    <a:pt x="184595" y="411440"/>
                    <a:pt x="164671" y="391517"/>
                  </a:cubicBezTo>
                  <a:cubicBezTo>
                    <a:pt x="134233" y="362185"/>
                    <a:pt x="104347" y="331747"/>
                    <a:pt x="92172" y="289133"/>
                  </a:cubicBezTo>
                  <a:cubicBezTo>
                    <a:pt x="70035" y="209992"/>
                    <a:pt x="87745" y="140260"/>
                    <a:pt x="141981" y="78830"/>
                  </a:cubicBezTo>
                  <a:cubicBezTo>
                    <a:pt x="202858" y="9651"/>
                    <a:pt x="280338" y="-10273"/>
                    <a:pt x="368886" y="4670"/>
                  </a:cubicBezTo>
                  <a:cubicBezTo>
                    <a:pt x="394344" y="9097"/>
                    <a:pt x="419249" y="15185"/>
                    <a:pt x="444706" y="20719"/>
                  </a:cubicBezTo>
                  <a:cubicBezTo>
                    <a:pt x="444706" y="22933"/>
                    <a:pt x="444153" y="25147"/>
                    <a:pt x="444153" y="27361"/>
                  </a:cubicBezTo>
                  <a:cubicBezTo>
                    <a:pt x="438065" y="26807"/>
                    <a:pt x="431977" y="26254"/>
                    <a:pt x="425890" y="25700"/>
                  </a:cubicBezTo>
                  <a:cubicBezTo>
                    <a:pt x="419802" y="24594"/>
                    <a:pt x="413161" y="23487"/>
                    <a:pt x="407073" y="22380"/>
                  </a:cubicBezTo>
                  <a:cubicBezTo>
                    <a:pt x="316864" y="3563"/>
                    <a:pt x="239384" y="27361"/>
                    <a:pt x="175186" y="92665"/>
                  </a:cubicBezTo>
                  <a:cubicBezTo>
                    <a:pt x="120397" y="148008"/>
                    <a:pt x="115416" y="229362"/>
                    <a:pt x="147515" y="292453"/>
                  </a:cubicBezTo>
                  <a:cubicBezTo>
                    <a:pt x="188469" y="372147"/>
                    <a:pt x="258754" y="421402"/>
                    <a:pt x="332914" y="465123"/>
                  </a:cubicBezTo>
                  <a:cubicBezTo>
                    <a:pt x="400432" y="505523"/>
                    <a:pt x="476805" y="522680"/>
                    <a:pt x="551518" y="543710"/>
                  </a:cubicBezTo>
                  <a:cubicBezTo>
                    <a:pt x="632872" y="566401"/>
                    <a:pt x="713673" y="589091"/>
                    <a:pt x="786172" y="633919"/>
                  </a:cubicBezTo>
                  <a:cubicBezTo>
                    <a:pt x="812183" y="649968"/>
                    <a:pt x="834874" y="670999"/>
                    <a:pt x="858671" y="690369"/>
                  </a:cubicBezTo>
                  <a:cubicBezTo>
                    <a:pt x="861992" y="693136"/>
                    <a:pt x="864205" y="697010"/>
                    <a:pt x="865866" y="699223"/>
                  </a:cubicBezTo>
                  <a:cubicBezTo>
                    <a:pt x="827679" y="675979"/>
                    <a:pt x="790046" y="650522"/>
                    <a:pt x="750199" y="628938"/>
                  </a:cubicBezTo>
                  <a:cubicBezTo>
                    <a:pt x="688769" y="595179"/>
                    <a:pt x="620143" y="580790"/>
                    <a:pt x="552625" y="564187"/>
                  </a:cubicBezTo>
                  <a:cubicBezTo>
                    <a:pt x="491194" y="548691"/>
                    <a:pt x="429764" y="534855"/>
                    <a:pt x="369440" y="516038"/>
                  </a:cubicBezTo>
                  <a:cubicBezTo>
                    <a:pt x="334574" y="504970"/>
                    <a:pt x="301922" y="486707"/>
                    <a:pt x="268716" y="470657"/>
                  </a:cubicBezTo>
                  <a:cubicBezTo>
                    <a:pt x="257647" y="465676"/>
                    <a:pt x="248792" y="459589"/>
                    <a:pt x="237724" y="469550"/>
                  </a:cubicBezTo>
                  <a:cubicBezTo>
                    <a:pt x="201751" y="502203"/>
                    <a:pt x="161904" y="530981"/>
                    <a:pt x="129805" y="566954"/>
                  </a:cubicBezTo>
                  <a:cubicBezTo>
                    <a:pt x="88851" y="613442"/>
                    <a:pt x="61180" y="669338"/>
                    <a:pt x="63947" y="734089"/>
                  </a:cubicBezTo>
                  <a:cubicBezTo>
                    <a:pt x="66161" y="793306"/>
                    <a:pt x="85531" y="847543"/>
                    <a:pt x="115969" y="897904"/>
                  </a:cubicBezTo>
                  <a:cubicBezTo>
                    <a:pt x="158583" y="968743"/>
                    <a:pt x="222781" y="1015785"/>
                    <a:pt x="290300" y="1058952"/>
                  </a:cubicBezTo>
                  <a:cubicBezTo>
                    <a:pt x="398218" y="1127578"/>
                    <a:pt x="515545" y="1176279"/>
                    <a:pt x="637853" y="1211145"/>
                  </a:cubicBezTo>
                  <a:cubicBezTo>
                    <a:pt x="793920" y="1255420"/>
                    <a:pt x="953308" y="1278664"/>
                    <a:pt x="1114909" y="1281984"/>
                  </a:cubicBezTo>
                  <a:cubicBezTo>
                    <a:pt x="1236110" y="1284752"/>
                    <a:pt x="1357311" y="1285305"/>
                    <a:pt x="1478512" y="1286965"/>
                  </a:cubicBezTo>
                  <a:cubicBezTo>
                    <a:pt x="1488473" y="1286965"/>
                    <a:pt x="1498989" y="1288072"/>
                    <a:pt x="1508950" y="1288625"/>
                  </a:cubicBezTo>
                  <a:cubicBezTo>
                    <a:pt x="1507844" y="1289732"/>
                    <a:pt x="1507844" y="1290839"/>
                    <a:pt x="1507844" y="12913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23EA50-A147-42BD-8F2E-02B08961D154}"/>
                </a:ext>
              </a:extLst>
            </p:cNvPr>
            <p:cNvSpPr/>
            <p:nvPr/>
          </p:nvSpPr>
          <p:spPr>
            <a:xfrm>
              <a:off x="677455" y="4284258"/>
              <a:ext cx="1416778" cy="907624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838BF22-2466-4782-B714-E39C7250F625}"/>
                </a:ext>
              </a:extLst>
            </p:cNvPr>
            <p:cNvSpPr/>
            <p:nvPr/>
          </p:nvSpPr>
          <p:spPr>
            <a:xfrm>
              <a:off x="2460433" y="5574262"/>
              <a:ext cx="531292" cy="874418"/>
            </a:xfrm>
            <a:custGeom>
              <a:avLst/>
              <a:gdLst>
                <a:gd name="connsiteX0" fmla="*/ 0 w 531291"/>
                <a:gd name="connsiteY0" fmla="*/ 226944 h 874417"/>
                <a:gd name="connsiteX1" fmla="*/ 103491 w 531291"/>
                <a:gd name="connsiteY1" fmla="*/ 77518 h 874417"/>
                <a:gd name="connsiteX2" fmla="*/ 396809 w 531291"/>
                <a:gd name="connsiteY2" fmla="*/ 11107 h 874417"/>
                <a:gd name="connsiteX3" fmla="*/ 474289 w 531291"/>
                <a:gd name="connsiteY3" fmla="*/ 61469 h 874417"/>
                <a:gd name="connsiteX4" fmla="*/ 530738 w 531291"/>
                <a:gd name="connsiteY4" fmla="*/ 163300 h 874417"/>
                <a:gd name="connsiteX5" fmla="*/ 520777 w 531291"/>
                <a:gd name="connsiteY5" fmla="*/ 280073 h 874417"/>
                <a:gd name="connsiteX6" fmla="*/ 446064 w 531291"/>
                <a:gd name="connsiteY6" fmla="*/ 449423 h 874417"/>
                <a:gd name="connsiteX7" fmla="*/ 379099 w 531291"/>
                <a:gd name="connsiteY7" fmla="*/ 613238 h 874417"/>
                <a:gd name="connsiteX8" fmla="*/ 341466 w 531291"/>
                <a:gd name="connsiteY8" fmla="*/ 759343 h 874417"/>
                <a:gd name="connsiteX9" fmla="*/ 321542 w 531291"/>
                <a:gd name="connsiteY9" fmla="*/ 876670 h 874417"/>
                <a:gd name="connsiteX10" fmla="*/ 314348 w 531291"/>
                <a:gd name="connsiteY10" fmla="*/ 819113 h 874417"/>
                <a:gd name="connsiteX11" fmla="*/ 363049 w 531291"/>
                <a:gd name="connsiteY11" fmla="*/ 575605 h 874417"/>
                <a:gd name="connsiteX12" fmla="*/ 461007 w 531291"/>
                <a:gd name="connsiteY12" fmla="*/ 350912 h 874417"/>
                <a:gd name="connsiteX13" fmla="*/ 492552 w 531291"/>
                <a:gd name="connsiteY13" fmla="*/ 194292 h 874417"/>
                <a:gd name="connsiteX14" fmla="*/ 344786 w 531291"/>
                <a:gd name="connsiteY14" fmla="*/ 44866 h 874417"/>
                <a:gd name="connsiteX15" fmla="*/ 104598 w 531291"/>
                <a:gd name="connsiteY15" fmla="*/ 115152 h 874417"/>
                <a:gd name="connsiteX16" fmla="*/ 0 w 531291"/>
                <a:gd name="connsiteY16" fmla="*/ 226944 h 87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1291" h="874417">
                  <a:moveTo>
                    <a:pt x="0" y="226944"/>
                  </a:moveTo>
                  <a:cubicBezTo>
                    <a:pt x="17156" y="164960"/>
                    <a:pt x="54789" y="117365"/>
                    <a:pt x="103491" y="77518"/>
                  </a:cubicBezTo>
                  <a:cubicBezTo>
                    <a:pt x="189826" y="6679"/>
                    <a:pt x="289444" y="-16011"/>
                    <a:pt x="396809" y="11107"/>
                  </a:cubicBezTo>
                  <a:cubicBezTo>
                    <a:pt x="425034" y="18302"/>
                    <a:pt x="451045" y="41546"/>
                    <a:pt x="474289" y="61469"/>
                  </a:cubicBezTo>
                  <a:cubicBezTo>
                    <a:pt x="504727" y="88034"/>
                    <a:pt x="524097" y="123453"/>
                    <a:pt x="530738" y="163300"/>
                  </a:cubicBezTo>
                  <a:cubicBezTo>
                    <a:pt x="536826" y="202593"/>
                    <a:pt x="531845" y="241887"/>
                    <a:pt x="520777" y="280073"/>
                  </a:cubicBezTo>
                  <a:cubicBezTo>
                    <a:pt x="503620" y="339844"/>
                    <a:pt x="472628" y="394080"/>
                    <a:pt x="446064" y="449423"/>
                  </a:cubicBezTo>
                  <a:cubicBezTo>
                    <a:pt x="420606" y="502552"/>
                    <a:pt x="397915" y="557342"/>
                    <a:pt x="379099" y="613238"/>
                  </a:cubicBezTo>
                  <a:cubicBezTo>
                    <a:pt x="363049" y="660832"/>
                    <a:pt x="351981" y="710088"/>
                    <a:pt x="341466" y="759343"/>
                  </a:cubicBezTo>
                  <a:cubicBezTo>
                    <a:pt x="333718" y="797530"/>
                    <a:pt x="330397" y="836823"/>
                    <a:pt x="321542" y="876670"/>
                  </a:cubicBezTo>
                  <a:cubicBezTo>
                    <a:pt x="318775" y="857300"/>
                    <a:pt x="314901" y="838483"/>
                    <a:pt x="314348" y="819113"/>
                  </a:cubicBezTo>
                  <a:cubicBezTo>
                    <a:pt x="309920" y="733885"/>
                    <a:pt x="330951" y="653638"/>
                    <a:pt x="363049" y="575605"/>
                  </a:cubicBezTo>
                  <a:cubicBezTo>
                    <a:pt x="394595" y="500338"/>
                    <a:pt x="430014" y="426732"/>
                    <a:pt x="461007" y="350912"/>
                  </a:cubicBezTo>
                  <a:cubicBezTo>
                    <a:pt x="481483" y="301104"/>
                    <a:pt x="500853" y="249635"/>
                    <a:pt x="492552" y="194292"/>
                  </a:cubicBezTo>
                  <a:cubicBezTo>
                    <a:pt x="480377" y="110724"/>
                    <a:pt x="428908" y="53721"/>
                    <a:pt x="344786" y="44866"/>
                  </a:cubicBezTo>
                  <a:cubicBezTo>
                    <a:pt x="255684" y="35458"/>
                    <a:pt x="177097" y="64790"/>
                    <a:pt x="104598" y="115152"/>
                  </a:cubicBezTo>
                  <a:cubicBezTo>
                    <a:pt x="61431" y="144483"/>
                    <a:pt x="26011" y="181563"/>
                    <a:pt x="0" y="22694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7B621F-A43F-4625-ABC6-B6C79337309B}"/>
                </a:ext>
              </a:extLst>
            </p:cNvPr>
            <p:cNvSpPr/>
            <p:nvPr/>
          </p:nvSpPr>
          <p:spPr>
            <a:xfrm>
              <a:off x="1297125" y="3383321"/>
              <a:ext cx="691786" cy="686252"/>
            </a:xfrm>
            <a:custGeom>
              <a:avLst/>
              <a:gdLst>
                <a:gd name="connsiteX0" fmla="*/ 0 w 691786"/>
                <a:gd name="connsiteY0" fmla="*/ 688974 h 686251"/>
                <a:gd name="connsiteX1" fmla="*/ 97404 w 691786"/>
                <a:gd name="connsiteY1" fmla="*/ 594337 h 686251"/>
                <a:gd name="connsiteX2" fmla="*/ 407877 w 691786"/>
                <a:gd name="connsiteY2" fmla="*/ 465942 h 686251"/>
                <a:gd name="connsiteX3" fmla="*/ 565051 w 691786"/>
                <a:gd name="connsiteY3" fmla="*/ 401744 h 686251"/>
                <a:gd name="connsiteX4" fmla="*/ 607112 w 691786"/>
                <a:gd name="connsiteY4" fmla="*/ 139419 h 686251"/>
                <a:gd name="connsiteX5" fmla="*/ 343126 w 691786"/>
                <a:gd name="connsiteY5" fmla="*/ 24859 h 686251"/>
                <a:gd name="connsiteX6" fmla="*/ 242955 w 691786"/>
                <a:gd name="connsiteY6" fmla="*/ 30947 h 686251"/>
                <a:gd name="connsiteX7" fmla="*/ 346447 w 691786"/>
                <a:gd name="connsiteY7" fmla="*/ 1062 h 686251"/>
                <a:gd name="connsiteX8" fmla="*/ 587742 w 691786"/>
                <a:gd name="connsiteY8" fmla="*/ 61939 h 686251"/>
                <a:gd name="connsiteX9" fmla="*/ 679611 w 691786"/>
                <a:gd name="connsiteY9" fmla="*/ 158235 h 686251"/>
                <a:gd name="connsiteX10" fmla="*/ 695107 w 691786"/>
                <a:gd name="connsiteY10" fmla="*/ 260066 h 686251"/>
                <a:gd name="connsiteX11" fmla="*/ 570032 w 691786"/>
                <a:gd name="connsiteY11" fmla="*/ 438270 h 686251"/>
                <a:gd name="connsiteX12" fmla="*/ 409537 w 691786"/>
                <a:gd name="connsiteY12" fmla="*/ 494167 h 686251"/>
                <a:gd name="connsiteX13" fmla="*/ 198681 w 691786"/>
                <a:gd name="connsiteY13" fmla="*/ 569987 h 686251"/>
                <a:gd name="connsiteX14" fmla="*/ 0 w 691786"/>
                <a:gd name="connsiteY14" fmla="*/ 688974 h 6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1786" h="686251">
                  <a:moveTo>
                    <a:pt x="0" y="688974"/>
                  </a:moveTo>
                  <a:cubicBezTo>
                    <a:pt x="26011" y="650234"/>
                    <a:pt x="59770" y="619795"/>
                    <a:pt x="97404" y="594337"/>
                  </a:cubicBezTo>
                  <a:cubicBezTo>
                    <a:pt x="192040" y="530693"/>
                    <a:pt x="299405" y="496934"/>
                    <a:pt x="407877" y="465942"/>
                  </a:cubicBezTo>
                  <a:cubicBezTo>
                    <a:pt x="462667" y="449892"/>
                    <a:pt x="515242" y="428862"/>
                    <a:pt x="565051" y="401744"/>
                  </a:cubicBezTo>
                  <a:cubicBezTo>
                    <a:pt x="673523" y="342527"/>
                    <a:pt x="679611" y="218559"/>
                    <a:pt x="607112" y="139419"/>
                  </a:cubicBezTo>
                  <a:cubicBezTo>
                    <a:pt x="536273" y="62492"/>
                    <a:pt x="444404" y="30393"/>
                    <a:pt x="343126" y="24859"/>
                  </a:cubicBezTo>
                  <a:cubicBezTo>
                    <a:pt x="309367" y="22645"/>
                    <a:pt x="275608" y="28733"/>
                    <a:pt x="242955" y="30947"/>
                  </a:cubicBezTo>
                  <a:cubicBezTo>
                    <a:pt x="274501" y="14344"/>
                    <a:pt x="309367" y="3275"/>
                    <a:pt x="346447" y="1062"/>
                  </a:cubicBezTo>
                  <a:cubicBezTo>
                    <a:pt x="433335" y="-4473"/>
                    <a:pt x="515242" y="11023"/>
                    <a:pt x="587742" y="61939"/>
                  </a:cubicBezTo>
                  <a:cubicBezTo>
                    <a:pt x="624821" y="87950"/>
                    <a:pt x="656920" y="118388"/>
                    <a:pt x="679611" y="158235"/>
                  </a:cubicBezTo>
                  <a:cubicBezTo>
                    <a:pt x="697321" y="189781"/>
                    <a:pt x="696214" y="225200"/>
                    <a:pt x="695107" y="260066"/>
                  </a:cubicBezTo>
                  <a:cubicBezTo>
                    <a:pt x="692340" y="346401"/>
                    <a:pt x="642531" y="400084"/>
                    <a:pt x="570032" y="438270"/>
                  </a:cubicBezTo>
                  <a:cubicBezTo>
                    <a:pt x="519116" y="464835"/>
                    <a:pt x="464880" y="480331"/>
                    <a:pt x="409537" y="494167"/>
                  </a:cubicBezTo>
                  <a:cubicBezTo>
                    <a:pt x="337038" y="512430"/>
                    <a:pt x="266753" y="537888"/>
                    <a:pt x="198681" y="569987"/>
                  </a:cubicBezTo>
                  <a:cubicBezTo>
                    <a:pt x="128396" y="602086"/>
                    <a:pt x="63091" y="643593"/>
                    <a:pt x="0" y="68897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2961ED-047E-433A-9C67-92C8645EFAD3}"/>
                </a:ext>
              </a:extLst>
            </p:cNvPr>
            <p:cNvSpPr/>
            <p:nvPr/>
          </p:nvSpPr>
          <p:spPr>
            <a:xfrm>
              <a:off x="857950" y="5908322"/>
              <a:ext cx="237974" cy="177097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AFF5893-F88E-4C7B-923B-F1F07CF73408}"/>
                </a:ext>
              </a:extLst>
            </p:cNvPr>
            <p:cNvSpPr/>
            <p:nvPr/>
          </p:nvSpPr>
          <p:spPr>
            <a:xfrm>
              <a:off x="1371001" y="6228881"/>
              <a:ext cx="265646" cy="143892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0C00E4A-E4EF-4CBE-A5A4-227F12FD3C51}"/>
                </a:ext>
              </a:extLst>
            </p:cNvPr>
            <p:cNvSpPr/>
            <p:nvPr/>
          </p:nvSpPr>
          <p:spPr>
            <a:xfrm>
              <a:off x="1471406" y="6163113"/>
              <a:ext cx="182632" cy="154960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D11CE44-093B-4CE6-8B7F-87575310E7E0}"/>
                </a:ext>
              </a:extLst>
            </p:cNvPr>
            <p:cNvSpPr/>
            <p:nvPr/>
          </p:nvSpPr>
          <p:spPr>
            <a:xfrm>
              <a:off x="1263366" y="4727001"/>
              <a:ext cx="852281" cy="99617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553A53-92F1-4E66-B6A6-B2D9B64B4D31}"/>
                </a:ext>
              </a:extLst>
            </p:cNvPr>
            <p:cNvSpPr/>
            <p:nvPr/>
          </p:nvSpPr>
          <p:spPr>
            <a:xfrm>
              <a:off x="1118942" y="5773535"/>
              <a:ext cx="564498" cy="30438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F9C7DB2-94EE-4E7F-919B-D71EA696BC3D}"/>
                </a:ext>
              </a:extLst>
            </p:cNvPr>
            <p:cNvSpPr/>
            <p:nvPr/>
          </p:nvSpPr>
          <p:spPr>
            <a:xfrm>
              <a:off x="1516836" y="6284904"/>
              <a:ext cx="121754" cy="33206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96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51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6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8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5717F8E-8275-4797-9ED5-CDA429B6E12C}"/>
              </a:ext>
            </a:extLst>
          </p:cNvPr>
          <p:cNvSpPr/>
          <p:nvPr userDrawn="1"/>
        </p:nvSpPr>
        <p:spPr>
          <a:xfrm rot="10800000" flipV="1">
            <a:off x="2501152" y="0"/>
            <a:ext cx="9690847" cy="6884894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  <a:gd name="connsiteX0" fmla="*/ 0 w 7557875"/>
              <a:gd name="connsiteY0" fmla="*/ 0 h 6884894"/>
              <a:gd name="connsiteX1" fmla="*/ 7557875 w 7557875"/>
              <a:gd name="connsiteY1" fmla="*/ 0 h 6884894"/>
              <a:gd name="connsiteX2" fmla="*/ 4685252 w 7557875"/>
              <a:gd name="connsiteY2" fmla="*/ 6884894 h 6884894"/>
              <a:gd name="connsiteX3" fmla="*/ 0 w 7557875"/>
              <a:gd name="connsiteY3" fmla="*/ 6858000 h 6884894"/>
              <a:gd name="connsiteX4" fmla="*/ 0 w 7557875"/>
              <a:gd name="connsiteY4" fmla="*/ 0 h 688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7875" h="6884894">
                <a:moveTo>
                  <a:pt x="0" y="0"/>
                </a:moveTo>
                <a:lnTo>
                  <a:pt x="7557875" y="0"/>
                </a:lnTo>
                <a:lnTo>
                  <a:pt x="4685252" y="688489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9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69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6" r:id="rId2"/>
    <p:sldLayoutId id="2147483753" r:id="rId3"/>
    <p:sldLayoutId id="2147483756" r:id="rId4"/>
    <p:sldLayoutId id="2147483745" r:id="rId5"/>
    <p:sldLayoutId id="2147483757" r:id="rId6"/>
    <p:sldLayoutId id="2147483752" r:id="rId7"/>
    <p:sldLayoutId id="2147483742" r:id="rId8"/>
    <p:sldLayoutId id="2147483731" r:id="rId9"/>
    <p:sldLayoutId id="2147483737" r:id="rId10"/>
    <p:sldLayoutId id="2147483743" r:id="rId11"/>
    <p:sldLayoutId id="2147483741" r:id="rId12"/>
    <p:sldLayoutId id="2147483747" r:id="rId13"/>
    <p:sldLayoutId id="2147483748" r:id="rId14"/>
    <p:sldLayoutId id="2147483749" r:id="rId15"/>
    <p:sldLayoutId id="2147483750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741BBD4-340D-4316-AF99-15BC270A22B2}"/>
              </a:ext>
            </a:extLst>
          </p:cNvPr>
          <p:cNvGrpSpPr/>
          <p:nvPr/>
        </p:nvGrpSpPr>
        <p:grpSpPr>
          <a:xfrm>
            <a:off x="758487" y="3842238"/>
            <a:ext cx="3887756" cy="1331977"/>
            <a:chOff x="758487" y="3842238"/>
            <a:chExt cx="3887756" cy="1331977"/>
          </a:xfrm>
          <a:solidFill>
            <a:schemeClr val="accent2"/>
          </a:solidFill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89FC71E-AD75-4BCA-AD3B-A5F890DC6741}"/>
                </a:ext>
              </a:extLst>
            </p:cNvPr>
            <p:cNvCxnSpPr/>
            <p:nvPr/>
          </p:nvCxnSpPr>
          <p:spPr>
            <a:xfrm>
              <a:off x="782125" y="3842238"/>
              <a:ext cx="384048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DFEB64-4DD7-46C8-AEC0-C1F78FD00FEF}"/>
                </a:ext>
              </a:extLst>
            </p:cNvPr>
            <p:cNvCxnSpPr/>
            <p:nvPr/>
          </p:nvCxnSpPr>
          <p:spPr>
            <a:xfrm>
              <a:off x="782125" y="5174215"/>
              <a:ext cx="384048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75438C7-A312-4103-A996-1E8274FF9FEE}"/>
                </a:ext>
              </a:extLst>
            </p:cNvPr>
            <p:cNvGrpSpPr/>
            <p:nvPr/>
          </p:nvGrpSpPr>
          <p:grpSpPr>
            <a:xfrm>
              <a:off x="758487" y="4085796"/>
              <a:ext cx="3887756" cy="844862"/>
              <a:chOff x="8410375" y="4380024"/>
              <a:chExt cx="1601290" cy="347982"/>
            </a:xfrm>
            <a:grpFill/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049D-887A-47CB-B0DC-60E6237655C4}"/>
                  </a:ext>
                </a:extLst>
              </p:cNvPr>
              <p:cNvSpPr txBox="1"/>
              <p:nvPr/>
            </p:nvSpPr>
            <p:spPr>
              <a:xfrm>
                <a:off x="8410375" y="4384798"/>
                <a:ext cx="293564" cy="338435"/>
              </a:xfrm>
              <a:custGeom>
                <a:avLst/>
                <a:gdLst/>
                <a:ahLst/>
                <a:cxnLst/>
                <a:rect l="l" t="t" r="r" b="b"/>
                <a:pathLst>
                  <a:path w="293564" h="338435">
                    <a:moveTo>
                      <a:pt x="153144" y="0"/>
                    </a:moveTo>
                    <a:cubicBezTo>
                      <a:pt x="188863" y="0"/>
                      <a:pt x="218257" y="8074"/>
                      <a:pt x="241325" y="24221"/>
                    </a:cubicBezTo>
                    <a:cubicBezTo>
                      <a:pt x="264393" y="40369"/>
                      <a:pt x="280541" y="64293"/>
                      <a:pt x="289769" y="95994"/>
                    </a:cubicBezTo>
                    <a:lnTo>
                      <a:pt x="224582" y="111621"/>
                    </a:lnTo>
                    <a:cubicBezTo>
                      <a:pt x="213718" y="75009"/>
                      <a:pt x="189607" y="56703"/>
                      <a:pt x="152251" y="56703"/>
                    </a:cubicBezTo>
                    <a:cubicBezTo>
                      <a:pt x="134243" y="56703"/>
                      <a:pt x="118914" y="61466"/>
                      <a:pt x="106264" y="70991"/>
                    </a:cubicBezTo>
                    <a:cubicBezTo>
                      <a:pt x="93613" y="80516"/>
                      <a:pt x="84088" y="93650"/>
                      <a:pt x="77689" y="110393"/>
                    </a:cubicBezTo>
                    <a:cubicBezTo>
                      <a:pt x="71289" y="127136"/>
                      <a:pt x="68089" y="146298"/>
                      <a:pt x="68089" y="167878"/>
                    </a:cubicBezTo>
                    <a:cubicBezTo>
                      <a:pt x="68089" y="190946"/>
                      <a:pt x="71363" y="211038"/>
                      <a:pt x="77912" y="228153"/>
                    </a:cubicBezTo>
                    <a:cubicBezTo>
                      <a:pt x="84460" y="245268"/>
                      <a:pt x="93985" y="258477"/>
                      <a:pt x="106487" y="267779"/>
                    </a:cubicBezTo>
                    <a:cubicBezTo>
                      <a:pt x="118988" y="277080"/>
                      <a:pt x="133946" y="281731"/>
                      <a:pt x="151359" y="281731"/>
                    </a:cubicBezTo>
                    <a:cubicBezTo>
                      <a:pt x="163562" y="281731"/>
                      <a:pt x="174873" y="279052"/>
                      <a:pt x="185291" y="273695"/>
                    </a:cubicBezTo>
                    <a:cubicBezTo>
                      <a:pt x="195709" y="268337"/>
                      <a:pt x="204602" y="260672"/>
                      <a:pt x="211969" y="250701"/>
                    </a:cubicBezTo>
                    <a:cubicBezTo>
                      <a:pt x="219336" y="240729"/>
                      <a:pt x="224731" y="228972"/>
                      <a:pt x="228154" y="215428"/>
                    </a:cubicBezTo>
                    <a:lnTo>
                      <a:pt x="293564" y="230832"/>
                    </a:lnTo>
                    <a:cubicBezTo>
                      <a:pt x="288504" y="252412"/>
                      <a:pt x="279686" y="271276"/>
                      <a:pt x="267110" y="287424"/>
                    </a:cubicBezTo>
                    <a:cubicBezTo>
                      <a:pt x="254534" y="303572"/>
                      <a:pt x="238572" y="316111"/>
                      <a:pt x="219224" y="325040"/>
                    </a:cubicBezTo>
                    <a:cubicBezTo>
                      <a:pt x="199877" y="333970"/>
                      <a:pt x="177850" y="338435"/>
                      <a:pt x="153144" y="338435"/>
                    </a:cubicBezTo>
                    <a:cubicBezTo>
                      <a:pt x="120998" y="338435"/>
                      <a:pt x="93464" y="331589"/>
                      <a:pt x="70545" y="317897"/>
                    </a:cubicBezTo>
                    <a:cubicBezTo>
                      <a:pt x="47625" y="304204"/>
                      <a:pt x="30138" y="284447"/>
                      <a:pt x="18083" y="258626"/>
                    </a:cubicBezTo>
                    <a:cubicBezTo>
                      <a:pt x="6028" y="232804"/>
                      <a:pt x="0" y="202108"/>
                      <a:pt x="0" y="166538"/>
                    </a:cubicBezTo>
                    <a:cubicBezTo>
                      <a:pt x="0" y="132457"/>
                      <a:pt x="6214" y="102877"/>
                      <a:pt x="18641" y="77800"/>
                    </a:cubicBezTo>
                    <a:cubicBezTo>
                      <a:pt x="31068" y="52722"/>
                      <a:pt x="48816" y="33486"/>
                      <a:pt x="71884" y="20091"/>
                    </a:cubicBezTo>
                    <a:cubicBezTo>
                      <a:pt x="94953" y="6697"/>
                      <a:pt x="122039" y="0"/>
                      <a:pt x="1531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Arial Nova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74244F-2D34-4B05-B3B1-5D336F001C79}"/>
                  </a:ext>
                </a:extLst>
              </p:cNvPr>
              <p:cNvSpPr txBox="1"/>
              <p:nvPr/>
            </p:nvSpPr>
            <p:spPr>
              <a:xfrm>
                <a:off x="9092141" y="4390379"/>
                <a:ext cx="219893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219893" h="327273">
                    <a:moveTo>
                      <a:pt x="0" y="0"/>
                    </a:moveTo>
                    <a:lnTo>
                      <a:pt x="219893" y="0"/>
                    </a:lnTo>
                    <a:lnTo>
                      <a:pt x="219893" y="55364"/>
                    </a:lnTo>
                    <a:lnTo>
                      <a:pt x="65633" y="55364"/>
                    </a:lnTo>
                    <a:lnTo>
                      <a:pt x="65633" y="136401"/>
                    </a:lnTo>
                    <a:lnTo>
                      <a:pt x="202927" y="136401"/>
                    </a:lnTo>
                    <a:lnTo>
                      <a:pt x="202927" y="191541"/>
                    </a:lnTo>
                    <a:lnTo>
                      <a:pt x="65633" y="191541"/>
                    </a:lnTo>
                    <a:lnTo>
                      <a:pt x="65633" y="327273"/>
                    </a:lnTo>
                    <a:lnTo>
                      <a:pt x="0" y="3272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Arial Nova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F4F980-B002-46FC-A3C0-331C45F841E1}"/>
                  </a:ext>
                </a:extLst>
              </p:cNvPr>
              <p:cNvSpPr txBox="1"/>
              <p:nvPr/>
            </p:nvSpPr>
            <p:spPr>
              <a:xfrm>
                <a:off x="9572147" y="4390379"/>
                <a:ext cx="209703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209703" h="327273">
                    <a:moveTo>
                      <a:pt x="0" y="0"/>
                    </a:moveTo>
                    <a:lnTo>
                      <a:pt x="209703" y="0"/>
                    </a:lnTo>
                    <a:lnTo>
                      <a:pt x="209703" y="55364"/>
                    </a:lnTo>
                    <a:lnTo>
                      <a:pt x="65857" y="55364"/>
                    </a:lnTo>
                    <a:lnTo>
                      <a:pt x="65857" y="130150"/>
                    </a:lnTo>
                    <a:lnTo>
                      <a:pt x="203374" y="130150"/>
                    </a:lnTo>
                    <a:lnTo>
                      <a:pt x="203374" y="185514"/>
                    </a:lnTo>
                    <a:lnTo>
                      <a:pt x="65857" y="185514"/>
                    </a:lnTo>
                    <a:lnTo>
                      <a:pt x="65857" y="271909"/>
                    </a:lnTo>
                    <a:lnTo>
                      <a:pt x="209703" y="271909"/>
                    </a:lnTo>
                    <a:lnTo>
                      <a:pt x="209703" y="327273"/>
                    </a:lnTo>
                    <a:lnTo>
                      <a:pt x="0" y="3272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Arial Nova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A95EE38-4E31-430B-96A2-8BEFCC3528F9}"/>
                  </a:ext>
                </a:extLst>
              </p:cNvPr>
              <p:cNvSpPr/>
              <p:nvPr/>
            </p:nvSpPr>
            <p:spPr>
              <a:xfrm rot="713083">
                <a:off x="8725783" y="4380024"/>
                <a:ext cx="326930" cy="347982"/>
              </a:xfrm>
              <a:custGeom>
                <a:avLst/>
                <a:gdLst>
                  <a:gd name="connsiteX0" fmla="*/ 66033 w 406557"/>
                  <a:gd name="connsiteY0" fmla="*/ 17920 h 432737"/>
                  <a:gd name="connsiteX1" fmla="*/ 97099 w 406557"/>
                  <a:gd name="connsiteY1" fmla="*/ 4385 h 432737"/>
                  <a:gd name="connsiteX2" fmla="*/ 132224 w 406557"/>
                  <a:gd name="connsiteY2" fmla="*/ 2 h 432737"/>
                  <a:gd name="connsiteX3" fmla="*/ 213818 w 406557"/>
                  <a:gd name="connsiteY3" fmla="*/ 19789 h 432737"/>
                  <a:gd name="connsiteX4" fmla="*/ 334727 w 406557"/>
                  <a:gd name="connsiteY4" fmla="*/ 120074 h 432737"/>
                  <a:gd name="connsiteX5" fmla="*/ 376749 w 406557"/>
                  <a:gd name="connsiteY5" fmla="*/ 198188 h 432737"/>
                  <a:gd name="connsiteX6" fmla="*/ 402851 w 406557"/>
                  <a:gd name="connsiteY6" fmla="*/ 281844 h 432737"/>
                  <a:gd name="connsiteX7" fmla="*/ 401756 w 406557"/>
                  <a:gd name="connsiteY7" fmla="*/ 358153 h 432737"/>
                  <a:gd name="connsiteX8" fmla="*/ 393571 w 406557"/>
                  <a:gd name="connsiteY8" fmla="*/ 380131 h 432737"/>
                  <a:gd name="connsiteX9" fmla="*/ 389639 w 406557"/>
                  <a:gd name="connsiteY9" fmla="*/ 382129 h 432737"/>
                  <a:gd name="connsiteX10" fmla="*/ 359734 w 406557"/>
                  <a:gd name="connsiteY10" fmla="*/ 366403 h 432737"/>
                  <a:gd name="connsiteX11" fmla="*/ 321128 w 406557"/>
                  <a:gd name="connsiteY11" fmla="*/ 325477 h 432737"/>
                  <a:gd name="connsiteX12" fmla="*/ 264154 w 406557"/>
                  <a:gd name="connsiteY12" fmla="*/ 248652 h 432737"/>
                  <a:gd name="connsiteX13" fmla="*/ 221874 w 406557"/>
                  <a:gd name="connsiteY13" fmla="*/ 197543 h 432737"/>
                  <a:gd name="connsiteX14" fmla="*/ 180304 w 406557"/>
                  <a:gd name="connsiteY14" fmla="*/ 164093 h 432737"/>
                  <a:gd name="connsiteX15" fmla="*/ 102706 w 406557"/>
                  <a:gd name="connsiteY15" fmla="*/ 105508 h 432737"/>
                  <a:gd name="connsiteX16" fmla="*/ 66098 w 406557"/>
                  <a:gd name="connsiteY16" fmla="*/ 67611 h 432737"/>
                  <a:gd name="connsiteX17" fmla="*/ 56366 w 406557"/>
                  <a:gd name="connsiteY17" fmla="*/ 49243 h 432737"/>
                  <a:gd name="connsiteX18" fmla="*/ 66033 w 406557"/>
                  <a:gd name="connsiteY18" fmla="*/ 17920 h 432737"/>
                  <a:gd name="connsiteX19" fmla="*/ 16604 w 406557"/>
                  <a:gd name="connsiteY19" fmla="*/ 55370 h 432737"/>
                  <a:gd name="connsiteX20" fmla="*/ 30808 w 406557"/>
                  <a:gd name="connsiteY20" fmla="*/ 56812 h 432737"/>
                  <a:gd name="connsiteX21" fmla="*/ 50207 w 406557"/>
                  <a:gd name="connsiteY21" fmla="*/ 69831 h 432737"/>
                  <a:gd name="connsiteX22" fmla="*/ 94098 w 406557"/>
                  <a:gd name="connsiteY22" fmla="*/ 119006 h 432737"/>
                  <a:gd name="connsiteX23" fmla="*/ 151330 w 406557"/>
                  <a:gd name="connsiteY23" fmla="*/ 196862 h 432737"/>
                  <a:gd name="connsiteX24" fmla="*/ 213332 w 406557"/>
                  <a:gd name="connsiteY24" fmla="*/ 259573 h 432737"/>
                  <a:gd name="connsiteX25" fmla="*/ 293831 w 406557"/>
                  <a:gd name="connsiteY25" fmla="*/ 319705 h 432737"/>
                  <a:gd name="connsiteX26" fmla="*/ 337141 w 406557"/>
                  <a:gd name="connsiteY26" fmla="*/ 359535 h 432737"/>
                  <a:gd name="connsiteX27" fmla="*/ 351901 w 406557"/>
                  <a:gd name="connsiteY27" fmla="*/ 385638 h 432737"/>
                  <a:gd name="connsiteX28" fmla="*/ 345262 w 406557"/>
                  <a:gd name="connsiteY28" fmla="*/ 410967 h 432737"/>
                  <a:gd name="connsiteX29" fmla="*/ 310523 w 406557"/>
                  <a:gd name="connsiteY29" fmla="*/ 429464 h 432737"/>
                  <a:gd name="connsiteX30" fmla="*/ 248135 w 406557"/>
                  <a:gd name="connsiteY30" fmla="*/ 429915 h 432737"/>
                  <a:gd name="connsiteX31" fmla="*/ 112208 w 406557"/>
                  <a:gd name="connsiteY31" fmla="*/ 358182 h 432737"/>
                  <a:gd name="connsiteX32" fmla="*/ 7541 w 406557"/>
                  <a:gd name="connsiteY32" fmla="*/ 174369 h 432737"/>
                  <a:gd name="connsiteX33" fmla="*/ 580 w 406557"/>
                  <a:gd name="connsiteY33" fmla="*/ 126354 h 432737"/>
                  <a:gd name="connsiteX34" fmla="*/ 0 w 406557"/>
                  <a:gd name="connsiteY34" fmla="*/ 122938 h 432737"/>
                  <a:gd name="connsiteX35" fmla="*/ 0 w 406557"/>
                  <a:gd name="connsiteY35" fmla="*/ 102894 h 432737"/>
                  <a:gd name="connsiteX36" fmla="*/ 2062 w 406557"/>
                  <a:gd name="connsiteY36" fmla="*/ 85041 h 432737"/>
                  <a:gd name="connsiteX37" fmla="*/ 7090 w 406557"/>
                  <a:gd name="connsiteY37" fmla="*/ 66157 h 432737"/>
                  <a:gd name="connsiteX38" fmla="*/ 16604 w 406557"/>
                  <a:gd name="connsiteY38" fmla="*/ 55370 h 4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6557" h="432737">
                    <a:moveTo>
                      <a:pt x="66033" y="17920"/>
                    </a:moveTo>
                    <a:cubicBezTo>
                      <a:pt x="75250" y="10895"/>
                      <a:pt x="86078" y="7285"/>
                      <a:pt x="97099" y="4385"/>
                    </a:cubicBezTo>
                    <a:cubicBezTo>
                      <a:pt x="108635" y="1227"/>
                      <a:pt x="120365" y="-62"/>
                      <a:pt x="132224" y="2"/>
                    </a:cubicBezTo>
                    <a:cubicBezTo>
                      <a:pt x="161033" y="67"/>
                      <a:pt x="188103" y="7479"/>
                      <a:pt x="213818" y="19789"/>
                    </a:cubicBezTo>
                    <a:cubicBezTo>
                      <a:pt x="262543" y="42991"/>
                      <a:pt x="303211" y="76183"/>
                      <a:pt x="334727" y="120074"/>
                    </a:cubicBezTo>
                    <a:cubicBezTo>
                      <a:pt x="352064" y="144178"/>
                      <a:pt x="364954" y="170989"/>
                      <a:pt x="376749" y="198188"/>
                    </a:cubicBezTo>
                    <a:cubicBezTo>
                      <a:pt x="388414" y="225128"/>
                      <a:pt x="397760" y="252842"/>
                      <a:pt x="402851" y="281844"/>
                    </a:cubicBezTo>
                    <a:cubicBezTo>
                      <a:pt x="407363" y="307366"/>
                      <a:pt x="408587" y="332889"/>
                      <a:pt x="401756" y="358153"/>
                    </a:cubicBezTo>
                    <a:cubicBezTo>
                      <a:pt x="399758" y="365694"/>
                      <a:pt x="396342" y="372784"/>
                      <a:pt x="393571" y="380131"/>
                    </a:cubicBezTo>
                    <a:cubicBezTo>
                      <a:pt x="392861" y="382065"/>
                      <a:pt x="391702" y="382580"/>
                      <a:pt x="389639" y="382129"/>
                    </a:cubicBezTo>
                    <a:cubicBezTo>
                      <a:pt x="378231" y="379616"/>
                      <a:pt x="368628" y="373557"/>
                      <a:pt x="359734" y="366403"/>
                    </a:cubicBezTo>
                    <a:cubicBezTo>
                      <a:pt x="344975" y="354544"/>
                      <a:pt x="332536" y="340430"/>
                      <a:pt x="321128" y="325477"/>
                    </a:cubicBezTo>
                    <a:cubicBezTo>
                      <a:pt x="301857" y="300084"/>
                      <a:pt x="283167" y="274239"/>
                      <a:pt x="264154" y="248652"/>
                    </a:cubicBezTo>
                    <a:cubicBezTo>
                      <a:pt x="250942" y="230864"/>
                      <a:pt x="237278" y="213527"/>
                      <a:pt x="221874" y="197543"/>
                    </a:cubicBezTo>
                    <a:cubicBezTo>
                      <a:pt x="209371" y="184653"/>
                      <a:pt x="194741" y="174470"/>
                      <a:pt x="180304" y="164093"/>
                    </a:cubicBezTo>
                    <a:cubicBezTo>
                      <a:pt x="154008" y="145081"/>
                      <a:pt x="127390" y="126583"/>
                      <a:pt x="102706" y="105508"/>
                    </a:cubicBezTo>
                    <a:cubicBezTo>
                      <a:pt x="89300" y="94036"/>
                      <a:pt x="76216" y="82177"/>
                      <a:pt x="66098" y="67611"/>
                    </a:cubicBezTo>
                    <a:cubicBezTo>
                      <a:pt x="62166" y="61939"/>
                      <a:pt x="58751" y="55687"/>
                      <a:pt x="56366" y="49243"/>
                    </a:cubicBezTo>
                    <a:cubicBezTo>
                      <a:pt x="51790" y="36739"/>
                      <a:pt x="55463" y="25976"/>
                      <a:pt x="66033" y="17920"/>
                    </a:cubicBezTo>
                    <a:close/>
                    <a:moveTo>
                      <a:pt x="16604" y="55370"/>
                    </a:moveTo>
                    <a:cubicBezTo>
                      <a:pt x="20624" y="53766"/>
                      <a:pt x="25426" y="54202"/>
                      <a:pt x="30808" y="56812"/>
                    </a:cubicBezTo>
                    <a:cubicBezTo>
                      <a:pt x="37768" y="60163"/>
                      <a:pt x="44342" y="64739"/>
                      <a:pt x="50207" y="69831"/>
                    </a:cubicBezTo>
                    <a:cubicBezTo>
                      <a:pt x="66964" y="84267"/>
                      <a:pt x="80885" y="101411"/>
                      <a:pt x="94098" y="119006"/>
                    </a:cubicBezTo>
                    <a:cubicBezTo>
                      <a:pt x="113497" y="144722"/>
                      <a:pt x="132704" y="170567"/>
                      <a:pt x="151330" y="196862"/>
                    </a:cubicBezTo>
                    <a:cubicBezTo>
                      <a:pt x="168603" y="221225"/>
                      <a:pt x="189421" y="241849"/>
                      <a:pt x="213332" y="259573"/>
                    </a:cubicBezTo>
                    <a:cubicBezTo>
                      <a:pt x="240272" y="279488"/>
                      <a:pt x="267148" y="299467"/>
                      <a:pt x="293831" y="319705"/>
                    </a:cubicBezTo>
                    <a:cubicBezTo>
                      <a:pt x="309492" y="331628"/>
                      <a:pt x="324445" y="344389"/>
                      <a:pt x="337141" y="359535"/>
                    </a:cubicBezTo>
                    <a:cubicBezTo>
                      <a:pt x="343651" y="367334"/>
                      <a:pt x="349451" y="375584"/>
                      <a:pt x="351901" y="385638"/>
                    </a:cubicBezTo>
                    <a:cubicBezTo>
                      <a:pt x="354221" y="395241"/>
                      <a:pt x="351965" y="403748"/>
                      <a:pt x="345262" y="410967"/>
                    </a:cubicBezTo>
                    <a:cubicBezTo>
                      <a:pt x="335853" y="421150"/>
                      <a:pt x="323736" y="426435"/>
                      <a:pt x="310523" y="429464"/>
                    </a:cubicBezTo>
                    <a:cubicBezTo>
                      <a:pt x="289770" y="434233"/>
                      <a:pt x="268953" y="433266"/>
                      <a:pt x="248135" y="429915"/>
                    </a:cubicBezTo>
                    <a:cubicBezTo>
                      <a:pt x="194834" y="421214"/>
                      <a:pt x="150363" y="395434"/>
                      <a:pt x="112208" y="358182"/>
                    </a:cubicBezTo>
                    <a:cubicBezTo>
                      <a:pt x="59810" y="307073"/>
                      <a:pt x="24878" y="245651"/>
                      <a:pt x="7541" y="174369"/>
                    </a:cubicBezTo>
                    <a:cubicBezTo>
                      <a:pt x="3738" y="158579"/>
                      <a:pt x="1354" y="142595"/>
                      <a:pt x="580" y="126354"/>
                    </a:cubicBezTo>
                    <a:cubicBezTo>
                      <a:pt x="516" y="125194"/>
                      <a:pt x="193" y="124033"/>
                      <a:pt x="0" y="122938"/>
                    </a:cubicBezTo>
                    <a:cubicBezTo>
                      <a:pt x="0" y="116235"/>
                      <a:pt x="0" y="109597"/>
                      <a:pt x="0" y="102894"/>
                    </a:cubicBezTo>
                    <a:cubicBezTo>
                      <a:pt x="645" y="96964"/>
                      <a:pt x="967" y="90906"/>
                      <a:pt x="2062" y="85041"/>
                    </a:cubicBezTo>
                    <a:cubicBezTo>
                      <a:pt x="3287" y="78661"/>
                      <a:pt x="4640" y="72151"/>
                      <a:pt x="7090" y="66157"/>
                    </a:cubicBezTo>
                    <a:cubicBezTo>
                      <a:pt x="9345" y="60614"/>
                      <a:pt x="12584" y="56973"/>
                      <a:pt x="16604" y="55370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26F8D8-F06F-4DB2-9658-284A88B41C34}"/>
                  </a:ext>
                </a:extLst>
              </p:cNvPr>
              <p:cNvSpPr txBox="1"/>
              <p:nvPr/>
            </p:nvSpPr>
            <p:spPr>
              <a:xfrm>
                <a:off x="9332144" y="4390379"/>
                <a:ext cx="219893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219893" h="327273">
                    <a:moveTo>
                      <a:pt x="0" y="0"/>
                    </a:moveTo>
                    <a:lnTo>
                      <a:pt x="219893" y="0"/>
                    </a:lnTo>
                    <a:lnTo>
                      <a:pt x="219893" y="55364"/>
                    </a:lnTo>
                    <a:lnTo>
                      <a:pt x="65633" y="55364"/>
                    </a:lnTo>
                    <a:lnTo>
                      <a:pt x="65633" y="136401"/>
                    </a:lnTo>
                    <a:lnTo>
                      <a:pt x="202927" y="136401"/>
                    </a:lnTo>
                    <a:lnTo>
                      <a:pt x="202927" y="191541"/>
                    </a:lnTo>
                    <a:lnTo>
                      <a:pt x="65633" y="191541"/>
                    </a:lnTo>
                    <a:lnTo>
                      <a:pt x="65633" y="327273"/>
                    </a:lnTo>
                    <a:lnTo>
                      <a:pt x="0" y="3272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Arial Nova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3079B3-9DB8-4D49-8D4B-2CA6B07CFEB7}"/>
                  </a:ext>
                </a:extLst>
              </p:cNvPr>
              <p:cNvSpPr txBox="1"/>
              <p:nvPr/>
            </p:nvSpPr>
            <p:spPr>
              <a:xfrm>
                <a:off x="9801962" y="4390379"/>
                <a:ext cx="209703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209703" h="327273">
                    <a:moveTo>
                      <a:pt x="0" y="0"/>
                    </a:moveTo>
                    <a:lnTo>
                      <a:pt x="209703" y="0"/>
                    </a:lnTo>
                    <a:lnTo>
                      <a:pt x="209703" y="55364"/>
                    </a:lnTo>
                    <a:lnTo>
                      <a:pt x="65857" y="55364"/>
                    </a:lnTo>
                    <a:lnTo>
                      <a:pt x="65857" y="130150"/>
                    </a:lnTo>
                    <a:lnTo>
                      <a:pt x="203374" y="130150"/>
                    </a:lnTo>
                    <a:lnTo>
                      <a:pt x="203374" y="185514"/>
                    </a:lnTo>
                    <a:lnTo>
                      <a:pt x="65857" y="185514"/>
                    </a:lnTo>
                    <a:lnTo>
                      <a:pt x="65857" y="271909"/>
                    </a:lnTo>
                    <a:lnTo>
                      <a:pt x="209703" y="271909"/>
                    </a:lnTo>
                    <a:lnTo>
                      <a:pt x="209703" y="327273"/>
                    </a:lnTo>
                    <a:lnTo>
                      <a:pt x="0" y="3272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Arial Nova" panose="020B0604020202020204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" name="สี่เหลี่ยมผืนผ้า 16"/>
          <p:cNvSpPr/>
          <p:nvPr/>
        </p:nvSpPr>
        <p:spPr>
          <a:xfrm>
            <a:off x="4749799" y="1219201"/>
            <a:ext cx="7069668" cy="10156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radley Hand ITC" pitchFamily="66" charset="0"/>
                <a:cs typeface="Arial" pitchFamily="34" charset="0"/>
              </a:rPr>
              <a:t>CAFÉ APPLICATION</a:t>
            </a:r>
            <a:endParaRPr lang="ko-KR" alt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Bradley Hand ITC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59895"/>
      </p:ext>
    </p:extLst>
  </p:cSld>
  <p:clrMapOvr>
    <a:masterClrMapping/>
  </p:clrMapOvr>
  <p:transition>
    <p:pull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9D0A9-D0A3-4547-940B-839E9E27BCB1}"/>
              </a:ext>
            </a:extLst>
          </p:cNvPr>
          <p:cNvSpPr/>
          <p:nvPr/>
        </p:nvSpPr>
        <p:spPr>
          <a:xfrm>
            <a:off x="5029200" y="-64008"/>
            <a:ext cx="71628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lumMod val="50000"/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14763" y="172699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5400" dirty="0">
                <a:solidFill>
                  <a:schemeClr val="bg1"/>
                </a:solidFill>
                <a:latin typeface="JasmineUPC" pitchFamily="18" charset="-34"/>
                <a:cs typeface="JasmineUPC" pitchFamily="18" charset="-34"/>
              </a:rPr>
              <a:t>จุดประสงค์</a:t>
            </a:r>
            <a:endParaRPr lang="ko-KR" altLang="en-US" sz="5400" dirty="0">
              <a:solidFill>
                <a:schemeClr val="bg1"/>
              </a:solidFill>
              <a:latin typeface="JasmineUPC" pitchFamily="18" charset="-34"/>
              <a:cs typeface="JasmineUPC" pitchFamily="18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C8FE3-03DE-40BB-86AD-3AEE0A31EC8C}"/>
              </a:ext>
            </a:extLst>
          </p:cNvPr>
          <p:cNvSpPr txBox="1"/>
          <p:nvPr/>
        </p:nvSpPr>
        <p:spPr>
          <a:xfrm>
            <a:off x="5614415" y="1536191"/>
            <a:ext cx="5849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JasmineUPC" pitchFamily="18" charset="-34"/>
                <a:cs typeface="JasmineUPC" pitchFamily="18" charset="-34"/>
              </a:rPr>
              <a:t>	</a:t>
            </a:r>
            <a:r>
              <a:rPr lang="th-TH" sz="2400" dirty="0">
                <a:solidFill>
                  <a:schemeClr val="bg1"/>
                </a:solidFill>
                <a:latin typeface="JasmineUPC" pitchFamily="18" charset="-34"/>
                <a:cs typeface="JasmineUPC" pitchFamily="18" charset="-34"/>
              </a:rPr>
              <a:t>เนื่องจากในปัจจุบันนี้ได้มีเทคโนโลยีต่างๆเข้ามามากมาย ที่สามารถอำนวยความสะดวกในชีวิตประจำวันเราได้ ทั้งการคมนาคมและต่างๆ ดังนั้นเราจึงนำเสนอแอป </a:t>
            </a:r>
            <a:r>
              <a:rPr lang="en-US" sz="2400" dirty="0">
                <a:solidFill>
                  <a:schemeClr val="bg1"/>
                </a:solidFill>
                <a:latin typeface="JasmineUPC" pitchFamily="18" charset="-34"/>
                <a:cs typeface="JasmineUPC" pitchFamily="18" charset="-34"/>
              </a:rPr>
              <a:t>café app </a:t>
            </a:r>
            <a:r>
              <a:rPr lang="th-TH" sz="2400" dirty="0">
                <a:solidFill>
                  <a:schemeClr val="bg1"/>
                </a:solidFill>
                <a:latin typeface="JasmineUPC" pitchFamily="18" charset="-34"/>
                <a:cs typeface="JasmineUPC" pitchFamily="18" charset="-34"/>
              </a:rPr>
              <a:t>ซึ่งจะทำให้เราประหยัดเวลาในการเดินทาง และสามารถสั่งอาหารผ่านแอปพลิเคชั่นนี้ได้</a:t>
            </a:r>
            <a:r>
              <a:rPr lang="en-US" sz="2400" dirty="0">
                <a:solidFill>
                  <a:schemeClr val="bg1"/>
                </a:solidFill>
                <a:latin typeface="JasmineUPC" pitchFamily="18" charset="-34"/>
                <a:cs typeface="JasmineUPC" pitchFamily="18" charset="-34"/>
              </a:rPr>
              <a:t>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8CD8A9E-D297-4A46-B5D7-D206D55AD9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96" y="4303776"/>
            <a:ext cx="2490216" cy="24902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E28759B-EC64-4A55-B546-F35F6C98E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93" y="3746222"/>
            <a:ext cx="914019" cy="6525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B5B7AE5-7AF3-404F-BAC6-740CF04E5E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232" y="3567243"/>
            <a:ext cx="1630680" cy="16306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071ECE2-B839-4694-ADB0-BF79C6685D8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368" y="3224343"/>
            <a:ext cx="768096" cy="685800"/>
          </a:xfrm>
          <a:prstGeom prst="rect">
            <a:avLst/>
          </a:prstGeom>
        </p:spPr>
      </p:pic>
      <p:sp>
        <p:nvSpPr>
          <p:cNvPr id="35" name="Arrow: Striped Right 34">
            <a:extLst>
              <a:ext uri="{FF2B5EF4-FFF2-40B4-BE49-F238E27FC236}">
                <a16:creationId xmlns:a16="http://schemas.microsoft.com/office/drawing/2014/main" id="{8D14C5B5-AAAD-4C3E-9439-1D108505F1EE}"/>
              </a:ext>
            </a:extLst>
          </p:cNvPr>
          <p:cNvSpPr/>
          <p:nvPr/>
        </p:nvSpPr>
        <p:spPr>
          <a:xfrm rot="16200000">
            <a:off x="7628456" y="4540519"/>
            <a:ext cx="543920" cy="260459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ransition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995" y="558905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th-TH" dirty="0">
                <a:latin typeface="JasmineUPC" pitchFamily="18" charset="-34"/>
                <a:cs typeface="JasmineUPC" pitchFamily="18" charset="-34"/>
              </a:rPr>
              <a:t>หลักการทำงาน</a:t>
            </a:r>
            <a:endParaRPr lang="en-US" dirty="0">
              <a:latin typeface="JasmineUPC" pitchFamily="18" charset="-34"/>
              <a:cs typeface="JasmineUPC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662C53-CD90-43E9-93D5-08A8AB4FAA8E}"/>
              </a:ext>
            </a:extLst>
          </p:cNvPr>
          <p:cNvSpPr/>
          <p:nvPr/>
        </p:nvSpPr>
        <p:spPr>
          <a:xfrm>
            <a:off x="1315915" y="2683932"/>
            <a:ext cx="2969603" cy="25589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E0B577-6395-416A-810E-B4D0705082B3}"/>
              </a:ext>
            </a:extLst>
          </p:cNvPr>
          <p:cNvSpPr/>
          <p:nvPr/>
        </p:nvSpPr>
        <p:spPr>
          <a:xfrm>
            <a:off x="2236046" y="2089133"/>
            <a:ext cx="1129341" cy="11293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C7A1D6-8080-4C29-BFE0-30D3BFB535E9}"/>
              </a:ext>
            </a:extLst>
          </p:cNvPr>
          <p:cNvSpPr/>
          <p:nvPr/>
        </p:nvSpPr>
        <p:spPr>
          <a:xfrm>
            <a:off x="4606991" y="2668868"/>
            <a:ext cx="2969603" cy="25589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B420DD-4D9A-4657-B1BA-870029C74516}"/>
              </a:ext>
            </a:extLst>
          </p:cNvPr>
          <p:cNvSpPr/>
          <p:nvPr/>
        </p:nvSpPr>
        <p:spPr>
          <a:xfrm>
            <a:off x="5522276" y="2089133"/>
            <a:ext cx="1129341" cy="11293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AA03D0-DD46-46F1-A17F-C131B9092753}"/>
              </a:ext>
            </a:extLst>
          </p:cNvPr>
          <p:cNvSpPr/>
          <p:nvPr/>
        </p:nvSpPr>
        <p:spPr>
          <a:xfrm>
            <a:off x="7898067" y="2653804"/>
            <a:ext cx="2969603" cy="255891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40525B-EF46-44CB-948D-7DEB6EDF05D3}"/>
              </a:ext>
            </a:extLst>
          </p:cNvPr>
          <p:cNvSpPr/>
          <p:nvPr/>
        </p:nvSpPr>
        <p:spPr>
          <a:xfrm>
            <a:off x="8818198" y="2089133"/>
            <a:ext cx="1129341" cy="11293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475A17-A929-41C2-A8CA-CB39178899C0}"/>
              </a:ext>
            </a:extLst>
          </p:cNvPr>
          <p:cNvSpPr txBox="1"/>
          <p:nvPr/>
        </p:nvSpPr>
        <p:spPr>
          <a:xfrm>
            <a:off x="8378120" y="3785547"/>
            <a:ext cx="200949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3E8F0F-DD10-4805-8585-25C043C06CC8}"/>
              </a:ext>
            </a:extLst>
          </p:cNvPr>
          <p:cNvGrpSpPr/>
          <p:nvPr/>
        </p:nvGrpSpPr>
        <p:grpSpPr>
          <a:xfrm>
            <a:off x="4321490" y="3571815"/>
            <a:ext cx="768085" cy="768085"/>
            <a:chOff x="3038349" y="2678861"/>
            <a:chExt cx="576064" cy="57606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F49C2A-BE75-47BE-8A2A-86A04D238642}"/>
                </a:ext>
              </a:extLst>
            </p:cNvPr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Chevron 25">
              <a:extLst>
                <a:ext uri="{FF2B5EF4-FFF2-40B4-BE49-F238E27FC236}">
                  <a16:creationId xmlns:a16="http://schemas.microsoft.com/office/drawing/2014/main" id="{F9BC8B9E-094F-4606-86F1-4B005681B25C}"/>
                </a:ext>
              </a:extLst>
            </p:cNvPr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750553-7838-4552-9B3E-E7FB08B7955B}"/>
              </a:ext>
            </a:extLst>
          </p:cNvPr>
          <p:cNvGrpSpPr/>
          <p:nvPr/>
        </p:nvGrpSpPr>
        <p:grpSpPr>
          <a:xfrm>
            <a:off x="7371234" y="3571815"/>
            <a:ext cx="768085" cy="768085"/>
            <a:chOff x="5535215" y="2678861"/>
            <a:chExt cx="576064" cy="5760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40D1BBE-9DF6-45B6-9E77-2CB1E7388B0D}"/>
                </a:ext>
              </a:extLst>
            </p:cNvPr>
            <p:cNvSpPr/>
            <p:nvPr/>
          </p:nvSpPr>
          <p:spPr>
            <a:xfrm>
              <a:off x="5535215" y="2678861"/>
              <a:ext cx="576064" cy="5760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" name="Chevron 28">
              <a:extLst>
                <a:ext uri="{FF2B5EF4-FFF2-40B4-BE49-F238E27FC236}">
                  <a16:creationId xmlns:a16="http://schemas.microsoft.com/office/drawing/2014/main" id="{BF6C85A5-C0B3-4861-AAEE-FCE8827A221E}"/>
                </a:ext>
              </a:extLst>
            </p:cNvPr>
            <p:cNvSpPr/>
            <p:nvPr/>
          </p:nvSpPr>
          <p:spPr>
            <a:xfrm>
              <a:off x="5689235" y="2786873"/>
              <a:ext cx="360040" cy="36004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47060" y="3191932"/>
            <a:ext cx="27861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JasmineUPC" pitchFamily="18" charset="-34"/>
                <a:cs typeface="JasmineUPC" pitchFamily="18" charset="-34"/>
              </a:rPr>
              <a:t>เราจะรันโปรแกรมโดยใช้ </a:t>
            </a:r>
            <a:r>
              <a:rPr lang="en-US" sz="2800" dirty="0">
                <a:latin typeface="JasmineUPC" pitchFamily="18" charset="-34"/>
                <a:cs typeface="JasmineUPC" pitchFamily="18" charset="-34"/>
              </a:rPr>
              <a:t>php artisan serve </a:t>
            </a:r>
            <a:r>
              <a:rPr lang="th-TH" sz="2800" dirty="0">
                <a:latin typeface="JasmineUPC" pitchFamily="18" charset="-34"/>
                <a:cs typeface="JasmineUPC" pitchFamily="18" charset="-34"/>
              </a:rPr>
              <a:t>จากนั้นให้ไปหน้า </a:t>
            </a:r>
            <a:r>
              <a:rPr lang="en-US" sz="2800" dirty="0">
                <a:latin typeface="JasmineUPC" pitchFamily="18" charset="-34"/>
                <a:cs typeface="JasmineUPC" pitchFamily="18" charset="-34"/>
              </a:rPr>
              <a:t>127.0.0.1:8000/home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6133" y="3132667"/>
            <a:ext cx="209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88467" y="3191932"/>
            <a:ext cx="2235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JasmineUPC" pitchFamily="18" charset="-34"/>
                <a:cs typeface="JasmineUPC" pitchFamily="18" charset="-34"/>
              </a:rPr>
              <a:t>พอถึงหน้าแรกจะให้เรา </a:t>
            </a:r>
            <a:r>
              <a:rPr lang="en-US" sz="2800" dirty="0">
                <a:latin typeface="JasmineUPC" pitchFamily="18" charset="-34"/>
                <a:cs typeface="JasmineUPC" pitchFamily="18" charset="-34"/>
              </a:rPr>
              <a:t>Login </a:t>
            </a:r>
            <a:endParaRPr lang="th-TH" sz="2800" dirty="0">
              <a:latin typeface="JasmineUPC" pitchFamily="18" charset="-34"/>
              <a:cs typeface="JasmineUPC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80400" y="3412065"/>
            <a:ext cx="26077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JasmineUPC" pitchFamily="18" charset="-34"/>
                <a:cs typeface="JasmineUPC" pitchFamily="18" charset="-34"/>
              </a:rPr>
              <a:t>จากนั้นกะเป็นหน้าสั่งเมนูแล้วก็เลือกไปที่ตะกร้าสินค้า</a:t>
            </a:r>
            <a:endParaRPr lang="en-US" sz="2800" dirty="0">
              <a:latin typeface="JasmineUPC" pitchFamily="18" charset="-34"/>
              <a:cs typeface="Jasmine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0259916"/>
      </p:ext>
    </p:extLst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0AB0BAD-8E51-4A26-9A45-CD00DE71CBD5}"/>
              </a:ext>
            </a:extLst>
          </p:cNvPr>
          <p:cNvGrpSpPr/>
          <p:nvPr/>
        </p:nvGrpSpPr>
        <p:grpSpPr>
          <a:xfrm>
            <a:off x="8101806" y="1297608"/>
            <a:ext cx="2640016" cy="4956764"/>
            <a:chOff x="8101806" y="1297608"/>
            <a:chExt cx="2640016" cy="4956764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2B0CB3F-3902-4BAC-80DC-E8810667795A}"/>
                </a:ext>
              </a:extLst>
            </p:cNvPr>
            <p:cNvSpPr/>
            <p:nvPr/>
          </p:nvSpPr>
          <p:spPr>
            <a:xfrm>
              <a:off x="9866448" y="1297608"/>
              <a:ext cx="138948" cy="1271375"/>
            </a:xfrm>
            <a:custGeom>
              <a:avLst/>
              <a:gdLst>
                <a:gd name="connsiteX0" fmla="*/ 0 w 112432"/>
                <a:gd name="connsiteY0" fmla="*/ 0 h 1028757"/>
                <a:gd name="connsiteX1" fmla="*/ 113557 w 112432"/>
                <a:gd name="connsiteY1" fmla="*/ 0 h 1028757"/>
                <a:gd name="connsiteX2" fmla="*/ 113557 w 112432"/>
                <a:gd name="connsiteY2" fmla="*/ 1029881 h 1028757"/>
                <a:gd name="connsiteX3" fmla="*/ 0 w 112432"/>
                <a:gd name="connsiteY3" fmla="*/ 1029881 h 102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32" h="1028757">
                  <a:moveTo>
                    <a:pt x="0" y="0"/>
                  </a:moveTo>
                  <a:lnTo>
                    <a:pt x="113557" y="0"/>
                  </a:lnTo>
                  <a:lnTo>
                    <a:pt x="113557" y="1029881"/>
                  </a:lnTo>
                  <a:lnTo>
                    <a:pt x="0" y="1029881"/>
                  </a:lnTo>
                  <a:close/>
                </a:path>
              </a:pathLst>
            </a:custGeom>
            <a:solidFill>
              <a:schemeClr val="bg1"/>
            </a:solidFill>
            <a:ln w="561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4EA055C-93E5-4202-902C-43E7CD28A361}"/>
                </a:ext>
              </a:extLst>
            </p:cNvPr>
            <p:cNvGrpSpPr/>
            <p:nvPr/>
          </p:nvGrpSpPr>
          <p:grpSpPr>
            <a:xfrm>
              <a:off x="9865488" y="1328645"/>
              <a:ext cx="167956" cy="1314161"/>
              <a:chOff x="6506834" y="2638613"/>
              <a:chExt cx="112433" cy="1063378"/>
            </a:xfrm>
          </p:grpSpPr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36F4351C-60C8-4040-A526-FFF54D27720A}"/>
                  </a:ext>
                </a:extLst>
              </p:cNvPr>
              <p:cNvSpPr/>
              <p:nvPr/>
            </p:nvSpPr>
            <p:spPr>
              <a:xfrm rot="16200000">
                <a:off x="6479597" y="3562320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Parallelogram 184">
                <a:extLst>
                  <a:ext uri="{FF2B5EF4-FFF2-40B4-BE49-F238E27FC236}">
                    <a16:creationId xmlns:a16="http://schemas.microsoft.com/office/drawing/2014/main" id="{205E6B94-77F7-4364-B178-AE2C068B353B}"/>
                  </a:ext>
                </a:extLst>
              </p:cNvPr>
              <p:cNvSpPr/>
              <p:nvPr/>
            </p:nvSpPr>
            <p:spPr>
              <a:xfrm rot="16200000">
                <a:off x="6479597" y="2665850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47A47B4C-4896-4852-A2A5-DAF9C2FBA604}"/>
                  </a:ext>
                </a:extLst>
              </p:cNvPr>
              <p:cNvSpPr/>
              <p:nvPr/>
            </p:nvSpPr>
            <p:spPr>
              <a:xfrm rot="16200000">
                <a:off x="6479597" y="2845144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Parallelogram 186">
                <a:extLst>
                  <a:ext uri="{FF2B5EF4-FFF2-40B4-BE49-F238E27FC236}">
                    <a16:creationId xmlns:a16="http://schemas.microsoft.com/office/drawing/2014/main" id="{32F68C9C-BA9B-494B-9D80-5CF8A6BAB0AB}"/>
                  </a:ext>
                </a:extLst>
              </p:cNvPr>
              <p:cNvSpPr/>
              <p:nvPr/>
            </p:nvSpPr>
            <p:spPr>
              <a:xfrm rot="16200000">
                <a:off x="6479597" y="3024438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B29B8500-8724-413D-B5FC-E2919C805FEA}"/>
                  </a:ext>
                </a:extLst>
              </p:cNvPr>
              <p:cNvSpPr/>
              <p:nvPr/>
            </p:nvSpPr>
            <p:spPr>
              <a:xfrm rot="16200000">
                <a:off x="6479597" y="3203732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E196BA87-39E9-4CBB-86EC-2BF9F0200D8E}"/>
                  </a:ext>
                </a:extLst>
              </p:cNvPr>
              <p:cNvSpPr/>
              <p:nvPr/>
            </p:nvSpPr>
            <p:spPr>
              <a:xfrm rot="16200000">
                <a:off x="6479597" y="3383026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5FD102D-7AC8-46BC-A43E-431D318744EE}"/>
                </a:ext>
              </a:extLst>
            </p:cNvPr>
            <p:cNvSpPr/>
            <p:nvPr/>
          </p:nvSpPr>
          <p:spPr>
            <a:xfrm>
              <a:off x="8341492" y="2566687"/>
              <a:ext cx="2167593" cy="90316"/>
            </a:xfrm>
            <a:custGeom>
              <a:avLst/>
              <a:gdLst>
                <a:gd name="connsiteX0" fmla="*/ 1750574 w 1753946"/>
                <a:gd name="connsiteY0" fmla="*/ 77578 h 73081"/>
                <a:gd name="connsiteX1" fmla="*/ 6746 w 1753946"/>
                <a:gd name="connsiteY1" fmla="*/ 77578 h 73081"/>
                <a:gd name="connsiteX2" fmla="*/ 0 w 1753946"/>
                <a:gd name="connsiteY2" fmla="*/ 70832 h 73081"/>
                <a:gd name="connsiteX3" fmla="*/ 0 w 1753946"/>
                <a:gd name="connsiteY3" fmla="*/ 14616 h 73081"/>
                <a:gd name="connsiteX4" fmla="*/ 14616 w 1753946"/>
                <a:gd name="connsiteY4" fmla="*/ 0 h 73081"/>
                <a:gd name="connsiteX5" fmla="*/ 1742703 w 1753946"/>
                <a:gd name="connsiteY5" fmla="*/ 0 h 73081"/>
                <a:gd name="connsiteX6" fmla="*/ 1757320 w 1753946"/>
                <a:gd name="connsiteY6" fmla="*/ 14616 h 73081"/>
                <a:gd name="connsiteX7" fmla="*/ 1757320 w 1753946"/>
                <a:gd name="connsiteY7" fmla="*/ 70832 h 73081"/>
                <a:gd name="connsiteX8" fmla="*/ 1750574 w 1753946"/>
                <a:gd name="connsiteY8" fmla="*/ 77578 h 7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946" h="73081">
                  <a:moveTo>
                    <a:pt x="1750574" y="77578"/>
                  </a:moveTo>
                  <a:lnTo>
                    <a:pt x="6746" y="77578"/>
                  </a:lnTo>
                  <a:cubicBezTo>
                    <a:pt x="2811" y="77578"/>
                    <a:pt x="0" y="74205"/>
                    <a:pt x="0" y="70832"/>
                  </a:cubicBezTo>
                  <a:lnTo>
                    <a:pt x="0" y="14616"/>
                  </a:lnTo>
                  <a:cubicBezTo>
                    <a:pt x="0" y="6746"/>
                    <a:pt x="6746" y="0"/>
                    <a:pt x="14616" y="0"/>
                  </a:cubicBezTo>
                  <a:lnTo>
                    <a:pt x="1742703" y="0"/>
                  </a:lnTo>
                  <a:cubicBezTo>
                    <a:pt x="1750574" y="0"/>
                    <a:pt x="1757320" y="6746"/>
                    <a:pt x="1757320" y="14616"/>
                  </a:cubicBezTo>
                  <a:lnTo>
                    <a:pt x="1757320" y="70832"/>
                  </a:lnTo>
                  <a:cubicBezTo>
                    <a:pt x="1757320" y="74768"/>
                    <a:pt x="1754509" y="77578"/>
                    <a:pt x="1750574" y="77578"/>
                  </a:cubicBezTo>
                  <a:close/>
                </a:path>
              </a:pathLst>
            </a:custGeom>
            <a:solidFill>
              <a:schemeClr val="bg1"/>
            </a:solidFill>
            <a:ln w="5615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9E0FF33-795B-4853-85A5-B0DE2A44B50C}"/>
                </a:ext>
              </a:extLst>
            </p:cNvPr>
            <p:cNvSpPr/>
            <p:nvPr/>
          </p:nvSpPr>
          <p:spPr>
            <a:xfrm>
              <a:off x="8332460" y="3032164"/>
              <a:ext cx="2180793" cy="3222208"/>
            </a:xfrm>
            <a:custGeom>
              <a:avLst/>
              <a:gdLst>
                <a:gd name="connsiteX0" fmla="*/ 1539763 w 1759568"/>
                <a:gd name="connsiteY0" fmla="*/ 2585947 h 2602811"/>
                <a:gd name="connsiteX1" fmla="*/ 224303 w 1759568"/>
                <a:gd name="connsiteY1" fmla="*/ 2607309 h 2602811"/>
                <a:gd name="connsiteX2" fmla="*/ 0 w 1759568"/>
                <a:gd name="connsiteY2" fmla="*/ 0 h 2602811"/>
                <a:gd name="connsiteX3" fmla="*/ 1764628 w 1759568"/>
                <a:gd name="connsiteY3" fmla="*/ 0 h 2602811"/>
                <a:gd name="connsiteX0" fmla="*/ 1536685 w 1764628"/>
                <a:gd name="connsiteY0" fmla="*/ 2601341 h 2607309"/>
                <a:gd name="connsiteX1" fmla="*/ 224303 w 1764628"/>
                <a:gd name="connsiteY1" fmla="*/ 2607309 h 2607309"/>
                <a:gd name="connsiteX2" fmla="*/ 0 w 1764628"/>
                <a:gd name="connsiteY2" fmla="*/ 0 h 2607309"/>
                <a:gd name="connsiteX3" fmla="*/ 1764628 w 1764628"/>
                <a:gd name="connsiteY3" fmla="*/ 0 h 2607309"/>
                <a:gd name="connsiteX4" fmla="*/ 1536685 w 1764628"/>
                <a:gd name="connsiteY4" fmla="*/ 2601341 h 260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628" h="2607309">
                  <a:moveTo>
                    <a:pt x="1536685" y="2601341"/>
                  </a:moveTo>
                  <a:lnTo>
                    <a:pt x="224303" y="2607309"/>
                  </a:lnTo>
                  <a:lnTo>
                    <a:pt x="0" y="0"/>
                  </a:lnTo>
                  <a:lnTo>
                    <a:pt x="1764628" y="0"/>
                  </a:lnTo>
                  <a:cubicBezTo>
                    <a:pt x="1689673" y="861982"/>
                    <a:pt x="1611640" y="1739359"/>
                    <a:pt x="1536685" y="2601341"/>
                  </a:cubicBezTo>
                  <a:close/>
                </a:path>
              </a:pathLst>
            </a:custGeom>
            <a:solidFill>
              <a:schemeClr val="bg1"/>
            </a:solidFill>
            <a:ln w="5615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4AF802E-8D8E-43B6-9B5E-387FD254BF25}"/>
                </a:ext>
              </a:extLst>
            </p:cNvPr>
            <p:cNvSpPr/>
            <p:nvPr/>
          </p:nvSpPr>
          <p:spPr>
            <a:xfrm>
              <a:off x="8423471" y="4040233"/>
              <a:ext cx="1993907" cy="903163"/>
            </a:xfrm>
            <a:custGeom>
              <a:avLst/>
              <a:gdLst>
                <a:gd name="connsiteX0" fmla="*/ 1556628 w 1613405"/>
                <a:gd name="connsiteY0" fmla="*/ 730811 h 730811"/>
                <a:gd name="connsiteX1" fmla="*/ 60714 w 1613405"/>
                <a:gd name="connsiteY1" fmla="*/ 730811 h 730811"/>
                <a:gd name="connsiteX2" fmla="*/ 0 w 1613405"/>
                <a:gd name="connsiteY2" fmla="*/ 0 h 730811"/>
                <a:gd name="connsiteX3" fmla="*/ 1618466 w 1613405"/>
                <a:gd name="connsiteY3" fmla="*/ 0 h 73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05" h="730811">
                  <a:moveTo>
                    <a:pt x="1556628" y="730811"/>
                  </a:moveTo>
                  <a:lnTo>
                    <a:pt x="60714" y="730811"/>
                  </a:lnTo>
                  <a:lnTo>
                    <a:pt x="0" y="0"/>
                  </a:lnTo>
                  <a:lnTo>
                    <a:pt x="1618466" y="0"/>
                  </a:lnTo>
                  <a:close/>
                </a:path>
              </a:pathLst>
            </a:custGeom>
            <a:solidFill>
              <a:schemeClr val="accent2"/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8386EC3-E91E-4423-B43F-103614898986}"/>
                </a:ext>
              </a:extLst>
            </p:cNvPr>
            <p:cNvSpPr/>
            <p:nvPr/>
          </p:nvSpPr>
          <p:spPr>
            <a:xfrm>
              <a:off x="8341492" y="2656097"/>
              <a:ext cx="2167593" cy="56501"/>
            </a:xfrm>
            <a:custGeom>
              <a:avLst/>
              <a:gdLst>
                <a:gd name="connsiteX0" fmla="*/ 1750574 w 1753946"/>
                <a:gd name="connsiteY0" fmla="*/ 77578 h 73081"/>
                <a:gd name="connsiteX1" fmla="*/ 6746 w 1753946"/>
                <a:gd name="connsiteY1" fmla="*/ 77578 h 73081"/>
                <a:gd name="connsiteX2" fmla="*/ 0 w 1753946"/>
                <a:gd name="connsiteY2" fmla="*/ 70832 h 73081"/>
                <a:gd name="connsiteX3" fmla="*/ 0 w 1753946"/>
                <a:gd name="connsiteY3" fmla="*/ 14616 h 73081"/>
                <a:gd name="connsiteX4" fmla="*/ 14616 w 1753946"/>
                <a:gd name="connsiteY4" fmla="*/ 0 h 73081"/>
                <a:gd name="connsiteX5" fmla="*/ 1742703 w 1753946"/>
                <a:gd name="connsiteY5" fmla="*/ 0 h 73081"/>
                <a:gd name="connsiteX6" fmla="*/ 1757320 w 1753946"/>
                <a:gd name="connsiteY6" fmla="*/ 14616 h 73081"/>
                <a:gd name="connsiteX7" fmla="*/ 1757320 w 1753946"/>
                <a:gd name="connsiteY7" fmla="*/ 70832 h 73081"/>
                <a:gd name="connsiteX8" fmla="*/ 1750574 w 1753946"/>
                <a:gd name="connsiteY8" fmla="*/ 77578 h 7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946" h="73081">
                  <a:moveTo>
                    <a:pt x="1750574" y="77578"/>
                  </a:moveTo>
                  <a:lnTo>
                    <a:pt x="6746" y="77578"/>
                  </a:lnTo>
                  <a:cubicBezTo>
                    <a:pt x="2811" y="77578"/>
                    <a:pt x="0" y="74205"/>
                    <a:pt x="0" y="70832"/>
                  </a:cubicBezTo>
                  <a:lnTo>
                    <a:pt x="0" y="14616"/>
                  </a:lnTo>
                  <a:cubicBezTo>
                    <a:pt x="0" y="6746"/>
                    <a:pt x="6746" y="0"/>
                    <a:pt x="14616" y="0"/>
                  </a:cubicBezTo>
                  <a:lnTo>
                    <a:pt x="1742703" y="0"/>
                  </a:lnTo>
                  <a:cubicBezTo>
                    <a:pt x="1750574" y="0"/>
                    <a:pt x="1757320" y="6746"/>
                    <a:pt x="1757320" y="14616"/>
                  </a:cubicBezTo>
                  <a:lnTo>
                    <a:pt x="1757320" y="70832"/>
                  </a:lnTo>
                  <a:cubicBezTo>
                    <a:pt x="1757320" y="74768"/>
                    <a:pt x="1754509" y="77578"/>
                    <a:pt x="1750574" y="7757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463796F-C4C2-48C0-9B79-DEB9E8CD51A1}"/>
                </a:ext>
              </a:extLst>
            </p:cNvPr>
            <p:cNvSpPr/>
            <p:nvPr/>
          </p:nvSpPr>
          <p:spPr>
            <a:xfrm>
              <a:off x="8101806" y="2701467"/>
              <a:ext cx="2640016" cy="333476"/>
            </a:xfrm>
            <a:custGeom>
              <a:avLst/>
              <a:gdLst>
                <a:gd name="connsiteX0" fmla="*/ 2137904 w 2136217"/>
                <a:gd name="connsiteY0" fmla="*/ 274335 h 269837"/>
                <a:gd name="connsiteX1" fmla="*/ 0 w 2136217"/>
                <a:gd name="connsiteY1" fmla="*/ 274335 h 269837"/>
                <a:gd name="connsiteX2" fmla="*/ 124800 w 2136217"/>
                <a:gd name="connsiteY2" fmla="*/ 37665 h 269837"/>
                <a:gd name="connsiteX3" fmla="*/ 187200 w 2136217"/>
                <a:gd name="connsiteY3" fmla="*/ 0 h 269837"/>
                <a:gd name="connsiteX4" fmla="*/ 1954076 w 2136217"/>
                <a:gd name="connsiteY4" fmla="*/ 8432 h 269837"/>
                <a:gd name="connsiteX5" fmla="*/ 2015914 w 2136217"/>
                <a:gd name="connsiteY5" fmla="*/ 46097 h 269837"/>
                <a:gd name="connsiteX6" fmla="*/ 2137904 w 2136217"/>
                <a:gd name="connsiteY6" fmla="*/ 274335 h 26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217" h="269837">
                  <a:moveTo>
                    <a:pt x="2137904" y="274335"/>
                  </a:moveTo>
                  <a:lnTo>
                    <a:pt x="0" y="274335"/>
                  </a:lnTo>
                  <a:lnTo>
                    <a:pt x="124800" y="37665"/>
                  </a:lnTo>
                  <a:cubicBezTo>
                    <a:pt x="137168" y="14616"/>
                    <a:pt x="161341" y="0"/>
                    <a:pt x="187200" y="0"/>
                  </a:cubicBezTo>
                  <a:lnTo>
                    <a:pt x="1954076" y="8432"/>
                  </a:lnTo>
                  <a:cubicBezTo>
                    <a:pt x="1979936" y="8432"/>
                    <a:pt x="2003547" y="23049"/>
                    <a:pt x="2015914" y="46097"/>
                  </a:cubicBezTo>
                  <a:lnTo>
                    <a:pt x="2137904" y="274335"/>
                  </a:lnTo>
                  <a:close/>
                </a:path>
              </a:pathLst>
            </a:custGeom>
            <a:solidFill>
              <a:schemeClr val="bg1"/>
            </a:solidFill>
            <a:ln w="5615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F71BD57-EFAF-4CA2-B162-0AF379729A75}"/>
              </a:ext>
            </a:extLst>
          </p:cNvPr>
          <p:cNvGrpSpPr/>
          <p:nvPr/>
        </p:nvGrpSpPr>
        <p:grpSpPr>
          <a:xfrm>
            <a:off x="-10078" y="4740475"/>
            <a:ext cx="12245349" cy="2153719"/>
            <a:chOff x="-10078" y="4740475"/>
            <a:chExt cx="12245349" cy="21537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65870A9-29B2-4343-9110-2AD98DE485A0}"/>
                </a:ext>
              </a:extLst>
            </p:cNvPr>
            <p:cNvGrpSpPr/>
            <p:nvPr/>
          </p:nvGrpSpPr>
          <p:grpSpPr>
            <a:xfrm>
              <a:off x="1223206" y="6187601"/>
              <a:ext cx="461573" cy="534553"/>
              <a:chOff x="3902872" y="3694206"/>
              <a:chExt cx="633507" cy="73367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69C3398-36AF-4514-B52E-26E5D7BD95D8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DC019C2-DC62-4525-9525-5F800CC56E71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647089-698D-44A0-96B7-D9CC4D4D4C5D}"/>
                </a:ext>
              </a:extLst>
            </p:cNvPr>
            <p:cNvGrpSpPr/>
            <p:nvPr/>
          </p:nvGrpSpPr>
          <p:grpSpPr>
            <a:xfrm>
              <a:off x="3123722" y="6187601"/>
              <a:ext cx="381478" cy="540410"/>
              <a:chOff x="4739210" y="3546527"/>
              <a:chExt cx="467997" cy="662974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E1615F7-326D-4AD3-BDDE-FA10A91F3F17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86E96C8-7451-4616-847B-913F11D6D40B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3B765DA-0A26-409A-8768-281C095DEE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68269" y="6416952"/>
              <a:ext cx="406779" cy="455955"/>
              <a:chOff x="4654294" y="4434680"/>
              <a:chExt cx="406779" cy="455955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9D2EF35-8DFC-467E-A246-29A00145CF7C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812E781-DC5E-4146-8DC8-1DCDE63B8C4B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EAE9CA-543D-4662-A20F-69201CC6BCD9}"/>
                </a:ext>
              </a:extLst>
            </p:cNvPr>
            <p:cNvGrpSpPr/>
            <p:nvPr/>
          </p:nvGrpSpPr>
          <p:grpSpPr>
            <a:xfrm rot="20275770">
              <a:off x="3987520" y="6247899"/>
              <a:ext cx="381478" cy="540410"/>
              <a:chOff x="4739210" y="3546527"/>
              <a:chExt cx="467997" cy="66297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FE55EFB-84E3-4377-BF90-CC47A1B191FC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E20DA0E-BAC2-42AE-A797-6F9D78BC48E9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53A1E8F-8D59-4AA4-AF70-49BC143E02E5}"/>
                </a:ext>
              </a:extLst>
            </p:cNvPr>
            <p:cNvGrpSpPr/>
            <p:nvPr/>
          </p:nvGrpSpPr>
          <p:grpSpPr>
            <a:xfrm rot="2154424">
              <a:off x="4851318" y="6308197"/>
              <a:ext cx="381478" cy="540410"/>
              <a:chOff x="4739210" y="3546527"/>
              <a:chExt cx="467997" cy="662974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A8FB987-9760-409D-99AB-EE31DF84293A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48EAE4C-867B-4363-BE73-EBA5231BF84D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62DFBC4-785B-4E77-A2AA-582040FA1339}"/>
                </a:ext>
              </a:extLst>
            </p:cNvPr>
            <p:cNvGrpSpPr/>
            <p:nvPr/>
          </p:nvGrpSpPr>
          <p:grpSpPr>
            <a:xfrm>
              <a:off x="5779423" y="6187601"/>
              <a:ext cx="461573" cy="534553"/>
              <a:chOff x="3902872" y="3694206"/>
              <a:chExt cx="633507" cy="73367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57996C4-63CA-4ED6-96B1-9FB93F564AAE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C2F53E6-BC66-475D-8D5C-BF6CAF475C32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F87033D-4D93-4217-8CBD-01F93D2D0504}"/>
                </a:ext>
              </a:extLst>
            </p:cNvPr>
            <p:cNvGrpSpPr/>
            <p:nvPr/>
          </p:nvGrpSpPr>
          <p:grpSpPr>
            <a:xfrm>
              <a:off x="7679939" y="6187601"/>
              <a:ext cx="381478" cy="540410"/>
              <a:chOff x="4739210" y="3546527"/>
              <a:chExt cx="467997" cy="66297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9B425A-F005-492C-99D7-E61B5C32F499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D166541-BC87-4469-B6CC-1A97E88F4295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5BD37BE-485D-475B-BA9A-F90B3748D5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4486" y="6416952"/>
              <a:ext cx="406779" cy="455955"/>
              <a:chOff x="4654294" y="4434680"/>
              <a:chExt cx="406779" cy="455955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C6ED803-EAF0-414D-BC5F-F2EDF0F94B67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0B65A32-F0E6-4E3D-A901-53327441617C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46E726-54AA-4435-85F8-F2E55681C4AA}"/>
                </a:ext>
              </a:extLst>
            </p:cNvPr>
            <p:cNvGrpSpPr/>
            <p:nvPr/>
          </p:nvGrpSpPr>
          <p:grpSpPr>
            <a:xfrm rot="20275770">
              <a:off x="8543737" y="6247899"/>
              <a:ext cx="381478" cy="540410"/>
              <a:chOff x="4739210" y="3546527"/>
              <a:chExt cx="467997" cy="66297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B7CF975-65AC-4828-8537-413F539B5320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EE202A8-C8EC-40B8-A387-7A1CD5AE0C5D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ED7A64-3D06-4500-A0FC-631628728486}"/>
                </a:ext>
              </a:extLst>
            </p:cNvPr>
            <p:cNvGrpSpPr/>
            <p:nvPr/>
          </p:nvGrpSpPr>
          <p:grpSpPr>
            <a:xfrm rot="2154424">
              <a:off x="9407535" y="6308197"/>
              <a:ext cx="381478" cy="540410"/>
              <a:chOff x="4739210" y="3546527"/>
              <a:chExt cx="467997" cy="662974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A38947E-4FD5-47AB-8AAF-43F333AF1BFC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C2D36CB-4BF7-4CA5-B9B0-7CEFC5B2CF0B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B211D6-841B-4491-98E4-FBE93E7A70EF}"/>
                </a:ext>
              </a:extLst>
            </p:cNvPr>
            <p:cNvGrpSpPr/>
            <p:nvPr/>
          </p:nvGrpSpPr>
          <p:grpSpPr>
            <a:xfrm>
              <a:off x="4483427" y="5757276"/>
              <a:ext cx="461573" cy="534553"/>
              <a:chOff x="3902872" y="3694206"/>
              <a:chExt cx="633507" cy="733672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481385D-6253-4094-B405-3F9E08019B8D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8BA00DE-2C78-4CD2-B845-9E7009E01339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1E09B66-01EE-4562-BFB2-1F1184C0C6EE}"/>
                </a:ext>
              </a:extLst>
            </p:cNvPr>
            <p:cNvGrpSpPr/>
            <p:nvPr/>
          </p:nvGrpSpPr>
          <p:grpSpPr>
            <a:xfrm>
              <a:off x="6383943" y="5757276"/>
              <a:ext cx="381478" cy="540410"/>
              <a:chOff x="4739210" y="3546527"/>
              <a:chExt cx="467997" cy="662974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3B478C9-9A12-4C9F-9463-14265350C050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883EB70-EBE6-45FB-9419-138FE23884D0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9315456-8F8C-43F7-9E33-AED8570E67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28490" y="5986627"/>
              <a:ext cx="406779" cy="455955"/>
              <a:chOff x="4654294" y="4434680"/>
              <a:chExt cx="406779" cy="455955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86595DB-F246-4875-8BB9-B77C6E631EE6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51A61F0-39E8-44CB-B623-C4FE336A36B5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310D563-3292-4CBA-BD17-D3D6089EED79}"/>
                </a:ext>
              </a:extLst>
            </p:cNvPr>
            <p:cNvGrpSpPr/>
            <p:nvPr/>
          </p:nvGrpSpPr>
          <p:grpSpPr>
            <a:xfrm rot="20275770">
              <a:off x="7247741" y="5817574"/>
              <a:ext cx="381478" cy="540410"/>
              <a:chOff x="4739210" y="3546527"/>
              <a:chExt cx="467997" cy="66297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27A5B53-BAAE-4219-947B-CD2860BF9B07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830CE94-1C0F-4BA8-9DF4-BB3E497EE021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94562D3-BA1E-4781-AEC6-109120B7E1DE}"/>
                </a:ext>
              </a:extLst>
            </p:cNvPr>
            <p:cNvGrpSpPr/>
            <p:nvPr/>
          </p:nvGrpSpPr>
          <p:grpSpPr>
            <a:xfrm rot="2154424">
              <a:off x="8111539" y="5877872"/>
              <a:ext cx="381478" cy="540410"/>
              <a:chOff x="4739210" y="3546527"/>
              <a:chExt cx="467997" cy="66297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2B0D65A-7638-41F6-BA9F-F86EFDB0327C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0872E81-F0F7-41C2-AAF2-EFB7F83E1CB5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D83BED-C1EE-43C9-A661-FA4A6D80AD63}"/>
                </a:ext>
              </a:extLst>
            </p:cNvPr>
            <p:cNvGrpSpPr/>
            <p:nvPr/>
          </p:nvGrpSpPr>
          <p:grpSpPr>
            <a:xfrm>
              <a:off x="2245606" y="5842493"/>
              <a:ext cx="461573" cy="534553"/>
              <a:chOff x="3902872" y="3694206"/>
              <a:chExt cx="633507" cy="733672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5E628C0-E797-4710-85B8-625B71E151D4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BEEB737-8C57-4AD0-B778-8A09546180DC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56DFD39-A8CA-4F5C-BE49-D6A35D8BCAD1}"/>
                </a:ext>
              </a:extLst>
            </p:cNvPr>
            <p:cNvGrpSpPr/>
            <p:nvPr/>
          </p:nvGrpSpPr>
          <p:grpSpPr>
            <a:xfrm>
              <a:off x="4193285" y="5621731"/>
              <a:ext cx="381478" cy="540410"/>
              <a:chOff x="4739210" y="3546527"/>
              <a:chExt cx="467997" cy="662974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8F5E580-47F6-431E-A805-3FA8C3D1E654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E9F6E15-BD39-439C-828E-65F940684A60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7B28424-1700-41D4-B78E-C5AE294AE3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37832" y="5851082"/>
              <a:ext cx="406779" cy="455955"/>
              <a:chOff x="4654294" y="4434680"/>
              <a:chExt cx="406779" cy="455955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4D9D61C-792C-45B9-B487-DAA576867799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6A5BB30-C265-4102-8AA1-8337171B4965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774EFC5-9466-4D64-A852-ACBDD7827ADE}"/>
                </a:ext>
              </a:extLst>
            </p:cNvPr>
            <p:cNvGrpSpPr/>
            <p:nvPr/>
          </p:nvGrpSpPr>
          <p:grpSpPr>
            <a:xfrm rot="20275770">
              <a:off x="5057083" y="5682029"/>
              <a:ext cx="381478" cy="540410"/>
              <a:chOff x="4739210" y="3546527"/>
              <a:chExt cx="467997" cy="662974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DCCB314-1D0E-4844-9A65-E8B664742E5E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C8405E6-C2D9-43D2-815A-38046B20D2FC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0AACF16-E976-4DA3-A9AD-400FC84B7ED1}"/>
                </a:ext>
              </a:extLst>
            </p:cNvPr>
            <p:cNvGrpSpPr/>
            <p:nvPr/>
          </p:nvGrpSpPr>
          <p:grpSpPr>
            <a:xfrm rot="2154424">
              <a:off x="5920881" y="5742327"/>
              <a:ext cx="381478" cy="540410"/>
              <a:chOff x="4739210" y="3546527"/>
              <a:chExt cx="467997" cy="662974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C8A5893-1BB2-41EE-A56B-5207694598EC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6F10A88-DBFD-409E-B490-F2682FB0D400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497C61A-5D44-4874-AD1D-E937EB65DAF9}"/>
                </a:ext>
              </a:extLst>
            </p:cNvPr>
            <p:cNvGrpSpPr/>
            <p:nvPr/>
          </p:nvGrpSpPr>
          <p:grpSpPr>
            <a:xfrm>
              <a:off x="-10078" y="6191237"/>
              <a:ext cx="461573" cy="534553"/>
              <a:chOff x="3902872" y="3694206"/>
              <a:chExt cx="633507" cy="733672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F3788C3-4D23-406E-8FBC-56614F59D36E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A8A135F-846C-4603-8037-3C31BA17D9AF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80C880E-7F94-4C34-8E37-06E3A7974FCB}"/>
                </a:ext>
              </a:extLst>
            </p:cNvPr>
            <p:cNvGrpSpPr/>
            <p:nvPr/>
          </p:nvGrpSpPr>
          <p:grpSpPr>
            <a:xfrm>
              <a:off x="1890438" y="6191237"/>
              <a:ext cx="381478" cy="540410"/>
              <a:chOff x="4739210" y="3546527"/>
              <a:chExt cx="467997" cy="662974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529BBD9-A818-46C9-B84F-258FF9E2AB0A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E6DD640-9F02-44A9-BCD7-E54BA05E5190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60288E2-819E-414F-96AE-A17BC03744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4985" y="6420588"/>
              <a:ext cx="406779" cy="455955"/>
              <a:chOff x="4654294" y="4434680"/>
              <a:chExt cx="406779" cy="455955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460686D-7006-4D97-B1C7-A9A313EEBAE8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30BBE3-4436-4B2C-998D-DC769BA895A7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6FC3C06-F801-4D06-B85D-8469C1CD5B4B}"/>
                </a:ext>
              </a:extLst>
            </p:cNvPr>
            <p:cNvGrpSpPr/>
            <p:nvPr/>
          </p:nvGrpSpPr>
          <p:grpSpPr>
            <a:xfrm rot="20275770">
              <a:off x="2754236" y="6251535"/>
              <a:ext cx="381478" cy="540410"/>
              <a:chOff x="4739210" y="3546527"/>
              <a:chExt cx="467997" cy="662974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D97E278-4F65-4B55-9958-93A5DD089051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2BC273E0-B101-4207-B61D-902F0E19D77F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6416A7-485A-4F43-B4E8-635B1CA4228C}"/>
                </a:ext>
              </a:extLst>
            </p:cNvPr>
            <p:cNvGrpSpPr/>
            <p:nvPr/>
          </p:nvGrpSpPr>
          <p:grpSpPr>
            <a:xfrm rot="2154424">
              <a:off x="3618034" y="6311833"/>
              <a:ext cx="381478" cy="540410"/>
              <a:chOff x="4739210" y="3546527"/>
              <a:chExt cx="467997" cy="662974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674B9D7-81A5-405E-B4B2-C8395E1B88C2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B517417-E357-485B-A3F3-EA66AB9CCC29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955135A-CFCF-4BC5-B808-CA07F10392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53022" y="5986627"/>
              <a:ext cx="406779" cy="455955"/>
              <a:chOff x="4654294" y="4434680"/>
              <a:chExt cx="406779" cy="455955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30415D-C089-4E9F-A3E7-E2EDAFDC89F6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700F2D9-6D73-4EA6-BA79-7798F943287B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D971759-0BEC-4EE4-B8C0-64EB831D205F}"/>
                </a:ext>
              </a:extLst>
            </p:cNvPr>
            <p:cNvGrpSpPr/>
            <p:nvPr/>
          </p:nvGrpSpPr>
          <p:grpSpPr>
            <a:xfrm>
              <a:off x="11468180" y="5326951"/>
              <a:ext cx="461573" cy="534553"/>
              <a:chOff x="3902872" y="3694206"/>
              <a:chExt cx="633507" cy="733672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2242FD8-FE8D-40B6-B5AC-2372906CD625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152F688-1BD7-4F5D-A01A-61D031D933DC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8BD75CE-7FDD-452F-96DC-C79AE438D5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22585" y="5420757"/>
              <a:ext cx="406779" cy="455955"/>
              <a:chOff x="4654294" y="4434680"/>
              <a:chExt cx="406779" cy="45595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0C6DA68-8F45-4DDC-957C-D4FD35426918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19E185D-4CAB-4FE6-AC85-C89759787583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F6460A4-A99F-473C-AEBB-798DCB4C01FF}"/>
                </a:ext>
              </a:extLst>
            </p:cNvPr>
            <p:cNvGrpSpPr/>
            <p:nvPr/>
          </p:nvGrpSpPr>
          <p:grpSpPr>
            <a:xfrm rot="2154424">
              <a:off x="9822376" y="5911598"/>
              <a:ext cx="381478" cy="540410"/>
              <a:chOff x="4739210" y="3546527"/>
              <a:chExt cx="467997" cy="662974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1CED47F-94CE-489C-903E-33079A1433D0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AF923E0-3077-4368-8EF2-88B5EFBD83E7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A151F41-4EC0-4811-8A4B-AFEC6FFB5E96}"/>
                </a:ext>
              </a:extLst>
            </p:cNvPr>
            <p:cNvGrpSpPr>
              <a:grpSpLocks noChangeAspect="1"/>
            </p:cNvGrpSpPr>
            <p:nvPr/>
          </p:nvGrpSpPr>
          <p:grpSpPr>
            <a:xfrm rot="20442647">
              <a:off x="4405590" y="6362508"/>
              <a:ext cx="406779" cy="455955"/>
              <a:chOff x="4654294" y="4434680"/>
              <a:chExt cx="406779" cy="455955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D0366AF-76E1-4C2D-8273-11F32DECFB43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98CA2CF-82A6-4DF8-8B10-C4F76520D3CD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63D8961-A049-4E82-AAF4-E2CB60A5D461}"/>
                </a:ext>
              </a:extLst>
            </p:cNvPr>
            <p:cNvGrpSpPr/>
            <p:nvPr/>
          </p:nvGrpSpPr>
          <p:grpSpPr>
            <a:xfrm>
              <a:off x="1490283" y="5635640"/>
              <a:ext cx="461573" cy="534553"/>
              <a:chOff x="3902872" y="3694206"/>
              <a:chExt cx="633507" cy="733672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9DB2C5B-B376-41F1-9309-63AA9EE279AF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359C4B7-9F6E-4959-964B-7E2F5BCE79EB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C8B8E2E-1769-4C0B-AF1D-1DF937C492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4688" y="5729446"/>
              <a:ext cx="406779" cy="455955"/>
              <a:chOff x="4654294" y="4434680"/>
              <a:chExt cx="406779" cy="455955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09781C7-02CA-4DB8-A797-7E0B9FB7690C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47E8FAA-5850-49CE-A06F-FA3D218542E0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7608D7A-9692-4E10-B84D-80FCE4339543}"/>
                </a:ext>
              </a:extLst>
            </p:cNvPr>
            <p:cNvGrpSpPr/>
            <p:nvPr/>
          </p:nvGrpSpPr>
          <p:grpSpPr>
            <a:xfrm rot="2154424">
              <a:off x="624890" y="6190197"/>
              <a:ext cx="381478" cy="540410"/>
              <a:chOff x="4739210" y="3546527"/>
              <a:chExt cx="467997" cy="662974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3D9B34C-FC10-454F-A53B-95F81E80662E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EF5A4CD-4A0E-412C-9EA1-435AC91E0E4D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6D44693-D38D-43D1-A7EE-C0456A079F1C}"/>
                </a:ext>
              </a:extLst>
            </p:cNvPr>
            <p:cNvGrpSpPr/>
            <p:nvPr/>
          </p:nvGrpSpPr>
          <p:grpSpPr>
            <a:xfrm rot="4347284">
              <a:off x="5400718" y="6375987"/>
              <a:ext cx="381478" cy="540410"/>
              <a:chOff x="4739210" y="3546527"/>
              <a:chExt cx="467997" cy="662974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E7749226-3A6C-48C0-882B-DF4D00DD7CE3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D962F8F-3BFD-4F9A-8755-875FD10895B0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8B5E884-E355-4AAE-871B-656F3CDCDD9D}"/>
                </a:ext>
              </a:extLst>
            </p:cNvPr>
            <p:cNvGrpSpPr/>
            <p:nvPr/>
          </p:nvGrpSpPr>
          <p:grpSpPr>
            <a:xfrm rot="4347284">
              <a:off x="835999" y="5813489"/>
              <a:ext cx="381478" cy="540410"/>
              <a:chOff x="4739210" y="3546527"/>
              <a:chExt cx="467997" cy="662974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0C3D151-5ABE-4562-987F-F202583A232B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F2D8B82-E5A9-4971-9FEB-BF067AC96A98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FD590FB-E98B-4D0D-B75B-992BAD7CFEFA}"/>
                </a:ext>
              </a:extLst>
            </p:cNvPr>
            <p:cNvGrpSpPr/>
            <p:nvPr/>
          </p:nvGrpSpPr>
          <p:grpSpPr>
            <a:xfrm rot="4347284">
              <a:off x="6358806" y="6251119"/>
              <a:ext cx="381478" cy="540410"/>
              <a:chOff x="4739210" y="3546527"/>
              <a:chExt cx="467997" cy="662974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C138A90-EFDE-4DBB-98E8-C934FFF531BC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46785DC-67EB-4047-9C48-D22904001936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3BB9208-B884-47FA-96D1-DCB12CBCE99F}"/>
                </a:ext>
              </a:extLst>
            </p:cNvPr>
            <p:cNvGrpSpPr/>
            <p:nvPr/>
          </p:nvGrpSpPr>
          <p:grpSpPr>
            <a:xfrm rot="4347284">
              <a:off x="8909896" y="6402971"/>
              <a:ext cx="381478" cy="540410"/>
              <a:chOff x="4739210" y="3546527"/>
              <a:chExt cx="467997" cy="662974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87FDD67B-ADE0-4B44-BF93-23BFB459147C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38F9FA6-11BA-4150-A160-856216977769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593865F-16F3-47CF-B35F-A2B98CDEE2CA}"/>
                </a:ext>
              </a:extLst>
            </p:cNvPr>
            <p:cNvGrpSpPr/>
            <p:nvPr/>
          </p:nvGrpSpPr>
          <p:grpSpPr>
            <a:xfrm rot="17654431">
              <a:off x="9935893" y="6334879"/>
              <a:ext cx="381478" cy="540410"/>
              <a:chOff x="4739210" y="3546527"/>
              <a:chExt cx="467997" cy="662974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83CD7DB-8808-4C76-8F68-7B2AC96951B4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A017AEB-C064-480E-B245-195D9ADAA66A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3150C17-588D-4397-B7E6-C682290D83E0}"/>
                </a:ext>
              </a:extLst>
            </p:cNvPr>
            <p:cNvGrpSpPr/>
            <p:nvPr/>
          </p:nvGrpSpPr>
          <p:grpSpPr>
            <a:xfrm rot="17654431">
              <a:off x="7259506" y="6354384"/>
              <a:ext cx="381478" cy="540410"/>
              <a:chOff x="4739210" y="3546527"/>
              <a:chExt cx="467997" cy="662974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E6F88B3-E835-481B-A0E2-127E4FAAAA5D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277F32B-1A49-498D-8955-E23A4AC272EA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8EF8D7B-87EF-4579-8BF0-FD69DAA5407C}"/>
                </a:ext>
              </a:extLst>
            </p:cNvPr>
            <p:cNvGrpSpPr/>
            <p:nvPr/>
          </p:nvGrpSpPr>
          <p:grpSpPr>
            <a:xfrm rot="17654431">
              <a:off x="3754564" y="5783446"/>
              <a:ext cx="381478" cy="540410"/>
              <a:chOff x="4739210" y="3546527"/>
              <a:chExt cx="467997" cy="662974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20E655F-5135-4EC6-B281-81F83FCC12B0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78E812D0-8400-4B24-9DF5-944291A5A5D0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98753CF-E247-4AED-B95B-874F432B56EC}"/>
                </a:ext>
              </a:extLst>
            </p:cNvPr>
            <p:cNvGrpSpPr/>
            <p:nvPr/>
          </p:nvGrpSpPr>
          <p:grpSpPr>
            <a:xfrm rot="17654431">
              <a:off x="249622" y="5212508"/>
              <a:ext cx="381478" cy="540410"/>
              <a:chOff x="4739210" y="3546527"/>
              <a:chExt cx="467997" cy="662974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56E3D18-352F-4973-BA0E-CFCDE202201F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00DA096-75B2-471D-9097-E3A71C4EC01F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332B3F2-509F-4A82-B9A8-F0E8F1E59E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40012" y="6396612"/>
              <a:ext cx="406779" cy="455955"/>
              <a:chOff x="4654294" y="4434680"/>
              <a:chExt cx="406779" cy="455955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9BE73D1-E95C-4CA2-BD63-115C43E3E410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AA5C9F0-E709-4B9E-B711-1BC2A8F704BB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5AAE7D4-43D9-4A26-8382-44D4F24E4EA3}"/>
                </a:ext>
              </a:extLst>
            </p:cNvPr>
            <p:cNvGrpSpPr>
              <a:grpSpLocks noChangeAspect="1"/>
            </p:cNvGrpSpPr>
            <p:nvPr/>
          </p:nvGrpSpPr>
          <p:grpSpPr>
            <a:xfrm rot="1447369">
              <a:off x="6803335" y="5939898"/>
              <a:ext cx="406779" cy="455955"/>
              <a:chOff x="4654294" y="4434680"/>
              <a:chExt cx="406779" cy="455955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178CF5E-3F0E-48A8-8551-DFD898B3B476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A3686BC-D9A5-452D-940F-3785EE413C1F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AB47CF0-59F3-4BE0-8E49-5D57BD109F55}"/>
                </a:ext>
              </a:extLst>
            </p:cNvPr>
            <p:cNvGrpSpPr/>
            <p:nvPr/>
          </p:nvGrpSpPr>
          <p:grpSpPr>
            <a:xfrm>
              <a:off x="10864459" y="6244864"/>
              <a:ext cx="461573" cy="534553"/>
              <a:chOff x="3902872" y="3694206"/>
              <a:chExt cx="633507" cy="733672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46AC5F3-9889-48AF-B05E-77F0CAAF8DC7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46B22AD-CC16-4A44-9EDB-9D6BA9C401C5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5108C95-80A1-4B85-85E0-70478D68A7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13526" y="6043890"/>
              <a:ext cx="406779" cy="455955"/>
              <a:chOff x="4654294" y="4434680"/>
              <a:chExt cx="406779" cy="455955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CCF3628-8BDA-42CE-9CAF-E70C10FF1362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AA681ADC-9DE5-4C55-B4FD-365928BEA8DB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6F9BAD5-EBA5-4998-9DF5-8BC47723A4B9}"/>
                </a:ext>
              </a:extLst>
            </p:cNvPr>
            <p:cNvGrpSpPr/>
            <p:nvPr/>
          </p:nvGrpSpPr>
          <p:grpSpPr>
            <a:xfrm rot="2154424">
              <a:off x="11005917" y="5799590"/>
              <a:ext cx="381478" cy="540410"/>
              <a:chOff x="4739210" y="3546527"/>
              <a:chExt cx="467997" cy="662974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F297237-72E0-4FB1-9B94-D99B67E1FFC7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FFB64935-46C1-44C3-BE46-CB8060FFF9B7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1EF42D5-5825-42A2-97DE-C2ADAAD21FAD}"/>
                </a:ext>
              </a:extLst>
            </p:cNvPr>
            <p:cNvGrpSpPr/>
            <p:nvPr/>
          </p:nvGrpSpPr>
          <p:grpSpPr>
            <a:xfrm rot="4347284">
              <a:off x="10485754" y="6433250"/>
              <a:ext cx="381478" cy="540410"/>
              <a:chOff x="4739210" y="3546527"/>
              <a:chExt cx="467997" cy="662974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3726B79-BFE3-4136-BCAD-207A6401A3BA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0925709-AFEE-4E6C-A9F5-E0D06ED3606C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C7BAEBFA-D3F2-4B19-B506-60B44A3F692A}"/>
                </a:ext>
              </a:extLst>
            </p:cNvPr>
            <p:cNvGrpSpPr>
              <a:grpSpLocks noChangeAspect="1"/>
            </p:cNvGrpSpPr>
            <p:nvPr/>
          </p:nvGrpSpPr>
          <p:grpSpPr>
            <a:xfrm rot="1447369">
              <a:off x="11452249" y="6398208"/>
              <a:ext cx="406779" cy="455955"/>
              <a:chOff x="4654294" y="4434680"/>
              <a:chExt cx="406779" cy="455955"/>
            </a:xfrm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037056E-11AB-4C15-BA28-123FD0119CA4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D798C5F4-7FED-4839-88C2-BF2A25C2AADD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CF4628A-2252-400C-9978-B3B84A3C5FE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20338">
              <a:off x="11412916" y="6016886"/>
              <a:ext cx="406779" cy="455955"/>
              <a:chOff x="4654294" y="4434680"/>
              <a:chExt cx="406779" cy="455955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F91F1CF7-81BB-4228-93D9-CC2BEE623A72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19741F8-7A7C-43B2-9DDE-14E9ECBECF20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EF8B8CF2-D81E-44A2-91FF-7CEE2E1ACC32}"/>
                </a:ext>
              </a:extLst>
            </p:cNvPr>
            <p:cNvGrpSpPr>
              <a:grpSpLocks noChangeAspect="1"/>
            </p:cNvGrpSpPr>
            <p:nvPr/>
          </p:nvGrpSpPr>
          <p:grpSpPr>
            <a:xfrm rot="19798675">
              <a:off x="11828492" y="6362814"/>
              <a:ext cx="406779" cy="455955"/>
              <a:chOff x="4654294" y="4434680"/>
              <a:chExt cx="406779" cy="455955"/>
            </a:xfrm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DF43A37-611A-463C-A210-20569A05E60F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8C8568D-0E72-483F-8242-F60CD9993F1F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F3EFBB5-F0B2-4C1C-8040-7C3E356E6874}"/>
                </a:ext>
              </a:extLst>
            </p:cNvPr>
            <p:cNvGrpSpPr>
              <a:grpSpLocks noChangeAspect="1"/>
            </p:cNvGrpSpPr>
            <p:nvPr/>
          </p:nvGrpSpPr>
          <p:grpSpPr>
            <a:xfrm rot="19798675">
              <a:off x="8767930" y="5803717"/>
              <a:ext cx="406779" cy="455955"/>
              <a:chOff x="4654294" y="4434680"/>
              <a:chExt cx="406779" cy="455955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6B211385-FB94-4AB6-A77B-CCF44E4AA8E3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38AD93C8-342F-414C-8BC1-882B01A3B885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E809008-E154-4F14-86E8-28B8CE1C4DFC}"/>
                </a:ext>
              </a:extLst>
            </p:cNvPr>
            <p:cNvGrpSpPr/>
            <p:nvPr/>
          </p:nvGrpSpPr>
          <p:grpSpPr>
            <a:xfrm rot="2338273">
              <a:off x="2778969" y="5670691"/>
              <a:ext cx="461573" cy="534553"/>
              <a:chOff x="3902872" y="3694206"/>
              <a:chExt cx="633507" cy="733672"/>
            </a:xfrm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D87ABB94-C796-412B-B244-382F381EAC7C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4ACC4C0-6073-4B5A-8D0D-227591A06972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A75F46A-0E36-4A1B-B623-37429D25834F}"/>
                </a:ext>
              </a:extLst>
            </p:cNvPr>
            <p:cNvGrpSpPr/>
            <p:nvPr/>
          </p:nvGrpSpPr>
          <p:grpSpPr>
            <a:xfrm rot="2338273">
              <a:off x="1054964" y="5164831"/>
              <a:ext cx="461573" cy="534553"/>
              <a:chOff x="3902872" y="3694206"/>
              <a:chExt cx="633507" cy="733672"/>
            </a:xfrm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E4F589C4-90D9-41D3-8651-24C779394819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5C591318-8D77-446F-81C9-4CC6D8B06D63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3831C2D-FDB1-46B9-9E40-27457C86DA78}"/>
                </a:ext>
              </a:extLst>
            </p:cNvPr>
            <p:cNvGrpSpPr/>
            <p:nvPr/>
          </p:nvGrpSpPr>
          <p:grpSpPr>
            <a:xfrm rot="2338273">
              <a:off x="7636327" y="5536060"/>
              <a:ext cx="461573" cy="534553"/>
              <a:chOff x="3902872" y="3694206"/>
              <a:chExt cx="633507" cy="733672"/>
            </a:xfrm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A9D5E319-4A4F-4276-B890-00E6C1B3E0BD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66DEDD2-29D1-424A-9EFB-2F101FACC397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9B50950-3EC9-4A56-94CE-636809A0DB41}"/>
                </a:ext>
              </a:extLst>
            </p:cNvPr>
            <p:cNvGrpSpPr/>
            <p:nvPr/>
          </p:nvGrpSpPr>
          <p:grpSpPr>
            <a:xfrm rot="2338273">
              <a:off x="10652908" y="4740475"/>
              <a:ext cx="461573" cy="534553"/>
              <a:chOff x="3902872" y="3694206"/>
              <a:chExt cx="633507" cy="733672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9582A6C7-8B8D-4F96-A1A7-BC76E3F1AD75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8F7BBC2-D6E2-4C9B-B4C9-6330803E191C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5" name="Text Placeholder 10">
            <a:extLst>
              <a:ext uri="{FF2B5EF4-FFF2-40B4-BE49-F238E27FC236}">
                <a16:creationId xmlns:a16="http://schemas.microsoft.com/office/drawing/2014/main" id="{62808D21-7960-4BFA-839B-DD0AC5BDF660}"/>
              </a:ext>
            </a:extLst>
          </p:cNvPr>
          <p:cNvSpPr txBox="1">
            <a:spLocks/>
          </p:cNvSpPr>
          <p:nvPr/>
        </p:nvSpPr>
        <p:spPr>
          <a:xfrm>
            <a:off x="703673" y="3439542"/>
            <a:ext cx="5925956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Portfolio  Designed</a:t>
            </a:r>
          </a:p>
        </p:txBody>
      </p:sp>
      <p:sp>
        <p:nvSpPr>
          <p:cNvPr id="198" name="Text Placeholder 10">
            <a:extLst>
              <a:ext uri="{FF2B5EF4-FFF2-40B4-BE49-F238E27FC236}">
                <a16:creationId xmlns:a16="http://schemas.microsoft.com/office/drawing/2014/main" id="{441170C7-7FC6-4024-8B07-B99A34DCF84C}"/>
              </a:ext>
            </a:extLst>
          </p:cNvPr>
          <p:cNvSpPr txBox="1">
            <a:spLocks/>
          </p:cNvSpPr>
          <p:nvPr/>
        </p:nvSpPr>
        <p:spPr>
          <a:xfrm>
            <a:off x="8609653" y="4468894"/>
            <a:ext cx="1624234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800" b="1" spc="300" dirty="0">
                <a:solidFill>
                  <a:schemeClr val="bg1"/>
                </a:solidFill>
                <a:cs typeface="Arial" pitchFamily="34" charset="0"/>
              </a:rPr>
              <a:t>Coffee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97E8A2C-074E-48F7-BC68-1C64236D1389}"/>
              </a:ext>
            </a:extLst>
          </p:cNvPr>
          <p:cNvGrpSpPr/>
          <p:nvPr/>
        </p:nvGrpSpPr>
        <p:grpSpPr>
          <a:xfrm>
            <a:off x="9066745" y="4134024"/>
            <a:ext cx="867574" cy="417474"/>
            <a:chOff x="8346474" y="3763675"/>
            <a:chExt cx="1869930" cy="899805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129245BC-8B95-48A0-9DE3-A7165A274362}"/>
                </a:ext>
              </a:extLst>
            </p:cNvPr>
            <p:cNvGrpSpPr/>
            <p:nvPr/>
          </p:nvGrpSpPr>
          <p:grpSpPr>
            <a:xfrm>
              <a:off x="8346474" y="3821918"/>
              <a:ext cx="633507" cy="733672"/>
              <a:chOff x="5515874" y="3035026"/>
              <a:chExt cx="633507" cy="733672"/>
            </a:xfrm>
            <a:solidFill>
              <a:schemeClr val="bg1"/>
            </a:solidFill>
          </p:grpSpPr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9FA79C15-3197-4BCF-8132-009B94408460}"/>
                  </a:ext>
                </a:extLst>
              </p:cNvPr>
              <p:cNvSpPr/>
              <p:nvPr/>
            </p:nvSpPr>
            <p:spPr>
              <a:xfrm>
                <a:off x="5515874" y="315284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7995A65-77B6-4CEE-ACBD-E5D29B49524D}"/>
                  </a:ext>
                </a:extLst>
              </p:cNvPr>
              <p:cNvSpPr/>
              <p:nvPr/>
            </p:nvSpPr>
            <p:spPr>
              <a:xfrm>
                <a:off x="5575568" y="303502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7D5AE9C-BF5E-4CC4-8A5E-26CA5DC3452D}"/>
                </a:ext>
              </a:extLst>
            </p:cNvPr>
            <p:cNvGrpSpPr/>
            <p:nvPr/>
          </p:nvGrpSpPr>
          <p:grpSpPr>
            <a:xfrm>
              <a:off x="9208031" y="3763675"/>
              <a:ext cx="467997" cy="662974"/>
              <a:chOff x="6352212" y="2887347"/>
              <a:chExt cx="467997" cy="662974"/>
            </a:xfrm>
            <a:solidFill>
              <a:schemeClr val="bg1"/>
            </a:solidFill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B94C0A2D-BE2A-47F7-A2C9-A047013F60B8}"/>
                  </a:ext>
                </a:extLst>
              </p:cNvPr>
              <p:cNvSpPr/>
              <p:nvPr/>
            </p:nvSpPr>
            <p:spPr>
              <a:xfrm>
                <a:off x="6352212" y="289768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B668D0E-DCEB-461E-9D2E-18BF1D881396}"/>
                  </a:ext>
                </a:extLst>
              </p:cNvPr>
              <p:cNvSpPr/>
              <p:nvPr/>
            </p:nvSpPr>
            <p:spPr>
              <a:xfrm>
                <a:off x="6555372" y="288734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94341D3-A093-46B4-B3DC-CFB5C73A513B}"/>
                </a:ext>
              </a:extLst>
            </p:cNvPr>
            <p:cNvGrpSpPr/>
            <p:nvPr/>
          </p:nvGrpSpPr>
          <p:grpSpPr>
            <a:xfrm>
              <a:off x="9809625" y="4207525"/>
              <a:ext cx="406779" cy="455955"/>
              <a:chOff x="6267296" y="3775500"/>
              <a:chExt cx="406779" cy="455955"/>
            </a:xfrm>
            <a:solidFill>
              <a:schemeClr val="bg1"/>
            </a:solidFill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29A69F4-62B3-4AA7-AA2A-7F6350C5F207}"/>
                  </a:ext>
                </a:extLst>
              </p:cNvPr>
              <p:cNvSpPr/>
              <p:nvPr/>
            </p:nvSpPr>
            <p:spPr>
              <a:xfrm>
                <a:off x="6373506" y="378900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F3B1FECA-4C01-48AD-93B5-2CB021BBFFE3}"/>
                  </a:ext>
                </a:extLst>
              </p:cNvPr>
              <p:cNvSpPr/>
              <p:nvPr/>
            </p:nvSpPr>
            <p:spPr>
              <a:xfrm>
                <a:off x="6267296" y="377550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0" name="Graphic 18">
            <a:extLst>
              <a:ext uri="{FF2B5EF4-FFF2-40B4-BE49-F238E27FC236}">
                <a16:creationId xmlns:a16="http://schemas.microsoft.com/office/drawing/2014/main" id="{EF58166B-68E4-41A2-B5B1-C3D671A2E411}"/>
              </a:ext>
            </a:extLst>
          </p:cNvPr>
          <p:cNvGrpSpPr/>
          <p:nvPr/>
        </p:nvGrpSpPr>
        <p:grpSpPr>
          <a:xfrm>
            <a:off x="558455" y="189840"/>
            <a:ext cx="4785778" cy="4095303"/>
            <a:chOff x="733697" y="2750274"/>
            <a:chExt cx="4308285" cy="3686701"/>
          </a:xfrm>
          <a:solidFill>
            <a:schemeClr val="bg1">
              <a:alpha val="10000"/>
            </a:schemeClr>
          </a:solidFill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1FC26B2-99A0-4C0A-B8E0-D5AC12D3CE70}"/>
                </a:ext>
              </a:extLst>
            </p:cNvPr>
            <p:cNvSpPr/>
            <p:nvPr/>
          </p:nvSpPr>
          <p:spPr>
            <a:xfrm>
              <a:off x="3863029" y="3060295"/>
              <a:ext cx="1178953" cy="951895"/>
            </a:xfrm>
            <a:custGeom>
              <a:avLst/>
              <a:gdLst>
                <a:gd name="connsiteX0" fmla="*/ 1168036 w 1178952"/>
                <a:gd name="connsiteY0" fmla="*/ 389928 h 951895"/>
                <a:gd name="connsiteX1" fmla="*/ 1054508 w 1178952"/>
                <a:gd name="connsiteY1" fmla="*/ 596463 h 951895"/>
                <a:gd name="connsiteX2" fmla="*/ 807364 w 1178952"/>
                <a:gd name="connsiteY2" fmla="*/ 785968 h 951895"/>
                <a:gd name="connsiteX3" fmla="*/ 389054 w 1178952"/>
                <a:gd name="connsiteY3" fmla="*/ 906920 h 951895"/>
                <a:gd name="connsiteX4" fmla="*/ 129685 w 1178952"/>
                <a:gd name="connsiteY4" fmla="*/ 943162 h 951895"/>
                <a:gd name="connsiteX5" fmla="*/ 0 w 1178952"/>
                <a:gd name="connsiteY5" fmla="*/ 951895 h 951895"/>
                <a:gd name="connsiteX6" fmla="*/ 92133 w 1178952"/>
                <a:gd name="connsiteY6" fmla="*/ 918273 h 951895"/>
                <a:gd name="connsiteX7" fmla="*/ 489920 w 1178952"/>
                <a:gd name="connsiteY7" fmla="*/ 746233 h 951895"/>
                <a:gd name="connsiteX8" fmla="*/ 806054 w 1178952"/>
                <a:gd name="connsiteY8" fmla="*/ 468961 h 951895"/>
                <a:gd name="connsiteX9" fmla="*/ 880721 w 1178952"/>
                <a:gd name="connsiteY9" fmla="*/ 269413 h 951895"/>
                <a:gd name="connsiteX10" fmla="*/ 826140 w 1178952"/>
                <a:gd name="connsiteY10" fmla="*/ 97373 h 951895"/>
                <a:gd name="connsiteX11" fmla="*/ 748416 w 1178952"/>
                <a:gd name="connsiteY11" fmla="*/ 0 h 951895"/>
                <a:gd name="connsiteX12" fmla="*/ 867622 w 1178952"/>
                <a:gd name="connsiteY12" fmla="*/ 11353 h 951895"/>
                <a:gd name="connsiteX13" fmla="*/ 1074157 w 1178952"/>
                <a:gd name="connsiteY13" fmla="*/ 86893 h 951895"/>
                <a:gd name="connsiteX14" fmla="*/ 1181136 w 1178952"/>
                <a:gd name="connsiteY14" fmla="*/ 260680 h 951895"/>
                <a:gd name="connsiteX15" fmla="*/ 1168036 w 1178952"/>
                <a:gd name="connsiteY15" fmla="*/ 389928 h 95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78952" h="951895">
                  <a:moveTo>
                    <a:pt x="1168036" y="389928"/>
                  </a:moveTo>
                  <a:cubicBezTo>
                    <a:pt x="1146640" y="467651"/>
                    <a:pt x="1103849" y="533585"/>
                    <a:pt x="1054508" y="596463"/>
                  </a:cubicBezTo>
                  <a:cubicBezTo>
                    <a:pt x="988573" y="681173"/>
                    <a:pt x="904300" y="741867"/>
                    <a:pt x="807364" y="785968"/>
                  </a:cubicBezTo>
                  <a:cubicBezTo>
                    <a:pt x="673750" y="846663"/>
                    <a:pt x="533148" y="883341"/>
                    <a:pt x="389054" y="906920"/>
                  </a:cubicBezTo>
                  <a:cubicBezTo>
                    <a:pt x="303034" y="921330"/>
                    <a:pt x="216141" y="932246"/>
                    <a:pt x="129685" y="943162"/>
                  </a:cubicBezTo>
                  <a:cubicBezTo>
                    <a:pt x="86893" y="948402"/>
                    <a:pt x="43665" y="950585"/>
                    <a:pt x="0" y="951895"/>
                  </a:cubicBezTo>
                  <a:cubicBezTo>
                    <a:pt x="30565" y="940542"/>
                    <a:pt x="61131" y="929626"/>
                    <a:pt x="92133" y="918273"/>
                  </a:cubicBezTo>
                  <a:cubicBezTo>
                    <a:pt x="228367" y="869368"/>
                    <a:pt x="362855" y="816534"/>
                    <a:pt x="489920" y="746233"/>
                  </a:cubicBezTo>
                  <a:cubicBezTo>
                    <a:pt x="615238" y="676806"/>
                    <a:pt x="724401" y="588166"/>
                    <a:pt x="806054" y="468961"/>
                  </a:cubicBezTo>
                  <a:cubicBezTo>
                    <a:pt x="847099" y="408704"/>
                    <a:pt x="874171" y="342770"/>
                    <a:pt x="880721" y="269413"/>
                  </a:cubicBezTo>
                  <a:cubicBezTo>
                    <a:pt x="886398" y="204352"/>
                    <a:pt x="865875" y="148024"/>
                    <a:pt x="826140" y="97373"/>
                  </a:cubicBezTo>
                  <a:cubicBezTo>
                    <a:pt x="805618" y="71610"/>
                    <a:pt x="755403" y="9606"/>
                    <a:pt x="748416" y="0"/>
                  </a:cubicBezTo>
                  <a:cubicBezTo>
                    <a:pt x="791208" y="3930"/>
                    <a:pt x="830070" y="5676"/>
                    <a:pt x="867622" y="11353"/>
                  </a:cubicBezTo>
                  <a:cubicBezTo>
                    <a:pt x="941415" y="22269"/>
                    <a:pt x="1011716" y="44538"/>
                    <a:pt x="1074157" y="86893"/>
                  </a:cubicBezTo>
                  <a:cubicBezTo>
                    <a:pt x="1136161" y="128375"/>
                    <a:pt x="1176333" y="183829"/>
                    <a:pt x="1181136" y="260680"/>
                  </a:cubicBezTo>
                  <a:cubicBezTo>
                    <a:pt x="1184629" y="317007"/>
                    <a:pt x="1175459" y="362855"/>
                    <a:pt x="1168036" y="38992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415B32F-C705-4505-AAE8-29E8C3E1F572}"/>
                </a:ext>
              </a:extLst>
            </p:cNvPr>
            <p:cNvSpPr/>
            <p:nvPr/>
          </p:nvSpPr>
          <p:spPr>
            <a:xfrm>
              <a:off x="2733565" y="3644095"/>
              <a:ext cx="1371078" cy="799068"/>
            </a:xfrm>
            <a:custGeom>
              <a:avLst/>
              <a:gdLst>
                <a:gd name="connsiteX0" fmla="*/ 58364 w 1371078"/>
                <a:gd name="connsiteY0" fmla="*/ 801688 h 799067"/>
                <a:gd name="connsiteX1" fmla="*/ 38278 w 1371078"/>
                <a:gd name="connsiteY1" fmla="*/ 790335 h 799067"/>
                <a:gd name="connsiteX2" fmla="*/ 9459 w 1371078"/>
                <a:gd name="connsiteY2" fmla="*/ 753656 h 799067"/>
                <a:gd name="connsiteX3" fmla="*/ 289 w 1371078"/>
                <a:gd name="connsiteY3" fmla="*/ 694272 h 799067"/>
                <a:gd name="connsiteX4" fmla="*/ 160103 w 1371078"/>
                <a:gd name="connsiteY4" fmla="*/ 455862 h 799067"/>
                <a:gd name="connsiteX5" fmla="*/ 416853 w 1371078"/>
                <a:gd name="connsiteY5" fmla="*/ 314824 h 799067"/>
                <a:gd name="connsiteX6" fmla="*/ 807217 w 1371078"/>
                <a:gd name="connsiteY6" fmla="*/ 196929 h 799067"/>
                <a:gd name="connsiteX7" fmla="*/ 1183608 w 1371078"/>
                <a:gd name="connsiteY7" fmla="*/ 84710 h 799067"/>
                <a:gd name="connsiteX8" fmla="*/ 1353028 w 1371078"/>
                <a:gd name="connsiteY8" fmla="*/ 7423 h 799067"/>
                <a:gd name="connsiteX9" fmla="*/ 1371804 w 1371078"/>
                <a:gd name="connsiteY9" fmla="*/ 0 h 799067"/>
                <a:gd name="connsiteX10" fmla="*/ 1374861 w 1371078"/>
                <a:gd name="connsiteY10" fmla="*/ 4803 h 799067"/>
                <a:gd name="connsiteX11" fmla="*/ 1360888 w 1371078"/>
                <a:gd name="connsiteY11" fmla="*/ 17029 h 799067"/>
                <a:gd name="connsiteX12" fmla="*/ 1071826 w 1371078"/>
                <a:gd name="connsiteY12" fmla="*/ 167237 h 799067"/>
                <a:gd name="connsiteX13" fmla="*/ 701985 w 1371078"/>
                <a:gd name="connsiteY13" fmla="*/ 309584 h 799067"/>
                <a:gd name="connsiteX14" fmla="*/ 250053 w 1371078"/>
                <a:gd name="connsiteY14" fmla="*/ 511316 h 799067"/>
                <a:gd name="connsiteX15" fmla="*/ 53561 w 1371078"/>
                <a:gd name="connsiteY15" fmla="*/ 694709 h 799067"/>
                <a:gd name="connsiteX16" fmla="*/ 58364 w 1371078"/>
                <a:gd name="connsiteY16" fmla="*/ 801688 h 79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71078" h="799067">
                  <a:moveTo>
                    <a:pt x="58364" y="801688"/>
                  </a:moveTo>
                  <a:cubicBezTo>
                    <a:pt x="51377" y="798195"/>
                    <a:pt x="43081" y="795575"/>
                    <a:pt x="38278" y="790335"/>
                  </a:cubicBezTo>
                  <a:cubicBezTo>
                    <a:pt x="27362" y="778982"/>
                    <a:pt x="15136" y="767629"/>
                    <a:pt x="9459" y="753656"/>
                  </a:cubicBezTo>
                  <a:cubicBezTo>
                    <a:pt x="5093" y="743177"/>
                    <a:pt x="-1457" y="706935"/>
                    <a:pt x="289" y="694272"/>
                  </a:cubicBezTo>
                  <a:cubicBezTo>
                    <a:pt x="15572" y="587730"/>
                    <a:pt x="77576" y="523979"/>
                    <a:pt x="160103" y="455862"/>
                  </a:cubicBezTo>
                  <a:cubicBezTo>
                    <a:pt x="236517" y="392548"/>
                    <a:pt x="324720" y="350193"/>
                    <a:pt x="416853" y="314824"/>
                  </a:cubicBezTo>
                  <a:cubicBezTo>
                    <a:pt x="543918" y="265919"/>
                    <a:pt x="676222" y="233607"/>
                    <a:pt x="807217" y="196929"/>
                  </a:cubicBezTo>
                  <a:cubicBezTo>
                    <a:pt x="933409" y="161560"/>
                    <a:pt x="1059164" y="125755"/>
                    <a:pt x="1183608" y="84710"/>
                  </a:cubicBezTo>
                  <a:cubicBezTo>
                    <a:pt x="1242120" y="65497"/>
                    <a:pt x="1296701" y="33622"/>
                    <a:pt x="1353028" y="7423"/>
                  </a:cubicBezTo>
                  <a:cubicBezTo>
                    <a:pt x="1359141" y="4803"/>
                    <a:pt x="1365691" y="2620"/>
                    <a:pt x="1371804" y="0"/>
                  </a:cubicBezTo>
                  <a:cubicBezTo>
                    <a:pt x="1372678" y="1747"/>
                    <a:pt x="1373988" y="3493"/>
                    <a:pt x="1374861" y="4803"/>
                  </a:cubicBezTo>
                  <a:cubicBezTo>
                    <a:pt x="1370494" y="8733"/>
                    <a:pt x="1366128" y="13536"/>
                    <a:pt x="1360888" y="17029"/>
                  </a:cubicBezTo>
                  <a:cubicBezTo>
                    <a:pt x="1271375" y="79907"/>
                    <a:pt x="1173129" y="127065"/>
                    <a:pt x="1071826" y="167237"/>
                  </a:cubicBezTo>
                  <a:cubicBezTo>
                    <a:pt x="949128" y="216141"/>
                    <a:pt x="825120" y="261990"/>
                    <a:pt x="701985" y="309584"/>
                  </a:cubicBezTo>
                  <a:cubicBezTo>
                    <a:pt x="548284" y="369405"/>
                    <a:pt x="390654" y="424423"/>
                    <a:pt x="250053" y="511316"/>
                  </a:cubicBezTo>
                  <a:cubicBezTo>
                    <a:pt x="107268" y="608689"/>
                    <a:pt x="68843" y="647987"/>
                    <a:pt x="53561" y="694709"/>
                  </a:cubicBezTo>
                  <a:cubicBezTo>
                    <a:pt x="42644" y="730077"/>
                    <a:pt x="45701" y="767629"/>
                    <a:pt x="58364" y="80168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DB1C878C-9B9A-4003-AD74-023C334E141D}"/>
                </a:ext>
              </a:extLst>
            </p:cNvPr>
            <p:cNvSpPr/>
            <p:nvPr/>
          </p:nvSpPr>
          <p:spPr>
            <a:xfrm>
              <a:off x="3487074" y="4961435"/>
              <a:ext cx="375518" cy="366785"/>
            </a:xfrm>
            <a:custGeom>
              <a:avLst/>
              <a:gdLst>
                <a:gd name="connsiteX0" fmla="*/ 0 w 375518"/>
                <a:gd name="connsiteY0" fmla="*/ 368562 h 366785"/>
                <a:gd name="connsiteX1" fmla="*/ 135798 w 375518"/>
                <a:gd name="connsiteY1" fmla="*/ 128842 h 366785"/>
                <a:gd name="connsiteX2" fmla="*/ 308711 w 375518"/>
                <a:gd name="connsiteY2" fmla="*/ 7453 h 366785"/>
                <a:gd name="connsiteX3" fmla="*/ 347136 w 375518"/>
                <a:gd name="connsiteY3" fmla="*/ 30 h 366785"/>
                <a:gd name="connsiteX4" fmla="*/ 379011 w 375518"/>
                <a:gd name="connsiteY4" fmla="*/ 41949 h 366785"/>
                <a:gd name="connsiteX5" fmla="*/ 362856 w 375518"/>
                <a:gd name="connsiteY5" fmla="*/ 102643 h 366785"/>
                <a:gd name="connsiteX6" fmla="*/ 321810 w 375518"/>
                <a:gd name="connsiteY6" fmla="*/ 170324 h 366785"/>
                <a:gd name="connsiteX7" fmla="*/ 234481 w 375518"/>
                <a:gd name="connsiteY7" fmla="*/ 251104 h 366785"/>
                <a:gd name="connsiteX8" fmla="*/ 8733 w 375518"/>
                <a:gd name="connsiteY8" fmla="*/ 368126 h 366785"/>
                <a:gd name="connsiteX9" fmla="*/ 0 w 375518"/>
                <a:gd name="connsiteY9" fmla="*/ 368562 h 36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5518" h="366785">
                  <a:moveTo>
                    <a:pt x="0" y="368562"/>
                  </a:moveTo>
                  <a:cubicBezTo>
                    <a:pt x="16593" y="270753"/>
                    <a:pt x="64624" y="193029"/>
                    <a:pt x="135798" y="128842"/>
                  </a:cubicBezTo>
                  <a:cubicBezTo>
                    <a:pt x="189506" y="80374"/>
                    <a:pt x="244960" y="40202"/>
                    <a:pt x="308711" y="7453"/>
                  </a:cubicBezTo>
                  <a:cubicBezTo>
                    <a:pt x="315261" y="3960"/>
                    <a:pt x="338840" y="-406"/>
                    <a:pt x="347136" y="30"/>
                  </a:cubicBezTo>
                  <a:cubicBezTo>
                    <a:pt x="352376" y="467"/>
                    <a:pt x="381631" y="18806"/>
                    <a:pt x="379011" y="41949"/>
                  </a:cubicBezTo>
                  <a:cubicBezTo>
                    <a:pt x="376828" y="62471"/>
                    <a:pt x="371589" y="83867"/>
                    <a:pt x="362856" y="102643"/>
                  </a:cubicBezTo>
                  <a:cubicBezTo>
                    <a:pt x="351939" y="126222"/>
                    <a:pt x="336657" y="148054"/>
                    <a:pt x="321810" y="170324"/>
                  </a:cubicBezTo>
                  <a:cubicBezTo>
                    <a:pt x="299541" y="198706"/>
                    <a:pt x="257186" y="232328"/>
                    <a:pt x="234481" y="251104"/>
                  </a:cubicBezTo>
                  <a:cubicBezTo>
                    <a:pt x="164617" y="300445"/>
                    <a:pt x="91260" y="343673"/>
                    <a:pt x="8733" y="368126"/>
                  </a:cubicBezTo>
                  <a:cubicBezTo>
                    <a:pt x="6550" y="368126"/>
                    <a:pt x="4366" y="368126"/>
                    <a:pt x="0" y="368562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96DF974-932E-48A3-97E6-D5760400BB5A}"/>
                </a:ext>
              </a:extLst>
            </p:cNvPr>
            <p:cNvSpPr/>
            <p:nvPr/>
          </p:nvSpPr>
          <p:spPr>
            <a:xfrm>
              <a:off x="2363293" y="2750274"/>
              <a:ext cx="2205078" cy="1759696"/>
            </a:xfrm>
            <a:custGeom>
              <a:avLst/>
              <a:gdLst>
                <a:gd name="connsiteX0" fmla="*/ 1415463 w 2205077"/>
                <a:gd name="connsiteY0" fmla="*/ 947529 h 1759695"/>
                <a:gd name="connsiteX1" fmla="*/ 1830716 w 2205077"/>
                <a:gd name="connsiteY1" fmla="*/ 776799 h 1759695"/>
                <a:gd name="connsiteX2" fmla="*/ 2128511 w 2205077"/>
                <a:gd name="connsiteY2" fmla="*/ 519612 h 1759695"/>
                <a:gd name="connsiteX3" fmla="*/ 2195755 w 2205077"/>
                <a:gd name="connsiteY3" fmla="*/ 351066 h 1759695"/>
                <a:gd name="connsiteX4" fmla="*/ 2164316 w 2205077"/>
                <a:gd name="connsiteY4" fmla="*/ 141911 h 1759695"/>
                <a:gd name="connsiteX5" fmla="*/ 2056464 w 2205077"/>
                <a:gd name="connsiteY5" fmla="*/ 51961 h 1759695"/>
                <a:gd name="connsiteX6" fmla="*/ 1948611 w 2205077"/>
                <a:gd name="connsiteY6" fmla="*/ 0 h 1759695"/>
                <a:gd name="connsiteX7" fmla="*/ 1945555 w 2205077"/>
                <a:gd name="connsiteY7" fmla="*/ 5240 h 1759695"/>
                <a:gd name="connsiteX8" fmla="*/ 1975684 w 2205077"/>
                <a:gd name="connsiteY8" fmla="*/ 41045 h 1759695"/>
                <a:gd name="connsiteX9" fmla="*/ 2040744 w 2205077"/>
                <a:gd name="connsiteY9" fmla="*/ 181646 h 1759695"/>
                <a:gd name="connsiteX10" fmla="*/ 2020658 w 2205077"/>
                <a:gd name="connsiteY10" fmla="*/ 344080 h 1759695"/>
                <a:gd name="connsiteX11" fmla="*/ 1925469 w 2205077"/>
                <a:gd name="connsiteY11" fmla="*/ 502146 h 1759695"/>
                <a:gd name="connsiteX12" fmla="*/ 1741203 w 2205077"/>
                <a:gd name="connsiteY12" fmla="*/ 628338 h 1759695"/>
                <a:gd name="connsiteX13" fmla="*/ 1356952 w 2205077"/>
                <a:gd name="connsiteY13" fmla="*/ 773742 h 1759695"/>
                <a:gd name="connsiteX14" fmla="*/ 893667 w 2205077"/>
                <a:gd name="connsiteY14" fmla="*/ 870678 h 1759695"/>
                <a:gd name="connsiteX15" fmla="*/ 351349 w 2205077"/>
                <a:gd name="connsiteY15" fmla="*/ 1027872 h 1759695"/>
                <a:gd name="connsiteX16" fmla="*/ 160533 w 2205077"/>
                <a:gd name="connsiteY16" fmla="*/ 1165853 h 1759695"/>
                <a:gd name="connsiteX17" fmla="*/ 720 w 2205077"/>
                <a:gd name="connsiteY17" fmla="*/ 1582416 h 1759695"/>
                <a:gd name="connsiteX18" fmla="*/ 171449 w 2205077"/>
                <a:gd name="connsiteY18" fmla="*/ 1762316 h 1759695"/>
                <a:gd name="connsiteX19" fmla="*/ 143940 w 2205077"/>
                <a:gd name="connsiteY19" fmla="*/ 1709918 h 1759695"/>
                <a:gd name="connsiteX20" fmla="*/ 133024 w 2205077"/>
                <a:gd name="connsiteY20" fmla="*/ 1504256 h 1759695"/>
                <a:gd name="connsiteX21" fmla="*/ 246990 w 2205077"/>
                <a:gd name="connsiteY21" fmla="*/ 1282875 h 1759695"/>
                <a:gd name="connsiteX22" fmla="*/ 343489 w 2205077"/>
                <a:gd name="connsiteY22" fmla="*/ 1197729 h 1759695"/>
                <a:gd name="connsiteX23" fmla="*/ 574913 w 2205077"/>
                <a:gd name="connsiteY23" fmla="*/ 1109089 h 1759695"/>
                <a:gd name="connsiteX24" fmla="*/ 944755 w 2205077"/>
                <a:gd name="connsiteY24" fmla="*/ 1042281 h 1759695"/>
                <a:gd name="connsiteX25" fmla="*/ 1415463 w 2205077"/>
                <a:gd name="connsiteY25" fmla="*/ 947529 h 175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05077" h="1759695">
                  <a:moveTo>
                    <a:pt x="1415463" y="947529"/>
                  </a:moveTo>
                  <a:cubicBezTo>
                    <a:pt x="1560867" y="908230"/>
                    <a:pt x="1699721" y="853649"/>
                    <a:pt x="1830716" y="776799"/>
                  </a:cubicBezTo>
                  <a:cubicBezTo>
                    <a:pt x="1975247" y="692089"/>
                    <a:pt x="2042927" y="648424"/>
                    <a:pt x="2128511" y="519612"/>
                  </a:cubicBezTo>
                  <a:cubicBezTo>
                    <a:pt x="2162133" y="469398"/>
                    <a:pt x="2177415" y="408704"/>
                    <a:pt x="2195755" y="351066"/>
                  </a:cubicBezTo>
                  <a:cubicBezTo>
                    <a:pt x="2219770" y="277709"/>
                    <a:pt x="2213657" y="205662"/>
                    <a:pt x="2164316" y="141911"/>
                  </a:cubicBezTo>
                  <a:cubicBezTo>
                    <a:pt x="2135061" y="103922"/>
                    <a:pt x="2098382" y="74230"/>
                    <a:pt x="2056464" y="51961"/>
                  </a:cubicBezTo>
                  <a:cubicBezTo>
                    <a:pt x="2021532" y="33185"/>
                    <a:pt x="1984853" y="17029"/>
                    <a:pt x="1948611" y="0"/>
                  </a:cubicBezTo>
                  <a:cubicBezTo>
                    <a:pt x="1947738" y="1747"/>
                    <a:pt x="1946428" y="3493"/>
                    <a:pt x="1945555" y="5240"/>
                  </a:cubicBezTo>
                  <a:cubicBezTo>
                    <a:pt x="1955598" y="17466"/>
                    <a:pt x="1964767" y="30129"/>
                    <a:pt x="1975684" y="41045"/>
                  </a:cubicBezTo>
                  <a:cubicBezTo>
                    <a:pt x="2014982" y="79907"/>
                    <a:pt x="2035068" y="127502"/>
                    <a:pt x="2040744" y="181646"/>
                  </a:cubicBezTo>
                  <a:cubicBezTo>
                    <a:pt x="2046857" y="237100"/>
                    <a:pt x="2038561" y="291245"/>
                    <a:pt x="2020658" y="344080"/>
                  </a:cubicBezTo>
                  <a:cubicBezTo>
                    <a:pt x="2000136" y="403464"/>
                    <a:pt x="1973064" y="459355"/>
                    <a:pt x="1925469" y="502146"/>
                  </a:cubicBezTo>
                  <a:cubicBezTo>
                    <a:pt x="1869578" y="552361"/>
                    <a:pt x="1807137" y="593406"/>
                    <a:pt x="1741203" y="628338"/>
                  </a:cubicBezTo>
                  <a:cubicBezTo>
                    <a:pt x="1619378" y="693399"/>
                    <a:pt x="1489693" y="737064"/>
                    <a:pt x="1356952" y="773742"/>
                  </a:cubicBezTo>
                  <a:cubicBezTo>
                    <a:pt x="1204561" y="815661"/>
                    <a:pt x="1048677" y="841423"/>
                    <a:pt x="893667" y="870678"/>
                  </a:cubicBezTo>
                  <a:cubicBezTo>
                    <a:pt x="708964" y="905610"/>
                    <a:pt x="522079" y="949712"/>
                    <a:pt x="351349" y="1027872"/>
                  </a:cubicBezTo>
                  <a:cubicBezTo>
                    <a:pt x="279302" y="1061057"/>
                    <a:pt x="217734" y="1110399"/>
                    <a:pt x="160533" y="1165853"/>
                  </a:cubicBezTo>
                  <a:cubicBezTo>
                    <a:pt x="43075" y="1279382"/>
                    <a:pt x="-6703" y="1421293"/>
                    <a:pt x="720" y="1582416"/>
                  </a:cubicBezTo>
                  <a:cubicBezTo>
                    <a:pt x="5086" y="1682409"/>
                    <a:pt x="69273" y="1748343"/>
                    <a:pt x="171449" y="1762316"/>
                  </a:cubicBezTo>
                  <a:cubicBezTo>
                    <a:pt x="164900" y="1742230"/>
                    <a:pt x="152237" y="1725201"/>
                    <a:pt x="143940" y="1709918"/>
                  </a:cubicBezTo>
                  <a:cubicBezTo>
                    <a:pt x="108572" y="1644421"/>
                    <a:pt x="120361" y="1574120"/>
                    <a:pt x="133024" y="1504256"/>
                  </a:cubicBezTo>
                  <a:cubicBezTo>
                    <a:pt x="148307" y="1419110"/>
                    <a:pt x="188915" y="1345753"/>
                    <a:pt x="246990" y="1282875"/>
                  </a:cubicBezTo>
                  <a:cubicBezTo>
                    <a:pt x="275809" y="1251436"/>
                    <a:pt x="307684" y="1219998"/>
                    <a:pt x="343489" y="1197729"/>
                  </a:cubicBezTo>
                  <a:cubicBezTo>
                    <a:pt x="414226" y="1153627"/>
                    <a:pt x="494133" y="1130048"/>
                    <a:pt x="574913" y="1109089"/>
                  </a:cubicBezTo>
                  <a:cubicBezTo>
                    <a:pt x="696738" y="1077650"/>
                    <a:pt x="821183" y="1061057"/>
                    <a:pt x="944755" y="1042281"/>
                  </a:cubicBezTo>
                  <a:cubicBezTo>
                    <a:pt x="1103695" y="1018702"/>
                    <a:pt x="1260889" y="989447"/>
                    <a:pt x="1415463" y="947529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9997CC7-F9B7-4BFA-B4ED-F0EFC4A088EC}"/>
                </a:ext>
              </a:extLst>
            </p:cNvPr>
            <p:cNvSpPr/>
            <p:nvPr/>
          </p:nvSpPr>
          <p:spPr>
            <a:xfrm>
              <a:off x="3198886" y="3155048"/>
              <a:ext cx="1432209" cy="956262"/>
            </a:xfrm>
            <a:custGeom>
              <a:avLst/>
              <a:gdLst>
                <a:gd name="connsiteX0" fmla="*/ 1429589 w 1432209"/>
                <a:gd name="connsiteY0" fmla="*/ 86020 h 956261"/>
                <a:gd name="connsiteX1" fmla="*/ 1378938 w 1432209"/>
                <a:gd name="connsiteY1" fmla="*/ 0 h 956261"/>
                <a:gd name="connsiteX2" fmla="*/ 1323484 w 1432209"/>
                <a:gd name="connsiteY2" fmla="*/ 164180 h 956261"/>
                <a:gd name="connsiteX3" fmla="*/ 992503 w 1432209"/>
                <a:gd name="connsiteY3" fmla="*/ 500400 h 956261"/>
                <a:gd name="connsiteX4" fmla="*/ 731824 w 1432209"/>
                <a:gd name="connsiteY4" fmla="*/ 636634 h 956261"/>
                <a:gd name="connsiteX5" fmla="*/ 395167 w 1432209"/>
                <a:gd name="connsiteY5" fmla="*/ 785532 h 956261"/>
                <a:gd name="connsiteX6" fmla="*/ 150207 w 1432209"/>
                <a:gd name="connsiteY6" fmla="*/ 868495 h 956261"/>
                <a:gd name="connsiteX7" fmla="*/ 19213 w 1432209"/>
                <a:gd name="connsiteY7" fmla="*/ 935739 h 956261"/>
                <a:gd name="connsiteX8" fmla="*/ 0 w 1432209"/>
                <a:gd name="connsiteY8" fmla="*/ 956698 h 956261"/>
                <a:gd name="connsiteX9" fmla="*/ 407830 w 1432209"/>
                <a:gd name="connsiteY9" fmla="*/ 876355 h 956261"/>
                <a:gd name="connsiteX10" fmla="*/ 882905 w 1432209"/>
                <a:gd name="connsiteY10" fmla="*/ 737937 h 956261"/>
                <a:gd name="connsiteX11" fmla="*/ 1207772 w 1432209"/>
                <a:gd name="connsiteY11" fmla="*/ 563277 h 956261"/>
                <a:gd name="connsiteX12" fmla="*/ 1402080 w 1432209"/>
                <a:gd name="connsiteY12" fmla="*/ 316134 h 956261"/>
                <a:gd name="connsiteX13" fmla="*/ 1429589 w 1432209"/>
                <a:gd name="connsiteY13" fmla="*/ 86020 h 9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2209" h="956261">
                  <a:moveTo>
                    <a:pt x="1429589" y="86020"/>
                  </a:moveTo>
                  <a:cubicBezTo>
                    <a:pt x="1423040" y="52398"/>
                    <a:pt x="1407757" y="23142"/>
                    <a:pt x="1378938" y="0"/>
                  </a:cubicBezTo>
                  <a:cubicBezTo>
                    <a:pt x="1374571" y="15719"/>
                    <a:pt x="1362782" y="98683"/>
                    <a:pt x="1323484" y="164180"/>
                  </a:cubicBezTo>
                  <a:cubicBezTo>
                    <a:pt x="1220434" y="335783"/>
                    <a:pt x="1066734" y="452369"/>
                    <a:pt x="992503" y="500400"/>
                  </a:cubicBezTo>
                  <a:cubicBezTo>
                    <a:pt x="909977" y="553671"/>
                    <a:pt x="820900" y="596026"/>
                    <a:pt x="731824" y="636634"/>
                  </a:cubicBezTo>
                  <a:cubicBezTo>
                    <a:pt x="620042" y="687286"/>
                    <a:pt x="508696" y="739247"/>
                    <a:pt x="395167" y="785532"/>
                  </a:cubicBezTo>
                  <a:cubicBezTo>
                    <a:pt x="315261" y="817844"/>
                    <a:pt x="231861" y="840113"/>
                    <a:pt x="150207" y="868495"/>
                  </a:cubicBezTo>
                  <a:cubicBezTo>
                    <a:pt x="103486" y="884651"/>
                    <a:pt x="58511" y="905174"/>
                    <a:pt x="19213" y="935739"/>
                  </a:cubicBezTo>
                  <a:cubicBezTo>
                    <a:pt x="11790" y="941415"/>
                    <a:pt x="6113" y="949712"/>
                    <a:pt x="0" y="956698"/>
                  </a:cubicBezTo>
                  <a:cubicBezTo>
                    <a:pt x="51961" y="949275"/>
                    <a:pt x="276399" y="905610"/>
                    <a:pt x="407830" y="876355"/>
                  </a:cubicBezTo>
                  <a:cubicBezTo>
                    <a:pt x="568954" y="840550"/>
                    <a:pt x="728767" y="797758"/>
                    <a:pt x="882905" y="737937"/>
                  </a:cubicBezTo>
                  <a:cubicBezTo>
                    <a:pt x="998180" y="693399"/>
                    <a:pt x="1109089" y="639691"/>
                    <a:pt x="1207772" y="563277"/>
                  </a:cubicBezTo>
                  <a:cubicBezTo>
                    <a:pt x="1293355" y="497343"/>
                    <a:pt x="1363219" y="418310"/>
                    <a:pt x="1402080" y="316134"/>
                  </a:cubicBezTo>
                  <a:cubicBezTo>
                    <a:pt x="1430026" y="242340"/>
                    <a:pt x="1445309" y="165927"/>
                    <a:pt x="1429589" y="86020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C0E1596-8E85-4DF5-A715-0BD7599D9266}"/>
                </a:ext>
              </a:extLst>
            </p:cNvPr>
            <p:cNvSpPr/>
            <p:nvPr/>
          </p:nvSpPr>
          <p:spPr>
            <a:xfrm>
              <a:off x="1747028" y="5096826"/>
              <a:ext cx="441016" cy="52398"/>
            </a:xfrm>
            <a:custGeom>
              <a:avLst/>
              <a:gdLst>
                <a:gd name="connsiteX0" fmla="*/ 343206 w 441015"/>
                <a:gd name="connsiteY0" fmla="*/ 54581 h 52397"/>
                <a:gd name="connsiteX1" fmla="*/ 444072 w 441015"/>
                <a:gd name="connsiteY1" fmla="*/ 49778 h 52397"/>
                <a:gd name="connsiteX2" fmla="*/ 374645 w 441015"/>
                <a:gd name="connsiteY2" fmla="*/ 24889 h 52397"/>
                <a:gd name="connsiteX3" fmla="*/ 226184 w 441015"/>
                <a:gd name="connsiteY3" fmla="*/ 9606 h 52397"/>
                <a:gd name="connsiteX4" fmla="*/ 0 w 441015"/>
                <a:gd name="connsiteY4" fmla="*/ 0 h 52397"/>
                <a:gd name="connsiteX5" fmla="*/ 24016 w 441015"/>
                <a:gd name="connsiteY5" fmla="*/ 54581 h 52397"/>
                <a:gd name="connsiteX6" fmla="*/ 343206 w 441015"/>
                <a:gd name="connsiteY6" fmla="*/ 54581 h 5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015" h="52397">
                  <a:moveTo>
                    <a:pt x="343206" y="54581"/>
                  </a:moveTo>
                  <a:cubicBezTo>
                    <a:pt x="376828" y="55018"/>
                    <a:pt x="410450" y="51525"/>
                    <a:pt x="444072" y="49778"/>
                  </a:cubicBezTo>
                  <a:cubicBezTo>
                    <a:pt x="444509" y="47595"/>
                    <a:pt x="398661" y="27945"/>
                    <a:pt x="374645" y="24889"/>
                  </a:cubicBezTo>
                  <a:cubicBezTo>
                    <a:pt x="325304" y="17903"/>
                    <a:pt x="275526" y="12663"/>
                    <a:pt x="226184" y="9606"/>
                  </a:cubicBezTo>
                  <a:cubicBezTo>
                    <a:pt x="151081" y="5240"/>
                    <a:pt x="75977" y="3056"/>
                    <a:pt x="0" y="0"/>
                  </a:cubicBezTo>
                  <a:cubicBezTo>
                    <a:pt x="6550" y="27509"/>
                    <a:pt x="15283" y="41045"/>
                    <a:pt x="24016" y="54581"/>
                  </a:cubicBezTo>
                  <a:cubicBezTo>
                    <a:pt x="127065" y="56764"/>
                    <a:pt x="239720" y="53271"/>
                    <a:pt x="343206" y="54581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A793ED38-7420-450C-BD70-24622D68F978}"/>
                </a:ext>
              </a:extLst>
            </p:cNvPr>
            <p:cNvSpPr/>
            <p:nvPr/>
          </p:nvSpPr>
          <p:spPr>
            <a:xfrm>
              <a:off x="1945267" y="5496797"/>
              <a:ext cx="410450" cy="61131"/>
            </a:xfrm>
            <a:custGeom>
              <a:avLst/>
              <a:gdLst>
                <a:gd name="connsiteX0" fmla="*/ 395604 w 410450"/>
                <a:gd name="connsiteY0" fmla="*/ 26635 h 61130"/>
                <a:gd name="connsiteX1" fmla="*/ 412633 w 410450"/>
                <a:gd name="connsiteY1" fmla="*/ 16593 h 61130"/>
                <a:gd name="connsiteX2" fmla="*/ 0 w 410450"/>
                <a:gd name="connsiteY2" fmla="*/ 0 h 61130"/>
                <a:gd name="connsiteX3" fmla="*/ 29692 w 410450"/>
                <a:gd name="connsiteY3" fmla="*/ 63314 h 61130"/>
                <a:gd name="connsiteX4" fmla="*/ 279455 w 410450"/>
                <a:gd name="connsiteY4" fmla="*/ 49778 h 61130"/>
                <a:gd name="connsiteX5" fmla="*/ 395604 w 410450"/>
                <a:gd name="connsiteY5" fmla="*/ 26635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0450" h="61130">
                  <a:moveTo>
                    <a:pt x="395604" y="26635"/>
                  </a:moveTo>
                  <a:cubicBezTo>
                    <a:pt x="401717" y="24016"/>
                    <a:pt x="406957" y="20086"/>
                    <a:pt x="412633" y="16593"/>
                  </a:cubicBezTo>
                  <a:cubicBezTo>
                    <a:pt x="412197" y="15283"/>
                    <a:pt x="131431" y="4366"/>
                    <a:pt x="0" y="0"/>
                  </a:cubicBezTo>
                  <a:cubicBezTo>
                    <a:pt x="9606" y="28382"/>
                    <a:pt x="17029" y="48468"/>
                    <a:pt x="29692" y="63314"/>
                  </a:cubicBezTo>
                  <a:cubicBezTo>
                    <a:pt x="100866" y="61131"/>
                    <a:pt x="208282" y="53708"/>
                    <a:pt x="279455" y="49778"/>
                  </a:cubicBezTo>
                  <a:cubicBezTo>
                    <a:pt x="318754" y="47595"/>
                    <a:pt x="358489" y="43228"/>
                    <a:pt x="395604" y="26635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AE6E619-EFDD-4ADA-93E0-A1328637F0D5}"/>
                </a:ext>
              </a:extLst>
            </p:cNvPr>
            <p:cNvSpPr/>
            <p:nvPr/>
          </p:nvSpPr>
          <p:spPr>
            <a:xfrm>
              <a:off x="1789383" y="5192452"/>
              <a:ext cx="379885" cy="52398"/>
            </a:xfrm>
            <a:custGeom>
              <a:avLst/>
              <a:gdLst>
                <a:gd name="connsiteX0" fmla="*/ 351066 w 379884"/>
                <a:gd name="connsiteY0" fmla="*/ 44538 h 52397"/>
                <a:gd name="connsiteX1" fmla="*/ 380321 w 379884"/>
                <a:gd name="connsiteY1" fmla="*/ 31875 h 52397"/>
                <a:gd name="connsiteX2" fmla="*/ 379011 w 379884"/>
                <a:gd name="connsiteY2" fmla="*/ 25326 h 52397"/>
                <a:gd name="connsiteX3" fmla="*/ 873 w 379884"/>
                <a:gd name="connsiteY3" fmla="*/ 0 h 52397"/>
                <a:gd name="connsiteX4" fmla="*/ 0 w 379884"/>
                <a:gd name="connsiteY4" fmla="*/ 5676 h 52397"/>
                <a:gd name="connsiteX5" fmla="*/ 24016 w 379884"/>
                <a:gd name="connsiteY5" fmla="*/ 41045 h 52397"/>
                <a:gd name="connsiteX6" fmla="*/ 37988 w 379884"/>
                <a:gd name="connsiteY6" fmla="*/ 47595 h 52397"/>
                <a:gd name="connsiteX7" fmla="*/ 219634 w 379884"/>
                <a:gd name="connsiteY7" fmla="*/ 55018 h 52397"/>
                <a:gd name="connsiteX8" fmla="*/ 351066 w 379884"/>
                <a:gd name="connsiteY8" fmla="*/ 44538 h 5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9884" h="52397">
                  <a:moveTo>
                    <a:pt x="351066" y="44538"/>
                  </a:moveTo>
                  <a:cubicBezTo>
                    <a:pt x="361109" y="41045"/>
                    <a:pt x="370278" y="36242"/>
                    <a:pt x="380321" y="31875"/>
                  </a:cubicBezTo>
                  <a:cubicBezTo>
                    <a:pt x="379885" y="29692"/>
                    <a:pt x="379448" y="27509"/>
                    <a:pt x="379011" y="25326"/>
                  </a:cubicBezTo>
                  <a:cubicBezTo>
                    <a:pt x="252820" y="17029"/>
                    <a:pt x="127065" y="8296"/>
                    <a:pt x="873" y="0"/>
                  </a:cubicBezTo>
                  <a:cubicBezTo>
                    <a:pt x="437" y="1747"/>
                    <a:pt x="437" y="3930"/>
                    <a:pt x="0" y="5676"/>
                  </a:cubicBezTo>
                  <a:cubicBezTo>
                    <a:pt x="7860" y="17466"/>
                    <a:pt x="15283" y="29692"/>
                    <a:pt x="24016" y="41045"/>
                  </a:cubicBezTo>
                  <a:cubicBezTo>
                    <a:pt x="26636" y="44538"/>
                    <a:pt x="33185" y="47595"/>
                    <a:pt x="37988" y="47595"/>
                  </a:cubicBezTo>
                  <a:cubicBezTo>
                    <a:pt x="98683" y="50651"/>
                    <a:pt x="158940" y="53708"/>
                    <a:pt x="219634" y="55018"/>
                  </a:cubicBezTo>
                  <a:cubicBezTo>
                    <a:pt x="263299" y="56328"/>
                    <a:pt x="308274" y="58511"/>
                    <a:pt x="351066" y="4453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440152C-F937-49F1-B001-41A361E79E0B}"/>
                </a:ext>
              </a:extLst>
            </p:cNvPr>
            <p:cNvSpPr/>
            <p:nvPr/>
          </p:nvSpPr>
          <p:spPr>
            <a:xfrm>
              <a:off x="1843527" y="5285022"/>
              <a:ext cx="349319" cy="56764"/>
            </a:xfrm>
            <a:custGeom>
              <a:avLst/>
              <a:gdLst>
                <a:gd name="connsiteX0" fmla="*/ 192562 w 349319"/>
                <a:gd name="connsiteY0" fmla="*/ 57201 h 56764"/>
                <a:gd name="connsiteX1" fmla="*/ 307838 w 349319"/>
                <a:gd name="connsiteY1" fmla="*/ 51961 h 56764"/>
                <a:gd name="connsiteX2" fmla="*/ 351939 w 349319"/>
                <a:gd name="connsiteY2" fmla="*/ 28819 h 56764"/>
                <a:gd name="connsiteX3" fmla="*/ 0 w 349319"/>
                <a:gd name="connsiteY3" fmla="*/ 0 h 56764"/>
                <a:gd name="connsiteX4" fmla="*/ 27072 w 349319"/>
                <a:gd name="connsiteY4" fmla="*/ 56764 h 56764"/>
                <a:gd name="connsiteX5" fmla="*/ 192562 w 349319"/>
                <a:gd name="connsiteY5" fmla="*/ 57201 h 5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319" h="56764">
                  <a:moveTo>
                    <a:pt x="192562" y="57201"/>
                  </a:moveTo>
                  <a:cubicBezTo>
                    <a:pt x="230987" y="56764"/>
                    <a:pt x="269849" y="55454"/>
                    <a:pt x="307838" y="51961"/>
                  </a:cubicBezTo>
                  <a:cubicBezTo>
                    <a:pt x="323120" y="50651"/>
                    <a:pt x="339713" y="44975"/>
                    <a:pt x="351939" y="28819"/>
                  </a:cubicBezTo>
                  <a:cubicBezTo>
                    <a:pt x="233607" y="6986"/>
                    <a:pt x="117022" y="3057"/>
                    <a:pt x="0" y="0"/>
                  </a:cubicBezTo>
                  <a:cubicBezTo>
                    <a:pt x="6550" y="17029"/>
                    <a:pt x="22269" y="56764"/>
                    <a:pt x="27072" y="56764"/>
                  </a:cubicBezTo>
                  <a:cubicBezTo>
                    <a:pt x="81217" y="58511"/>
                    <a:pt x="138854" y="57638"/>
                    <a:pt x="192562" y="57201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879EA5E-506A-4D2B-8B66-D5D1EF8C7073}"/>
                </a:ext>
              </a:extLst>
            </p:cNvPr>
            <p:cNvSpPr/>
            <p:nvPr/>
          </p:nvSpPr>
          <p:spPr>
            <a:xfrm>
              <a:off x="1892869" y="5381521"/>
              <a:ext cx="362419" cy="61131"/>
            </a:xfrm>
            <a:custGeom>
              <a:avLst/>
              <a:gdLst>
                <a:gd name="connsiteX0" fmla="*/ 362419 w 362418"/>
                <a:gd name="connsiteY0" fmla="*/ 45412 h 61130"/>
                <a:gd name="connsiteX1" fmla="*/ 321810 w 362418"/>
                <a:gd name="connsiteY1" fmla="*/ 26636 h 61130"/>
                <a:gd name="connsiteX2" fmla="*/ 210028 w 362418"/>
                <a:gd name="connsiteY2" fmla="*/ 16593 h 61130"/>
                <a:gd name="connsiteX3" fmla="*/ 0 w 362418"/>
                <a:gd name="connsiteY3" fmla="*/ 0 h 61130"/>
                <a:gd name="connsiteX4" fmla="*/ 23142 w 362418"/>
                <a:gd name="connsiteY4" fmla="*/ 54581 h 61130"/>
                <a:gd name="connsiteX5" fmla="*/ 362419 w 362418"/>
                <a:gd name="connsiteY5" fmla="*/ 45412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418" h="61130">
                  <a:moveTo>
                    <a:pt x="362419" y="45412"/>
                  </a:moveTo>
                  <a:cubicBezTo>
                    <a:pt x="349319" y="37115"/>
                    <a:pt x="335783" y="28382"/>
                    <a:pt x="321810" y="26636"/>
                  </a:cubicBezTo>
                  <a:cubicBezTo>
                    <a:pt x="284695" y="21832"/>
                    <a:pt x="247580" y="18339"/>
                    <a:pt x="210028" y="16593"/>
                  </a:cubicBezTo>
                  <a:cubicBezTo>
                    <a:pt x="160687" y="13973"/>
                    <a:pt x="23142" y="4803"/>
                    <a:pt x="0" y="0"/>
                  </a:cubicBezTo>
                  <a:cubicBezTo>
                    <a:pt x="7860" y="18776"/>
                    <a:pt x="14846" y="35369"/>
                    <a:pt x="23142" y="54581"/>
                  </a:cubicBezTo>
                  <a:cubicBezTo>
                    <a:pt x="134488" y="67244"/>
                    <a:pt x="248017" y="60694"/>
                    <a:pt x="362419" y="45412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57285C9C-8B71-4FC5-A695-684E24713EFB}"/>
                </a:ext>
              </a:extLst>
            </p:cNvPr>
            <p:cNvSpPr/>
            <p:nvPr/>
          </p:nvSpPr>
          <p:spPr>
            <a:xfrm>
              <a:off x="1701616" y="4988101"/>
              <a:ext cx="480314" cy="65497"/>
            </a:xfrm>
            <a:custGeom>
              <a:avLst/>
              <a:gdLst>
                <a:gd name="connsiteX0" fmla="*/ 181646 w 480313"/>
                <a:gd name="connsiteY0" fmla="*/ 61567 h 65497"/>
                <a:gd name="connsiteX1" fmla="*/ 369842 w 480313"/>
                <a:gd name="connsiteY1" fmla="*/ 65497 h 65497"/>
                <a:gd name="connsiteX2" fmla="*/ 480751 w 480313"/>
                <a:gd name="connsiteY2" fmla="*/ 55018 h 65497"/>
                <a:gd name="connsiteX3" fmla="*/ 480314 w 480313"/>
                <a:gd name="connsiteY3" fmla="*/ 47158 h 65497"/>
                <a:gd name="connsiteX4" fmla="*/ 0 w 480313"/>
                <a:gd name="connsiteY4" fmla="*/ 0 h 65497"/>
                <a:gd name="connsiteX5" fmla="*/ 12226 w 480313"/>
                <a:gd name="connsiteY5" fmla="*/ 41045 h 65497"/>
                <a:gd name="connsiteX6" fmla="*/ 44975 w 480313"/>
                <a:gd name="connsiteY6" fmla="*/ 61567 h 65497"/>
                <a:gd name="connsiteX7" fmla="*/ 181646 w 480313"/>
                <a:gd name="connsiteY7" fmla="*/ 61567 h 6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0313" h="65497">
                  <a:moveTo>
                    <a:pt x="181646" y="61567"/>
                  </a:moveTo>
                  <a:cubicBezTo>
                    <a:pt x="244523" y="62441"/>
                    <a:pt x="307401" y="65934"/>
                    <a:pt x="369842" y="65497"/>
                  </a:cubicBezTo>
                  <a:cubicBezTo>
                    <a:pt x="406957" y="65061"/>
                    <a:pt x="444072" y="58948"/>
                    <a:pt x="480751" y="55018"/>
                  </a:cubicBezTo>
                  <a:cubicBezTo>
                    <a:pt x="480751" y="52398"/>
                    <a:pt x="480314" y="49778"/>
                    <a:pt x="480314" y="47158"/>
                  </a:cubicBezTo>
                  <a:cubicBezTo>
                    <a:pt x="323557" y="18776"/>
                    <a:pt x="162434" y="32749"/>
                    <a:pt x="0" y="0"/>
                  </a:cubicBezTo>
                  <a:cubicBezTo>
                    <a:pt x="5240" y="16593"/>
                    <a:pt x="9170" y="28819"/>
                    <a:pt x="12226" y="41045"/>
                  </a:cubicBezTo>
                  <a:cubicBezTo>
                    <a:pt x="16593" y="58511"/>
                    <a:pt x="26199" y="62441"/>
                    <a:pt x="44975" y="61567"/>
                  </a:cubicBezTo>
                  <a:cubicBezTo>
                    <a:pt x="90823" y="59384"/>
                    <a:pt x="136235" y="60694"/>
                    <a:pt x="181646" y="61567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830B03B-81A5-4B05-9B6D-BF70D792E112}"/>
                </a:ext>
              </a:extLst>
            </p:cNvPr>
            <p:cNvSpPr/>
            <p:nvPr/>
          </p:nvSpPr>
          <p:spPr>
            <a:xfrm>
              <a:off x="1651402" y="4797722"/>
              <a:ext cx="449749" cy="74230"/>
            </a:xfrm>
            <a:custGeom>
              <a:avLst/>
              <a:gdLst>
                <a:gd name="connsiteX0" fmla="*/ 429226 w 449748"/>
                <a:gd name="connsiteY0" fmla="*/ 75104 h 74230"/>
                <a:gd name="connsiteX1" fmla="*/ 449749 w 449748"/>
                <a:gd name="connsiteY1" fmla="*/ 75104 h 74230"/>
                <a:gd name="connsiteX2" fmla="*/ 279455 w 449748"/>
                <a:gd name="connsiteY2" fmla="*/ 41918 h 74230"/>
                <a:gd name="connsiteX3" fmla="*/ 92133 w 449748"/>
                <a:gd name="connsiteY3" fmla="*/ 13973 h 74230"/>
                <a:gd name="connsiteX4" fmla="*/ 0 w 449748"/>
                <a:gd name="connsiteY4" fmla="*/ 0 h 74230"/>
                <a:gd name="connsiteX5" fmla="*/ 10480 w 449748"/>
                <a:gd name="connsiteY5" fmla="*/ 55454 h 74230"/>
                <a:gd name="connsiteX6" fmla="*/ 196929 w 449748"/>
                <a:gd name="connsiteY6" fmla="*/ 74230 h 74230"/>
                <a:gd name="connsiteX7" fmla="*/ 429226 w 449748"/>
                <a:gd name="connsiteY7" fmla="*/ 75104 h 7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748" h="74230">
                  <a:moveTo>
                    <a:pt x="429226" y="75104"/>
                  </a:moveTo>
                  <a:cubicBezTo>
                    <a:pt x="435339" y="75104"/>
                    <a:pt x="441452" y="75104"/>
                    <a:pt x="449749" y="75104"/>
                  </a:cubicBezTo>
                  <a:cubicBezTo>
                    <a:pt x="444072" y="56328"/>
                    <a:pt x="306964" y="45411"/>
                    <a:pt x="279455" y="41918"/>
                  </a:cubicBezTo>
                  <a:cubicBezTo>
                    <a:pt x="216578" y="34932"/>
                    <a:pt x="154574" y="23579"/>
                    <a:pt x="92133" y="13973"/>
                  </a:cubicBezTo>
                  <a:cubicBezTo>
                    <a:pt x="62004" y="9170"/>
                    <a:pt x="31875" y="4803"/>
                    <a:pt x="0" y="0"/>
                  </a:cubicBezTo>
                  <a:cubicBezTo>
                    <a:pt x="0" y="14410"/>
                    <a:pt x="1747" y="51088"/>
                    <a:pt x="10480" y="55454"/>
                  </a:cubicBezTo>
                  <a:cubicBezTo>
                    <a:pt x="39298" y="69427"/>
                    <a:pt x="136671" y="71610"/>
                    <a:pt x="196929" y="74230"/>
                  </a:cubicBezTo>
                  <a:cubicBezTo>
                    <a:pt x="274216" y="77724"/>
                    <a:pt x="351939" y="75104"/>
                    <a:pt x="429226" y="7510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CA28A8FD-8FDA-4D6A-85C4-0397C62E3901}"/>
                </a:ext>
              </a:extLst>
            </p:cNvPr>
            <p:cNvSpPr/>
            <p:nvPr/>
          </p:nvSpPr>
          <p:spPr>
            <a:xfrm>
              <a:off x="1683277" y="4902081"/>
              <a:ext cx="458482" cy="61131"/>
            </a:xfrm>
            <a:custGeom>
              <a:avLst/>
              <a:gdLst>
                <a:gd name="connsiteX0" fmla="*/ 155884 w 458481"/>
                <a:gd name="connsiteY0" fmla="*/ 58074 h 61130"/>
                <a:gd name="connsiteX1" fmla="*/ 455425 w 458481"/>
                <a:gd name="connsiteY1" fmla="*/ 53271 h 61130"/>
                <a:gd name="connsiteX2" fmla="*/ 462411 w 458481"/>
                <a:gd name="connsiteY2" fmla="*/ 48905 h 61130"/>
                <a:gd name="connsiteX3" fmla="*/ 414380 w 458481"/>
                <a:gd name="connsiteY3" fmla="*/ 33622 h 61130"/>
                <a:gd name="connsiteX4" fmla="*/ 205662 w 458481"/>
                <a:gd name="connsiteY4" fmla="*/ 13099 h 61130"/>
                <a:gd name="connsiteX5" fmla="*/ 93006 w 458481"/>
                <a:gd name="connsiteY5" fmla="*/ 7423 h 61130"/>
                <a:gd name="connsiteX6" fmla="*/ 0 w 458481"/>
                <a:gd name="connsiteY6" fmla="*/ 0 h 61130"/>
                <a:gd name="connsiteX7" fmla="*/ 10480 w 458481"/>
                <a:gd name="connsiteY7" fmla="*/ 53708 h 61130"/>
                <a:gd name="connsiteX8" fmla="*/ 155884 w 458481"/>
                <a:gd name="connsiteY8" fmla="*/ 58074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481" h="61130">
                  <a:moveTo>
                    <a:pt x="155884" y="58074"/>
                  </a:moveTo>
                  <a:cubicBezTo>
                    <a:pt x="255876" y="57638"/>
                    <a:pt x="355869" y="55018"/>
                    <a:pt x="455425" y="53271"/>
                  </a:cubicBezTo>
                  <a:cubicBezTo>
                    <a:pt x="456735" y="53271"/>
                    <a:pt x="458045" y="51961"/>
                    <a:pt x="462411" y="48905"/>
                  </a:cubicBezTo>
                  <a:cubicBezTo>
                    <a:pt x="444509" y="43228"/>
                    <a:pt x="429663" y="37115"/>
                    <a:pt x="414380" y="33622"/>
                  </a:cubicBezTo>
                  <a:cubicBezTo>
                    <a:pt x="345826" y="17029"/>
                    <a:pt x="275962" y="15283"/>
                    <a:pt x="205662" y="13099"/>
                  </a:cubicBezTo>
                  <a:cubicBezTo>
                    <a:pt x="168110" y="11790"/>
                    <a:pt x="130558" y="9606"/>
                    <a:pt x="93006" y="7423"/>
                  </a:cubicBezTo>
                  <a:cubicBezTo>
                    <a:pt x="62441" y="5677"/>
                    <a:pt x="31875" y="2620"/>
                    <a:pt x="0" y="0"/>
                  </a:cubicBezTo>
                  <a:cubicBezTo>
                    <a:pt x="437" y="31002"/>
                    <a:pt x="3930" y="39298"/>
                    <a:pt x="10480" y="53708"/>
                  </a:cubicBezTo>
                  <a:cubicBezTo>
                    <a:pt x="54581" y="67681"/>
                    <a:pt x="110472" y="58511"/>
                    <a:pt x="155884" y="5807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4C9D94B6-6A18-447E-88AC-B56F7AE81E75}"/>
                </a:ext>
              </a:extLst>
            </p:cNvPr>
            <p:cNvSpPr/>
            <p:nvPr/>
          </p:nvSpPr>
          <p:spPr>
            <a:xfrm>
              <a:off x="1626513" y="4712138"/>
              <a:ext cx="541445" cy="69864"/>
            </a:xfrm>
            <a:custGeom>
              <a:avLst/>
              <a:gdLst>
                <a:gd name="connsiteX0" fmla="*/ 336656 w 541444"/>
                <a:gd name="connsiteY0" fmla="*/ 71174 h 69863"/>
                <a:gd name="connsiteX1" fmla="*/ 542755 w 541444"/>
                <a:gd name="connsiteY1" fmla="*/ 71611 h 69863"/>
                <a:gd name="connsiteX2" fmla="*/ 537952 w 541444"/>
                <a:gd name="connsiteY2" fmla="*/ 65934 h 69863"/>
                <a:gd name="connsiteX3" fmla="*/ 507823 w 541444"/>
                <a:gd name="connsiteY3" fmla="*/ 55454 h 69863"/>
                <a:gd name="connsiteX4" fmla="*/ 273342 w 541444"/>
                <a:gd name="connsiteY4" fmla="*/ 24452 h 69863"/>
                <a:gd name="connsiteX5" fmla="*/ 139291 w 541444"/>
                <a:gd name="connsiteY5" fmla="*/ 14846 h 69863"/>
                <a:gd name="connsiteX6" fmla="*/ 0 w 541444"/>
                <a:gd name="connsiteY6" fmla="*/ 0 h 69863"/>
                <a:gd name="connsiteX7" fmla="*/ 8733 w 541444"/>
                <a:gd name="connsiteY7" fmla="*/ 35805 h 69863"/>
                <a:gd name="connsiteX8" fmla="*/ 21396 w 541444"/>
                <a:gd name="connsiteY8" fmla="*/ 49778 h 69863"/>
                <a:gd name="connsiteX9" fmla="*/ 239284 w 541444"/>
                <a:gd name="connsiteY9" fmla="*/ 66807 h 69863"/>
                <a:gd name="connsiteX10" fmla="*/ 336656 w 541444"/>
                <a:gd name="connsiteY10" fmla="*/ 71174 h 6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1444" h="69863">
                  <a:moveTo>
                    <a:pt x="336656" y="71174"/>
                  </a:moveTo>
                  <a:cubicBezTo>
                    <a:pt x="404337" y="72047"/>
                    <a:pt x="472454" y="71611"/>
                    <a:pt x="542755" y="71611"/>
                  </a:cubicBezTo>
                  <a:cubicBezTo>
                    <a:pt x="539698" y="68117"/>
                    <a:pt x="539262" y="66371"/>
                    <a:pt x="537952" y="65934"/>
                  </a:cubicBezTo>
                  <a:cubicBezTo>
                    <a:pt x="527909" y="62441"/>
                    <a:pt x="517866" y="58511"/>
                    <a:pt x="507823" y="55454"/>
                  </a:cubicBezTo>
                  <a:cubicBezTo>
                    <a:pt x="431409" y="33185"/>
                    <a:pt x="352376" y="30129"/>
                    <a:pt x="273342" y="24452"/>
                  </a:cubicBezTo>
                  <a:cubicBezTo>
                    <a:pt x="228804" y="21396"/>
                    <a:pt x="183829" y="19213"/>
                    <a:pt x="139291" y="14846"/>
                  </a:cubicBezTo>
                  <a:cubicBezTo>
                    <a:pt x="99119" y="10916"/>
                    <a:pt x="41918" y="5240"/>
                    <a:pt x="0" y="0"/>
                  </a:cubicBezTo>
                  <a:cubicBezTo>
                    <a:pt x="0" y="11353"/>
                    <a:pt x="9170" y="23579"/>
                    <a:pt x="8733" y="35805"/>
                  </a:cubicBezTo>
                  <a:cubicBezTo>
                    <a:pt x="8296" y="44975"/>
                    <a:pt x="12226" y="48905"/>
                    <a:pt x="21396" y="49778"/>
                  </a:cubicBezTo>
                  <a:cubicBezTo>
                    <a:pt x="91260" y="55454"/>
                    <a:pt x="169857" y="61568"/>
                    <a:pt x="239284" y="66807"/>
                  </a:cubicBezTo>
                  <a:cubicBezTo>
                    <a:pt x="271596" y="68991"/>
                    <a:pt x="303908" y="70737"/>
                    <a:pt x="336656" y="7117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D53959D0-F362-4E9A-B2D7-8EA9EDE03AA4}"/>
                </a:ext>
              </a:extLst>
            </p:cNvPr>
            <p:cNvSpPr/>
            <p:nvPr/>
          </p:nvSpPr>
          <p:spPr>
            <a:xfrm>
              <a:off x="1998973" y="5601528"/>
              <a:ext cx="392984" cy="43665"/>
            </a:xfrm>
            <a:custGeom>
              <a:avLst/>
              <a:gdLst>
                <a:gd name="connsiteX0" fmla="*/ 308276 w 392984"/>
                <a:gd name="connsiteY0" fmla="*/ 36307 h 43664"/>
                <a:gd name="connsiteX1" fmla="*/ 393422 w 392984"/>
                <a:gd name="connsiteY1" fmla="*/ 4868 h 43664"/>
                <a:gd name="connsiteX2" fmla="*/ 1 w 392984"/>
                <a:gd name="connsiteY2" fmla="*/ 938 h 43664"/>
                <a:gd name="connsiteX3" fmla="*/ 15284 w 392984"/>
                <a:gd name="connsiteY3" fmla="*/ 42420 h 43664"/>
                <a:gd name="connsiteX4" fmla="*/ 29694 w 392984"/>
                <a:gd name="connsiteY4" fmla="*/ 42857 h 43664"/>
                <a:gd name="connsiteX5" fmla="*/ 308276 w 392984"/>
                <a:gd name="connsiteY5" fmla="*/ 36307 h 4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984" h="43664">
                  <a:moveTo>
                    <a:pt x="308276" y="36307"/>
                  </a:moveTo>
                  <a:cubicBezTo>
                    <a:pt x="336658" y="31940"/>
                    <a:pt x="365040" y="24954"/>
                    <a:pt x="393422" y="4868"/>
                  </a:cubicBezTo>
                  <a:cubicBezTo>
                    <a:pt x="385126" y="3122"/>
                    <a:pt x="-872" y="-2118"/>
                    <a:pt x="1" y="938"/>
                  </a:cubicBezTo>
                  <a:cubicBezTo>
                    <a:pt x="4805" y="19714"/>
                    <a:pt x="10044" y="31067"/>
                    <a:pt x="15284" y="42420"/>
                  </a:cubicBezTo>
                  <a:cubicBezTo>
                    <a:pt x="14848" y="42420"/>
                    <a:pt x="27947" y="42857"/>
                    <a:pt x="29694" y="42857"/>
                  </a:cubicBezTo>
                  <a:cubicBezTo>
                    <a:pt x="122700" y="45040"/>
                    <a:pt x="215706" y="50716"/>
                    <a:pt x="308276" y="36307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9327B09-6D4C-47F6-AB9F-7E6060673311}"/>
                </a:ext>
              </a:extLst>
            </p:cNvPr>
            <p:cNvSpPr/>
            <p:nvPr/>
          </p:nvSpPr>
          <p:spPr>
            <a:xfrm>
              <a:off x="2038518" y="5860089"/>
              <a:ext cx="720471" cy="100429"/>
            </a:xfrm>
            <a:custGeom>
              <a:avLst/>
              <a:gdLst>
                <a:gd name="connsiteX0" fmla="*/ 25517 w 720470"/>
                <a:gd name="connsiteY0" fmla="*/ 62004 h 100429"/>
                <a:gd name="connsiteX1" fmla="*/ 31630 w 720470"/>
                <a:gd name="connsiteY1" fmla="*/ 64187 h 100429"/>
                <a:gd name="connsiteX2" fmla="*/ 180964 w 720470"/>
                <a:gd name="connsiteY2" fmla="*/ 87766 h 100429"/>
                <a:gd name="connsiteX3" fmla="*/ 360427 w 720470"/>
                <a:gd name="connsiteY3" fmla="*/ 99992 h 100429"/>
                <a:gd name="connsiteX4" fmla="*/ 661278 w 720470"/>
                <a:gd name="connsiteY4" fmla="*/ 87766 h 100429"/>
                <a:gd name="connsiteX5" fmla="*/ 722845 w 720470"/>
                <a:gd name="connsiteY5" fmla="*/ 59821 h 100429"/>
                <a:gd name="connsiteX6" fmla="*/ 191 w 720470"/>
                <a:gd name="connsiteY6" fmla="*/ 0 h 100429"/>
                <a:gd name="connsiteX7" fmla="*/ 25517 w 720470"/>
                <a:gd name="connsiteY7" fmla="*/ 62004 h 10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470" h="100429">
                  <a:moveTo>
                    <a:pt x="25517" y="62004"/>
                  </a:moveTo>
                  <a:cubicBezTo>
                    <a:pt x="26390" y="63314"/>
                    <a:pt x="29447" y="64187"/>
                    <a:pt x="31630" y="64187"/>
                  </a:cubicBezTo>
                  <a:cubicBezTo>
                    <a:pt x="81408" y="72047"/>
                    <a:pt x="130749" y="82527"/>
                    <a:pt x="180964" y="87766"/>
                  </a:cubicBezTo>
                  <a:cubicBezTo>
                    <a:pt x="240785" y="94316"/>
                    <a:pt x="300606" y="97373"/>
                    <a:pt x="360427" y="99992"/>
                  </a:cubicBezTo>
                  <a:cubicBezTo>
                    <a:pt x="460856" y="104359"/>
                    <a:pt x="561285" y="101303"/>
                    <a:pt x="661278" y="87766"/>
                  </a:cubicBezTo>
                  <a:cubicBezTo>
                    <a:pt x="682674" y="84710"/>
                    <a:pt x="704506" y="79907"/>
                    <a:pt x="722845" y="59821"/>
                  </a:cubicBezTo>
                  <a:cubicBezTo>
                    <a:pt x="478322" y="56764"/>
                    <a:pt x="237728" y="50215"/>
                    <a:pt x="191" y="0"/>
                  </a:cubicBezTo>
                  <a:cubicBezTo>
                    <a:pt x="-1992" y="2183"/>
                    <a:pt x="15037" y="43228"/>
                    <a:pt x="25517" y="6200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A5E8CB48-E667-4BB9-BDA3-311949E3021F}"/>
                </a:ext>
              </a:extLst>
            </p:cNvPr>
            <p:cNvSpPr/>
            <p:nvPr/>
          </p:nvSpPr>
          <p:spPr>
            <a:xfrm>
              <a:off x="2033033" y="5682809"/>
              <a:ext cx="344953" cy="61131"/>
            </a:xfrm>
            <a:custGeom>
              <a:avLst/>
              <a:gdLst>
                <a:gd name="connsiteX0" fmla="*/ 234044 w 344952"/>
                <a:gd name="connsiteY0" fmla="*/ 58948 h 61130"/>
                <a:gd name="connsiteX1" fmla="*/ 331417 w 344952"/>
                <a:gd name="connsiteY1" fmla="*/ 36679 h 61130"/>
                <a:gd name="connsiteX2" fmla="*/ 348883 w 344952"/>
                <a:gd name="connsiteY2" fmla="*/ 27072 h 61130"/>
                <a:gd name="connsiteX3" fmla="*/ 0 w 344952"/>
                <a:gd name="connsiteY3" fmla="*/ 0 h 61130"/>
                <a:gd name="connsiteX4" fmla="*/ 14410 w 344952"/>
                <a:gd name="connsiteY4" fmla="*/ 52398 h 61130"/>
                <a:gd name="connsiteX5" fmla="*/ 234044 w 344952"/>
                <a:gd name="connsiteY5" fmla="*/ 58948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952" h="61130">
                  <a:moveTo>
                    <a:pt x="234044" y="58948"/>
                  </a:moveTo>
                  <a:cubicBezTo>
                    <a:pt x="266793" y="55891"/>
                    <a:pt x="299105" y="44538"/>
                    <a:pt x="331417" y="36679"/>
                  </a:cubicBezTo>
                  <a:cubicBezTo>
                    <a:pt x="337530" y="34932"/>
                    <a:pt x="343206" y="30129"/>
                    <a:pt x="348883" y="27072"/>
                  </a:cubicBezTo>
                  <a:cubicBezTo>
                    <a:pt x="348446" y="25326"/>
                    <a:pt x="113529" y="7423"/>
                    <a:pt x="0" y="0"/>
                  </a:cubicBezTo>
                  <a:cubicBezTo>
                    <a:pt x="0" y="11353"/>
                    <a:pt x="6550" y="43665"/>
                    <a:pt x="14410" y="52398"/>
                  </a:cubicBezTo>
                  <a:cubicBezTo>
                    <a:pt x="82527" y="66808"/>
                    <a:pt x="165053" y="65061"/>
                    <a:pt x="234044" y="5894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3AD42FDB-A165-4E17-8D2C-E1C353EAE010}"/>
                </a:ext>
              </a:extLst>
            </p:cNvPr>
            <p:cNvSpPr/>
            <p:nvPr/>
          </p:nvSpPr>
          <p:spPr>
            <a:xfrm>
              <a:off x="2053854" y="5771348"/>
              <a:ext cx="371152" cy="61131"/>
            </a:xfrm>
            <a:custGeom>
              <a:avLst/>
              <a:gdLst>
                <a:gd name="connsiteX0" fmla="*/ 26337 w 371151"/>
                <a:gd name="connsiteY0" fmla="*/ 1848 h 61130"/>
                <a:gd name="connsiteX1" fmla="*/ 1448 w 371151"/>
                <a:gd name="connsiteY1" fmla="*/ 1848 h 61130"/>
                <a:gd name="connsiteX2" fmla="*/ 7124 w 371151"/>
                <a:gd name="connsiteY2" fmla="*/ 37653 h 61130"/>
                <a:gd name="connsiteX3" fmla="*/ 307975 w 371151"/>
                <a:gd name="connsiteY3" fmla="*/ 58175 h 61130"/>
                <a:gd name="connsiteX4" fmla="*/ 373910 w 371151"/>
                <a:gd name="connsiteY4" fmla="*/ 35906 h 61130"/>
                <a:gd name="connsiteX5" fmla="*/ 153402 w 371151"/>
                <a:gd name="connsiteY5" fmla="*/ 10144 h 61130"/>
                <a:gd name="connsiteX6" fmla="*/ 26337 w 371151"/>
                <a:gd name="connsiteY6" fmla="*/ 1848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151" h="61130">
                  <a:moveTo>
                    <a:pt x="26337" y="1848"/>
                  </a:moveTo>
                  <a:cubicBezTo>
                    <a:pt x="19787" y="1411"/>
                    <a:pt x="3194" y="-2082"/>
                    <a:pt x="1448" y="1848"/>
                  </a:cubicBezTo>
                  <a:cubicBezTo>
                    <a:pt x="-2482" y="12327"/>
                    <a:pt x="2321" y="24553"/>
                    <a:pt x="7124" y="37653"/>
                  </a:cubicBezTo>
                  <a:cubicBezTo>
                    <a:pt x="10617" y="46386"/>
                    <a:pt x="219336" y="69528"/>
                    <a:pt x="307975" y="58175"/>
                  </a:cubicBezTo>
                  <a:cubicBezTo>
                    <a:pt x="330681" y="55119"/>
                    <a:pt x="374346" y="37653"/>
                    <a:pt x="373910" y="35906"/>
                  </a:cubicBezTo>
                  <a:cubicBezTo>
                    <a:pt x="372163" y="35033"/>
                    <a:pt x="225449" y="14074"/>
                    <a:pt x="153402" y="10144"/>
                  </a:cubicBezTo>
                  <a:cubicBezTo>
                    <a:pt x="111483" y="7961"/>
                    <a:pt x="69128" y="4031"/>
                    <a:pt x="26337" y="184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50E26137-4D3E-481F-AB3F-75F8817E4F64}"/>
                </a:ext>
              </a:extLst>
            </p:cNvPr>
            <p:cNvSpPr/>
            <p:nvPr/>
          </p:nvSpPr>
          <p:spPr>
            <a:xfrm>
              <a:off x="1287358" y="4279961"/>
              <a:ext cx="2768355" cy="1790261"/>
            </a:xfrm>
            <a:custGeom>
              <a:avLst/>
              <a:gdLst>
                <a:gd name="connsiteX0" fmla="*/ 2454283 w 2768355"/>
                <a:gd name="connsiteY0" fmla="*/ 1124266 h 1790261"/>
                <a:gd name="connsiteX1" fmla="*/ 2685271 w 2768355"/>
                <a:gd name="connsiteY1" fmla="*/ 922097 h 1790261"/>
                <a:gd name="connsiteX2" fmla="*/ 2768234 w 2768355"/>
                <a:gd name="connsiteY2" fmla="*/ 670587 h 1790261"/>
                <a:gd name="connsiteX3" fmla="*/ 2666058 w 2768355"/>
                <a:gd name="connsiteY3" fmla="*/ 483265 h 1790261"/>
                <a:gd name="connsiteX4" fmla="*/ 2494892 w 2768355"/>
                <a:gd name="connsiteY4" fmla="*/ 421697 h 1790261"/>
                <a:gd name="connsiteX5" fmla="*/ 2376123 w 2768355"/>
                <a:gd name="connsiteY5" fmla="*/ 485885 h 1790261"/>
                <a:gd name="connsiteX6" fmla="*/ 2337261 w 2768355"/>
                <a:gd name="connsiteY6" fmla="*/ 561425 h 1790261"/>
                <a:gd name="connsiteX7" fmla="*/ 2280497 w 2768355"/>
                <a:gd name="connsiteY7" fmla="*/ 645699 h 1790261"/>
                <a:gd name="connsiteX8" fmla="*/ 2294906 w 2768355"/>
                <a:gd name="connsiteY8" fmla="*/ 594174 h 1790261"/>
                <a:gd name="connsiteX9" fmla="*/ 2335078 w 2768355"/>
                <a:gd name="connsiteY9" fmla="*/ 440037 h 1790261"/>
                <a:gd name="connsiteX10" fmla="*/ 2291850 w 2768355"/>
                <a:gd name="connsiteY10" fmla="*/ 367116 h 1790261"/>
                <a:gd name="connsiteX11" fmla="*/ 2253861 w 2768355"/>
                <a:gd name="connsiteY11" fmla="*/ 348340 h 1790261"/>
                <a:gd name="connsiteX12" fmla="*/ 2315866 w 2768355"/>
                <a:gd name="connsiteY12" fmla="*/ 321705 h 1790261"/>
                <a:gd name="connsiteX13" fmla="*/ 2418041 w 2768355"/>
                <a:gd name="connsiteY13" fmla="*/ 281097 h 1790261"/>
                <a:gd name="connsiteX14" fmla="*/ 2459523 w 2768355"/>
                <a:gd name="connsiteY14" fmla="*/ 241361 h 1790261"/>
                <a:gd name="connsiteX15" fmla="*/ 2428958 w 2768355"/>
                <a:gd name="connsiteY15" fmla="*/ 155778 h 1790261"/>
                <a:gd name="connsiteX16" fmla="*/ 2333332 w 2768355"/>
                <a:gd name="connsiteY16" fmla="*/ 107747 h 1790261"/>
                <a:gd name="connsiteX17" fmla="*/ 1921135 w 2768355"/>
                <a:gd name="connsiteY17" fmla="*/ 23910 h 1790261"/>
                <a:gd name="connsiteX18" fmla="*/ 1668752 w 2768355"/>
                <a:gd name="connsiteY18" fmla="*/ 15614 h 1790261"/>
                <a:gd name="connsiteX19" fmla="*/ 1576182 w 2768355"/>
                <a:gd name="connsiteY19" fmla="*/ 57969 h 1790261"/>
                <a:gd name="connsiteX20" fmla="*/ 1556969 w 2768355"/>
                <a:gd name="connsiteY20" fmla="*/ 91154 h 1790261"/>
                <a:gd name="connsiteX21" fmla="*/ 1566139 w 2768355"/>
                <a:gd name="connsiteY21" fmla="*/ 105564 h 1790261"/>
                <a:gd name="connsiteX22" fmla="*/ 1629453 w 2768355"/>
                <a:gd name="connsiteY22" fmla="*/ 112550 h 1790261"/>
                <a:gd name="connsiteX23" fmla="*/ 1921135 w 2768355"/>
                <a:gd name="connsiteY23" fmla="*/ 135256 h 1790261"/>
                <a:gd name="connsiteX24" fmla="*/ 2163912 w 2768355"/>
                <a:gd name="connsiteY24" fmla="*/ 144425 h 1790261"/>
                <a:gd name="connsiteX25" fmla="*/ 2044270 w 2768355"/>
                <a:gd name="connsiteY25" fmla="*/ 119100 h 1790261"/>
                <a:gd name="connsiteX26" fmla="*/ 1922445 w 2768355"/>
                <a:gd name="connsiteY26" fmla="*/ 104254 h 1790261"/>
                <a:gd name="connsiteX27" fmla="*/ 1800183 w 2768355"/>
                <a:gd name="connsiteY27" fmla="*/ 93337 h 1790261"/>
                <a:gd name="connsiteX28" fmla="*/ 1681414 w 2768355"/>
                <a:gd name="connsiteY28" fmla="*/ 78491 h 1790261"/>
                <a:gd name="connsiteX29" fmla="*/ 1682288 w 2768355"/>
                <a:gd name="connsiteY29" fmla="*/ 73688 h 1790261"/>
                <a:gd name="connsiteX30" fmla="*/ 1710670 w 2768355"/>
                <a:gd name="connsiteY30" fmla="*/ 75435 h 1790261"/>
                <a:gd name="connsiteX31" fmla="*/ 2044706 w 2768355"/>
                <a:gd name="connsiteY31" fmla="*/ 96394 h 1790261"/>
                <a:gd name="connsiteX32" fmla="*/ 2246002 w 2768355"/>
                <a:gd name="connsiteY32" fmla="*/ 152722 h 1790261"/>
                <a:gd name="connsiteX33" fmla="*/ 2277004 w 2768355"/>
                <a:gd name="connsiteY33" fmla="*/ 170624 h 1790261"/>
                <a:gd name="connsiteX34" fmla="*/ 2266524 w 2768355"/>
                <a:gd name="connsiteY34" fmla="*/ 178921 h 1790261"/>
                <a:gd name="connsiteX35" fmla="*/ 2233339 w 2768355"/>
                <a:gd name="connsiteY35" fmla="*/ 199006 h 1790261"/>
                <a:gd name="connsiteX36" fmla="*/ 1956503 w 2768355"/>
                <a:gd name="connsiteY36" fmla="*/ 276293 h 1790261"/>
                <a:gd name="connsiteX37" fmla="*/ 1618973 w 2768355"/>
                <a:gd name="connsiteY37" fmla="*/ 296379 h 1790261"/>
                <a:gd name="connsiteX38" fmla="*/ 1128617 w 2768355"/>
                <a:gd name="connsiteY38" fmla="*/ 287646 h 1790261"/>
                <a:gd name="connsiteX39" fmla="*/ 598088 w 2768355"/>
                <a:gd name="connsiteY39" fmla="*/ 273673 h 1790261"/>
                <a:gd name="connsiteX40" fmla="*/ 347888 w 2768355"/>
                <a:gd name="connsiteY40" fmla="*/ 235248 h 1790261"/>
                <a:gd name="connsiteX41" fmla="*/ 263615 w 2768355"/>
                <a:gd name="connsiteY41" fmla="*/ 202936 h 1790261"/>
                <a:gd name="connsiteX42" fmla="*/ 235669 w 2768355"/>
                <a:gd name="connsiteY42" fmla="*/ 160581 h 1790261"/>
                <a:gd name="connsiteX43" fmla="*/ 246585 w 2768355"/>
                <a:gd name="connsiteY43" fmla="*/ 130016 h 1790261"/>
                <a:gd name="connsiteX44" fmla="*/ 274531 w 2768355"/>
                <a:gd name="connsiteY44" fmla="*/ 144862 h 1790261"/>
                <a:gd name="connsiteX45" fmla="*/ 359241 w 2768355"/>
                <a:gd name="connsiteY45" fmla="*/ 169751 h 1790261"/>
                <a:gd name="connsiteX46" fmla="*/ 613371 w 2768355"/>
                <a:gd name="connsiteY46" fmla="*/ 124339 h 1790261"/>
                <a:gd name="connsiteX47" fmla="*/ 887586 w 2768355"/>
                <a:gd name="connsiteY47" fmla="*/ 113423 h 1790261"/>
                <a:gd name="connsiteX48" fmla="*/ 1023821 w 2768355"/>
                <a:gd name="connsiteY48" fmla="*/ 106000 h 1790261"/>
                <a:gd name="connsiteX49" fmla="*/ 1036484 w 2768355"/>
                <a:gd name="connsiteY49" fmla="*/ 97267 h 1790261"/>
                <a:gd name="connsiteX50" fmla="*/ 1023821 w 2768355"/>
                <a:gd name="connsiteY50" fmla="*/ 23037 h 1790261"/>
                <a:gd name="connsiteX51" fmla="*/ 988889 w 2768355"/>
                <a:gd name="connsiteY51" fmla="*/ 331 h 1790261"/>
                <a:gd name="connsiteX52" fmla="*/ 940421 w 2768355"/>
                <a:gd name="connsiteY52" fmla="*/ 6881 h 1790261"/>
                <a:gd name="connsiteX53" fmla="*/ 694151 w 2768355"/>
                <a:gd name="connsiteY53" fmla="*/ 27840 h 1790261"/>
                <a:gd name="connsiteX54" fmla="*/ 330422 w 2768355"/>
                <a:gd name="connsiteY54" fmla="*/ 57969 h 1790261"/>
                <a:gd name="connsiteX55" fmla="*/ 101618 w 2768355"/>
                <a:gd name="connsiteY55" fmla="*/ 102507 h 1790261"/>
                <a:gd name="connsiteX56" fmla="*/ 18655 w 2768355"/>
                <a:gd name="connsiteY56" fmla="*/ 151412 h 1790261"/>
                <a:gd name="connsiteX57" fmla="*/ 10358 w 2768355"/>
                <a:gd name="connsiteY57" fmla="*/ 223459 h 1790261"/>
                <a:gd name="connsiteX58" fmla="*/ 57516 w 2768355"/>
                <a:gd name="connsiteY58" fmla="*/ 278040 h 1790261"/>
                <a:gd name="connsiteX59" fmla="*/ 135677 w 2768355"/>
                <a:gd name="connsiteY59" fmla="*/ 354454 h 1790261"/>
                <a:gd name="connsiteX60" fmla="*/ 233486 w 2768355"/>
                <a:gd name="connsiteY60" fmla="*/ 528677 h 1790261"/>
                <a:gd name="connsiteX61" fmla="*/ 464473 w 2768355"/>
                <a:gd name="connsiteY61" fmla="*/ 1033443 h 1790261"/>
                <a:gd name="connsiteX62" fmla="*/ 591538 w 2768355"/>
                <a:gd name="connsiteY62" fmla="*/ 1317265 h 1790261"/>
                <a:gd name="connsiteX63" fmla="*/ 655289 w 2768355"/>
                <a:gd name="connsiteY63" fmla="*/ 1584494 h 1790261"/>
                <a:gd name="connsiteX64" fmla="*/ 767944 w 2768355"/>
                <a:gd name="connsiteY64" fmla="*/ 1728152 h 1790261"/>
                <a:gd name="connsiteX65" fmla="*/ 1110714 w 2768355"/>
                <a:gd name="connsiteY65" fmla="*/ 1788846 h 1790261"/>
                <a:gd name="connsiteX66" fmla="*/ 1512431 w 2768355"/>
                <a:gd name="connsiteY66" fmla="*/ 1770070 h 1790261"/>
                <a:gd name="connsiteX67" fmla="*/ 1759575 w 2768355"/>
                <a:gd name="connsiteY67" fmla="*/ 1721602 h 1790261"/>
                <a:gd name="connsiteX68" fmla="*/ 1775731 w 2768355"/>
                <a:gd name="connsiteY68" fmla="*/ 1711559 h 1790261"/>
                <a:gd name="connsiteX69" fmla="*/ 1846031 w 2768355"/>
                <a:gd name="connsiteY69" fmla="*/ 1543449 h 1790261"/>
                <a:gd name="connsiteX70" fmla="*/ 1872667 w 2768355"/>
                <a:gd name="connsiteY70" fmla="*/ 1519870 h 1790261"/>
                <a:gd name="connsiteX71" fmla="*/ 1982266 w 2768355"/>
                <a:gd name="connsiteY71" fmla="*/ 1474459 h 1790261"/>
                <a:gd name="connsiteX72" fmla="*/ 2053439 w 2768355"/>
                <a:gd name="connsiteY72" fmla="*/ 1391495 h 1790261"/>
                <a:gd name="connsiteX73" fmla="*/ 2154742 w 2768355"/>
                <a:gd name="connsiteY73" fmla="*/ 1296742 h 1790261"/>
                <a:gd name="connsiteX74" fmla="*/ 2454283 w 2768355"/>
                <a:gd name="connsiteY74" fmla="*/ 1124266 h 1790261"/>
                <a:gd name="connsiteX75" fmla="*/ 96378 w 2768355"/>
                <a:gd name="connsiteY75" fmla="*/ 180667 h 1790261"/>
                <a:gd name="connsiteX76" fmla="*/ 99435 w 2768355"/>
                <a:gd name="connsiteY76" fmla="*/ 147919 h 1790261"/>
                <a:gd name="connsiteX77" fmla="*/ 128253 w 2768355"/>
                <a:gd name="connsiteY77" fmla="*/ 157088 h 1790261"/>
                <a:gd name="connsiteX78" fmla="*/ 410329 w 2768355"/>
                <a:gd name="connsiteY78" fmla="*/ 284153 h 1790261"/>
                <a:gd name="connsiteX79" fmla="*/ 525168 w 2768355"/>
                <a:gd name="connsiteY79" fmla="*/ 298999 h 1790261"/>
                <a:gd name="connsiteX80" fmla="*/ 470586 w 2768355"/>
                <a:gd name="connsiteY80" fmla="*/ 308605 h 1790261"/>
                <a:gd name="connsiteX81" fmla="*/ 191131 w 2768355"/>
                <a:gd name="connsiteY81" fmla="*/ 278913 h 1790261"/>
                <a:gd name="connsiteX82" fmla="*/ 96378 w 2768355"/>
                <a:gd name="connsiteY82" fmla="*/ 180667 h 1790261"/>
                <a:gd name="connsiteX83" fmla="*/ 347451 w 2768355"/>
                <a:gd name="connsiteY83" fmla="*/ 467546 h 1790261"/>
                <a:gd name="connsiteX84" fmla="*/ 338718 w 2768355"/>
                <a:gd name="connsiteY84" fmla="*/ 431740 h 1790261"/>
                <a:gd name="connsiteX85" fmla="*/ 478009 w 2768355"/>
                <a:gd name="connsiteY85" fmla="*/ 446587 h 1790261"/>
                <a:gd name="connsiteX86" fmla="*/ 612061 w 2768355"/>
                <a:gd name="connsiteY86" fmla="*/ 456193 h 1790261"/>
                <a:gd name="connsiteX87" fmla="*/ 846541 w 2768355"/>
                <a:gd name="connsiteY87" fmla="*/ 487195 h 1790261"/>
                <a:gd name="connsiteX88" fmla="*/ 876670 w 2768355"/>
                <a:gd name="connsiteY88" fmla="*/ 497674 h 1790261"/>
                <a:gd name="connsiteX89" fmla="*/ 881473 w 2768355"/>
                <a:gd name="connsiteY89" fmla="*/ 503351 h 1790261"/>
                <a:gd name="connsiteX90" fmla="*/ 675375 w 2768355"/>
                <a:gd name="connsiteY90" fmla="*/ 502914 h 1790261"/>
                <a:gd name="connsiteX91" fmla="*/ 578002 w 2768355"/>
                <a:gd name="connsiteY91" fmla="*/ 498111 h 1790261"/>
                <a:gd name="connsiteX92" fmla="*/ 360114 w 2768355"/>
                <a:gd name="connsiteY92" fmla="*/ 481082 h 1790261"/>
                <a:gd name="connsiteX93" fmla="*/ 347451 w 2768355"/>
                <a:gd name="connsiteY93" fmla="*/ 467546 h 1790261"/>
                <a:gd name="connsiteX94" fmla="*/ 363607 w 2768355"/>
                <a:gd name="connsiteY94" fmla="*/ 517760 h 1790261"/>
                <a:gd name="connsiteX95" fmla="*/ 455740 w 2768355"/>
                <a:gd name="connsiteY95" fmla="*/ 531733 h 1790261"/>
                <a:gd name="connsiteX96" fmla="*/ 643063 w 2768355"/>
                <a:gd name="connsiteY96" fmla="*/ 559679 h 1790261"/>
                <a:gd name="connsiteX97" fmla="*/ 813356 w 2768355"/>
                <a:gd name="connsiteY97" fmla="*/ 592864 h 1790261"/>
                <a:gd name="connsiteX98" fmla="*/ 792833 w 2768355"/>
                <a:gd name="connsiteY98" fmla="*/ 592864 h 1790261"/>
                <a:gd name="connsiteX99" fmla="*/ 560099 w 2768355"/>
                <a:gd name="connsiteY99" fmla="*/ 591991 h 1790261"/>
                <a:gd name="connsiteX100" fmla="*/ 373650 w 2768355"/>
                <a:gd name="connsiteY100" fmla="*/ 573215 h 1790261"/>
                <a:gd name="connsiteX101" fmla="*/ 363607 w 2768355"/>
                <a:gd name="connsiteY101" fmla="*/ 517760 h 1790261"/>
                <a:gd name="connsiteX102" fmla="*/ 396356 w 2768355"/>
                <a:gd name="connsiteY102" fmla="*/ 621683 h 1790261"/>
                <a:gd name="connsiteX103" fmla="*/ 489362 w 2768355"/>
                <a:gd name="connsiteY103" fmla="*/ 629106 h 1790261"/>
                <a:gd name="connsiteX104" fmla="*/ 602018 w 2768355"/>
                <a:gd name="connsiteY104" fmla="*/ 634782 h 1790261"/>
                <a:gd name="connsiteX105" fmla="*/ 810736 w 2768355"/>
                <a:gd name="connsiteY105" fmla="*/ 655305 h 1790261"/>
                <a:gd name="connsiteX106" fmla="*/ 858767 w 2768355"/>
                <a:gd name="connsiteY106" fmla="*/ 670587 h 1790261"/>
                <a:gd name="connsiteX107" fmla="*/ 851781 w 2768355"/>
                <a:gd name="connsiteY107" fmla="*/ 674954 h 1790261"/>
                <a:gd name="connsiteX108" fmla="*/ 552240 w 2768355"/>
                <a:gd name="connsiteY108" fmla="*/ 679757 h 1790261"/>
                <a:gd name="connsiteX109" fmla="*/ 407272 w 2768355"/>
                <a:gd name="connsiteY109" fmla="*/ 674954 h 1790261"/>
                <a:gd name="connsiteX110" fmla="*/ 396356 w 2768355"/>
                <a:gd name="connsiteY110" fmla="*/ 621683 h 1790261"/>
                <a:gd name="connsiteX111" fmla="*/ 426921 w 2768355"/>
                <a:gd name="connsiteY111" fmla="*/ 749184 h 1790261"/>
                <a:gd name="connsiteX112" fmla="*/ 414695 w 2768355"/>
                <a:gd name="connsiteY112" fmla="*/ 708139 h 1790261"/>
                <a:gd name="connsiteX113" fmla="*/ 895009 w 2768355"/>
                <a:gd name="connsiteY113" fmla="*/ 755297 h 1790261"/>
                <a:gd name="connsiteX114" fmla="*/ 895446 w 2768355"/>
                <a:gd name="connsiteY114" fmla="*/ 763157 h 1790261"/>
                <a:gd name="connsiteX115" fmla="*/ 784537 w 2768355"/>
                <a:gd name="connsiteY115" fmla="*/ 773637 h 1790261"/>
                <a:gd name="connsiteX116" fmla="*/ 596341 w 2768355"/>
                <a:gd name="connsiteY116" fmla="*/ 769707 h 1790261"/>
                <a:gd name="connsiteX117" fmla="*/ 460107 w 2768355"/>
                <a:gd name="connsiteY117" fmla="*/ 769707 h 1790261"/>
                <a:gd name="connsiteX118" fmla="*/ 426921 w 2768355"/>
                <a:gd name="connsiteY118" fmla="*/ 749184 h 1790261"/>
                <a:gd name="connsiteX119" fmla="*/ 459670 w 2768355"/>
                <a:gd name="connsiteY119" fmla="*/ 816865 h 1790261"/>
                <a:gd name="connsiteX120" fmla="*/ 685854 w 2768355"/>
                <a:gd name="connsiteY120" fmla="*/ 826471 h 1790261"/>
                <a:gd name="connsiteX121" fmla="*/ 834315 w 2768355"/>
                <a:gd name="connsiteY121" fmla="*/ 841754 h 1790261"/>
                <a:gd name="connsiteX122" fmla="*/ 903742 w 2768355"/>
                <a:gd name="connsiteY122" fmla="*/ 866643 h 1790261"/>
                <a:gd name="connsiteX123" fmla="*/ 802876 w 2768355"/>
                <a:gd name="connsiteY123" fmla="*/ 871446 h 1790261"/>
                <a:gd name="connsiteX124" fmla="*/ 483249 w 2768355"/>
                <a:gd name="connsiteY124" fmla="*/ 871446 h 1790261"/>
                <a:gd name="connsiteX125" fmla="*/ 459670 w 2768355"/>
                <a:gd name="connsiteY125" fmla="*/ 816865 h 1790261"/>
                <a:gd name="connsiteX126" fmla="*/ 526041 w 2768355"/>
                <a:gd name="connsiteY126" fmla="*/ 953536 h 1790261"/>
                <a:gd name="connsiteX127" fmla="*/ 502025 w 2768355"/>
                <a:gd name="connsiteY127" fmla="*/ 918167 h 1790261"/>
                <a:gd name="connsiteX128" fmla="*/ 502898 w 2768355"/>
                <a:gd name="connsiteY128" fmla="*/ 912491 h 1790261"/>
                <a:gd name="connsiteX129" fmla="*/ 881036 w 2768355"/>
                <a:gd name="connsiteY129" fmla="*/ 937817 h 1790261"/>
                <a:gd name="connsiteX130" fmla="*/ 882346 w 2768355"/>
                <a:gd name="connsiteY130" fmla="*/ 944366 h 1790261"/>
                <a:gd name="connsiteX131" fmla="*/ 853091 w 2768355"/>
                <a:gd name="connsiteY131" fmla="*/ 957029 h 1790261"/>
                <a:gd name="connsiteX132" fmla="*/ 721223 w 2768355"/>
                <a:gd name="connsiteY132" fmla="*/ 967509 h 1790261"/>
                <a:gd name="connsiteX133" fmla="*/ 539577 w 2768355"/>
                <a:gd name="connsiteY133" fmla="*/ 960086 h 1790261"/>
                <a:gd name="connsiteX134" fmla="*/ 526041 w 2768355"/>
                <a:gd name="connsiteY134" fmla="*/ 953536 h 1790261"/>
                <a:gd name="connsiteX135" fmla="*/ 583679 w 2768355"/>
                <a:gd name="connsiteY135" fmla="*/ 1062262 h 1790261"/>
                <a:gd name="connsiteX136" fmla="*/ 556606 w 2768355"/>
                <a:gd name="connsiteY136" fmla="*/ 1005497 h 1790261"/>
                <a:gd name="connsiteX137" fmla="*/ 908545 w 2768355"/>
                <a:gd name="connsiteY137" fmla="*/ 1034316 h 1790261"/>
                <a:gd name="connsiteX138" fmla="*/ 864444 w 2768355"/>
                <a:gd name="connsiteY138" fmla="*/ 1057459 h 1790261"/>
                <a:gd name="connsiteX139" fmla="*/ 749169 w 2768355"/>
                <a:gd name="connsiteY139" fmla="*/ 1062698 h 1790261"/>
                <a:gd name="connsiteX140" fmla="*/ 583679 w 2768355"/>
                <a:gd name="connsiteY140" fmla="*/ 1062262 h 1790261"/>
                <a:gd name="connsiteX141" fmla="*/ 628217 w 2768355"/>
                <a:gd name="connsiteY141" fmla="*/ 1156141 h 1790261"/>
                <a:gd name="connsiteX142" fmla="*/ 605074 w 2768355"/>
                <a:gd name="connsiteY142" fmla="*/ 1101560 h 1790261"/>
                <a:gd name="connsiteX143" fmla="*/ 815103 w 2768355"/>
                <a:gd name="connsiteY143" fmla="*/ 1118153 h 1790261"/>
                <a:gd name="connsiteX144" fmla="*/ 926885 w 2768355"/>
                <a:gd name="connsiteY144" fmla="*/ 1128196 h 1790261"/>
                <a:gd name="connsiteX145" fmla="*/ 967493 w 2768355"/>
                <a:gd name="connsiteY145" fmla="*/ 1146972 h 1790261"/>
                <a:gd name="connsiteX146" fmla="*/ 628217 w 2768355"/>
                <a:gd name="connsiteY146" fmla="*/ 1156141 h 1790261"/>
                <a:gd name="connsiteX147" fmla="*/ 687601 w 2768355"/>
                <a:gd name="connsiteY147" fmla="*/ 1280150 h 1790261"/>
                <a:gd name="connsiteX148" fmla="*/ 657909 w 2768355"/>
                <a:gd name="connsiteY148" fmla="*/ 1216836 h 1790261"/>
                <a:gd name="connsiteX149" fmla="*/ 1070542 w 2768355"/>
                <a:gd name="connsiteY149" fmla="*/ 1233428 h 1790261"/>
                <a:gd name="connsiteX150" fmla="*/ 1053513 w 2768355"/>
                <a:gd name="connsiteY150" fmla="*/ 1243471 h 1790261"/>
                <a:gd name="connsiteX151" fmla="*/ 936928 w 2768355"/>
                <a:gd name="connsiteY151" fmla="*/ 1266614 h 1790261"/>
                <a:gd name="connsiteX152" fmla="*/ 687601 w 2768355"/>
                <a:gd name="connsiteY152" fmla="*/ 1280150 h 1790261"/>
                <a:gd name="connsiteX153" fmla="*/ 726899 w 2768355"/>
                <a:gd name="connsiteY153" fmla="*/ 1363550 h 1790261"/>
                <a:gd name="connsiteX154" fmla="*/ 711617 w 2768355"/>
                <a:gd name="connsiteY154" fmla="*/ 1322068 h 1790261"/>
                <a:gd name="connsiteX155" fmla="*/ 1105038 w 2768355"/>
                <a:gd name="connsiteY155" fmla="*/ 1325998 h 1790261"/>
                <a:gd name="connsiteX156" fmla="*/ 1019891 w 2768355"/>
                <a:gd name="connsiteY156" fmla="*/ 1357437 h 1790261"/>
                <a:gd name="connsiteX157" fmla="*/ 740872 w 2768355"/>
                <a:gd name="connsiteY157" fmla="*/ 1363550 h 1790261"/>
                <a:gd name="connsiteX158" fmla="*/ 726899 w 2768355"/>
                <a:gd name="connsiteY158" fmla="*/ 1363550 h 1790261"/>
                <a:gd name="connsiteX159" fmla="*/ 1094558 w 2768355"/>
                <a:gd name="connsiteY159" fmla="*/ 1429484 h 1790261"/>
                <a:gd name="connsiteX160" fmla="*/ 1077092 w 2768355"/>
                <a:gd name="connsiteY160" fmla="*/ 1439090 h 1790261"/>
                <a:gd name="connsiteX161" fmla="*/ 979719 w 2768355"/>
                <a:gd name="connsiteY161" fmla="*/ 1461359 h 1790261"/>
                <a:gd name="connsiteX162" fmla="*/ 760085 w 2768355"/>
                <a:gd name="connsiteY162" fmla="*/ 1454373 h 1790261"/>
                <a:gd name="connsiteX163" fmla="*/ 745675 w 2768355"/>
                <a:gd name="connsiteY163" fmla="*/ 1401975 h 1790261"/>
                <a:gd name="connsiteX164" fmla="*/ 1094558 w 2768355"/>
                <a:gd name="connsiteY164" fmla="*/ 1429484 h 1790261"/>
                <a:gd name="connsiteX165" fmla="*/ 1140843 w 2768355"/>
                <a:gd name="connsiteY165" fmla="*/ 1527293 h 1790261"/>
                <a:gd name="connsiteX166" fmla="*/ 1074909 w 2768355"/>
                <a:gd name="connsiteY166" fmla="*/ 1549562 h 1790261"/>
                <a:gd name="connsiteX167" fmla="*/ 774057 w 2768355"/>
                <a:gd name="connsiteY167" fmla="*/ 1529040 h 1790261"/>
                <a:gd name="connsiteX168" fmla="*/ 768381 w 2768355"/>
                <a:gd name="connsiteY168" fmla="*/ 1493234 h 1790261"/>
                <a:gd name="connsiteX169" fmla="*/ 793270 w 2768355"/>
                <a:gd name="connsiteY169" fmla="*/ 1493234 h 1790261"/>
                <a:gd name="connsiteX170" fmla="*/ 920772 w 2768355"/>
                <a:gd name="connsiteY170" fmla="*/ 1501531 h 1790261"/>
                <a:gd name="connsiteX171" fmla="*/ 1140843 w 2768355"/>
                <a:gd name="connsiteY171" fmla="*/ 1527293 h 1790261"/>
                <a:gd name="connsiteX172" fmla="*/ 1412438 w 2768355"/>
                <a:gd name="connsiteY172" fmla="*/ 1668331 h 1790261"/>
                <a:gd name="connsiteX173" fmla="*/ 1111587 w 2768355"/>
                <a:gd name="connsiteY173" fmla="*/ 1680557 h 1790261"/>
                <a:gd name="connsiteX174" fmla="*/ 932124 w 2768355"/>
                <a:gd name="connsiteY174" fmla="*/ 1668331 h 1790261"/>
                <a:gd name="connsiteX175" fmla="*/ 782790 w 2768355"/>
                <a:gd name="connsiteY175" fmla="*/ 1644752 h 1790261"/>
                <a:gd name="connsiteX176" fmla="*/ 776677 w 2768355"/>
                <a:gd name="connsiteY176" fmla="*/ 1642568 h 1790261"/>
                <a:gd name="connsiteX177" fmla="*/ 751352 w 2768355"/>
                <a:gd name="connsiteY177" fmla="*/ 1581001 h 1790261"/>
                <a:gd name="connsiteX178" fmla="*/ 1474006 w 2768355"/>
                <a:gd name="connsiteY178" fmla="*/ 1640822 h 1790261"/>
                <a:gd name="connsiteX179" fmla="*/ 1412438 w 2768355"/>
                <a:gd name="connsiteY179" fmla="*/ 1668331 h 1790261"/>
                <a:gd name="connsiteX180" fmla="*/ 1831185 w 2768355"/>
                <a:gd name="connsiteY180" fmla="*/ 400302 h 1790261"/>
                <a:gd name="connsiteX181" fmla="*/ 1575745 w 2768355"/>
                <a:gd name="connsiteY181" fmla="*/ 429557 h 1790261"/>
                <a:gd name="connsiteX182" fmla="*/ 1210270 w 2768355"/>
                <a:gd name="connsiteY182" fmla="*/ 438727 h 1790261"/>
                <a:gd name="connsiteX183" fmla="*/ 1033427 w 2768355"/>
                <a:gd name="connsiteY183" fmla="*/ 434360 h 1790261"/>
                <a:gd name="connsiteX184" fmla="*/ 796327 w 2768355"/>
                <a:gd name="connsiteY184" fmla="*/ 421261 h 1790261"/>
                <a:gd name="connsiteX185" fmla="*/ 571452 w 2768355"/>
                <a:gd name="connsiteY185" fmla="*/ 403795 h 1790261"/>
                <a:gd name="connsiteX186" fmla="*/ 291560 w 2768355"/>
                <a:gd name="connsiteY186" fmla="*/ 369736 h 1790261"/>
                <a:gd name="connsiteX187" fmla="*/ 211217 w 2768355"/>
                <a:gd name="connsiteY187" fmla="*/ 332621 h 1790261"/>
                <a:gd name="connsiteX188" fmla="*/ 176722 w 2768355"/>
                <a:gd name="connsiteY188" fmla="*/ 291576 h 1790261"/>
                <a:gd name="connsiteX189" fmla="*/ 284574 w 2768355"/>
                <a:gd name="connsiteY189" fmla="*/ 319522 h 1790261"/>
                <a:gd name="connsiteX190" fmla="*/ 594158 w 2768355"/>
                <a:gd name="connsiteY190" fmla="*/ 369300 h 1790261"/>
                <a:gd name="connsiteX191" fmla="*/ 1022074 w 2768355"/>
                <a:gd name="connsiteY191" fmla="*/ 396372 h 1790261"/>
                <a:gd name="connsiteX192" fmla="*/ 1463526 w 2768355"/>
                <a:gd name="connsiteY192" fmla="*/ 398555 h 1790261"/>
                <a:gd name="connsiteX193" fmla="*/ 1850834 w 2768355"/>
                <a:gd name="connsiteY193" fmla="*/ 385456 h 1790261"/>
                <a:gd name="connsiteX194" fmla="*/ 1895372 w 2768355"/>
                <a:gd name="connsiteY194" fmla="*/ 381962 h 1790261"/>
                <a:gd name="connsiteX195" fmla="*/ 1896246 w 2768355"/>
                <a:gd name="connsiteY195" fmla="*/ 386766 h 1790261"/>
                <a:gd name="connsiteX196" fmla="*/ 1831185 w 2768355"/>
                <a:gd name="connsiteY196" fmla="*/ 400302 h 1790261"/>
                <a:gd name="connsiteX197" fmla="*/ 1979209 w 2768355"/>
                <a:gd name="connsiteY197" fmla="*/ 1325998 h 1790261"/>
                <a:gd name="connsiteX198" fmla="*/ 1931614 w 2768355"/>
                <a:gd name="connsiteY198" fmla="*/ 1382762 h 1790261"/>
                <a:gd name="connsiteX199" fmla="*/ 1925065 w 2768355"/>
                <a:gd name="connsiteY199" fmla="*/ 1388875 h 1790261"/>
                <a:gd name="connsiteX200" fmla="*/ 1920698 w 2768355"/>
                <a:gd name="connsiteY200" fmla="*/ 1386692 h 1790261"/>
                <a:gd name="connsiteX201" fmla="*/ 1974406 w 2768355"/>
                <a:gd name="connsiteY201" fmla="*/ 1259191 h 1790261"/>
                <a:gd name="connsiteX202" fmla="*/ 2132036 w 2768355"/>
                <a:gd name="connsiteY202" fmla="*/ 965762 h 1790261"/>
                <a:gd name="connsiteX203" fmla="*/ 2230719 w 2768355"/>
                <a:gd name="connsiteY203" fmla="*/ 768834 h 1790261"/>
                <a:gd name="connsiteX204" fmla="*/ 2248185 w 2768355"/>
                <a:gd name="connsiteY204" fmla="*/ 753551 h 1790261"/>
                <a:gd name="connsiteX205" fmla="*/ 2328528 w 2768355"/>
                <a:gd name="connsiteY205" fmla="*/ 706393 h 1790261"/>
                <a:gd name="connsiteX206" fmla="*/ 2416295 w 2768355"/>
                <a:gd name="connsiteY206" fmla="*/ 617753 h 1790261"/>
                <a:gd name="connsiteX207" fmla="*/ 2586588 w 2768355"/>
                <a:gd name="connsiteY207" fmla="*/ 578891 h 1790261"/>
                <a:gd name="connsiteX208" fmla="*/ 2672608 w 2768355"/>
                <a:gd name="connsiteY208" fmla="*/ 688927 h 1790261"/>
                <a:gd name="connsiteX209" fmla="*/ 2604927 w 2768355"/>
                <a:gd name="connsiteY209" fmla="*/ 875813 h 1790261"/>
                <a:gd name="connsiteX210" fmla="*/ 2443367 w 2768355"/>
                <a:gd name="connsiteY210" fmla="*/ 1019907 h 1790261"/>
                <a:gd name="connsiteX211" fmla="*/ 2306696 w 2768355"/>
                <a:gd name="connsiteY211" fmla="*/ 1106363 h 1790261"/>
                <a:gd name="connsiteX212" fmla="*/ 1979209 w 2768355"/>
                <a:gd name="connsiteY212" fmla="*/ 1325998 h 179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</a:cxnLst>
              <a:rect l="l" t="t" r="r" b="b"/>
              <a:pathLst>
                <a:path w="2768355" h="1790261">
                  <a:moveTo>
                    <a:pt x="2454283" y="1124266"/>
                  </a:moveTo>
                  <a:cubicBezTo>
                    <a:pt x="2540303" y="1067502"/>
                    <a:pt x="2621083" y="1003751"/>
                    <a:pt x="2685271" y="922097"/>
                  </a:cubicBezTo>
                  <a:cubicBezTo>
                    <a:pt x="2742908" y="848740"/>
                    <a:pt x="2781770" y="767960"/>
                    <a:pt x="2768234" y="670587"/>
                  </a:cubicBezTo>
                  <a:cubicBezTo>
                    <a:pt x="2757754" y="595047"/>
                    <a:pt x="2725006" y="531733"/>
                    <a:pt x="2666058" y="483265"/>
                  </a:cubicBezTo>
                  <a:cubicBezTo>
                    <a:pt x="2616280" y="442657"/>
                    <a:pt x="2557333" y="425191"/>
                    <a:pt x="2494892" y="421697"/>
                  </a:cubicBezTo>
                  <a:cubicBezTo>
                    <a:pt x="2443367" y="418641"/>
                    <a:pt x="2401449" y="439163"/>
                    <a:pt x="2376123" y="485885"/>
                  </a:cubicBezTo>
                  <a:cubicBezTo>
                    <a:pt x="2362587" y="510337"/>
                    <a:pt x="2349487" y="536100"/>
                    <a:pt x="2337261" y="561425"/>
                  </a:cubicBezTo>
                  <a:cubicBezTo>
                    <a:pt x="2319359" y="592864"/>
                    <a:pt x="2281807" y="646572"/>
                    <a:pt x="2280497" y="645699"/>
                  </a:cubicBezTo>
                  <a:cubicBezTo>
                    <a:pt x="2287047" y="622119"/>
                    <a:pt x="2288793" y="618190"/>
                    <a:pt x="2294906" y="594174"/>
                  </a:cubicBezTo>
                  <a:cubicBezTo>
                    <a:pt x="2308443" y="543086"/>
                    <a:pt x="2323288" y="491998"/>
                    <a:pt x="2335078" y="440037"/>
                  </a:cubicBezTo>
                  <a:cubicBezTo>
                    <a:pt x="2346868" y="386766"/>
                    <a:pt x="2330275" y="380652"/>
                    <a:pt x="2291850" y="367116"/>
                  </a:cubicBezTo>
                  <a:cubicBezTo>
                    <a:pt x="2277004" y="361877"/>
                    <a:pt x="2264778" y="355763"/>
                    <a:pt x="2253861" y="348340"/>
                  </a:cubicBezTo>
                  <a:cubicBezTo>
                    <a:pt x="2275257" y="337861"/>
                    <a:pt x="2298836" y="328255"/>
                    <a:pt x="2315866" y="321705"/>
                  </a:cubicBezTo>
                  <a:cubicBezTo>
                    <a:pt x="2352544" y="307295"/>
                    <a:pt x="2381800" y="295943"/>
                    <a:pt x="2418041" y="281097"/>
                  </a:cubicBezTo>
                  <a:cubicBezTo>
                    <a:pt x="2436381" y="273673"/>
                    <a:pt x="2451663" y="261011"/>
                    <a:pt x="2459523" y="241361"/>
                  </a:cubicBezTo>
                  <a:cubicBezTo>
                    <a:pt x="2472622" y="209049"/>
                    <a:pt x="2463890" y="178484"/>
                    <a:pt x="2428958" y="155778"/>
                  </a:cubicBezTo>
                  <a:cubicBezTo>
                    <a:pt x="2398829" y="136566"/>
                    <a:pt x="2366517" y="119973"/>
                    <a:pt x="2333332" y="107747"/>
                  </a:cubicBezTo>
                  <a:cubicBezTo>
                    <a:pt x="2200590" y="58405"/>
                    <a:pt x="2061736" y="34826"/>
                    <a:pt x="1921135" y="23910"/>
                  </a:cubicBezTo>
                  <a:cubicBezTo>
                    <a:pt x="1837298" y="17360"/>
                    <a:pt x="1752588" y="19980"/>
                    <a:pt x="1668752" y="15614"/>
                  </a:cubicBezTo>
                  <a:cubicBezTo>
                    <a:pt x="1629016" y="13431"/>
                    <a:pt x="1601071" y="31770"/>
                    <a:pt x="1576182" y="57969"/>
                  </a:cubicBezTo>
                  <a:cubicBezTo>
                    <a:pt x="1567449" y="67138"/>
                    <a:pt x="1562209" y="79365"/>
                    <a:pt x="1556969" y="91154"/>
                  </a:cubicBezTo>
                  <a:cubicBezTo>
                    <a:pt x="1553040" y="99450"/>
                    <a:pt x="1556096" y="104690"/>
                    <a:pt x="1566139" y="105564"/>
                  </a:cubicBezTo>
                  <a:cubicBezTo>
                    <a:pt x="1587535" y="107310"/>
                    <a:pt x="1608494" y="110803"/>
                    <a:pt x="1629453" y="112550"/>
                  </a:cubicBezTo>
                  <a:cubicBezTo>
                    <a:pt x="1726826" y="120410"/>
                    <a:pt x="1823762" y="129143"/>
                    <a:pt x="1921135" y="135256"/>
                  </a:cubicBezTo>
                  <a:cubicBezTo>
                    <a:pt x="2001915" y="140059"/>
                    <a:pt x="2082695" y="141369"/>
                    <a:pt x="2163912" y="144425"/>
                  </a:cubicBezTo>
                  <a:cubicBezTo>
                    <a:pt x="2124613" y="133509"/>
                    <a:pt x="2084442" y="125213"/>
                    <a:pt x="2044270" y="119100"/>
                  </a:cubicBezTo>
                  <a:cubicBezTo>
                    <a:pt x="2003661" y="112987"/>
                    <a:pt x="1963053" y="108620"/>
                    <a:pt x="1922445" y="104254"/>
                  </a:cubicBezTo>
                  <a:cubicBezTo>
                    <a:pt x="1881836" y="99887"/>
                    <a:pt x="1840791" y="97704"/>
                    <a:pt x="1800183" y="93337"/>
                  </a:cubicBezTo>
                  <a:cubicBezTo>
                    <a:pt x="1760448" y="88971"/>
                    <a:pt x="1721149" y="83294"/>
                    <a:pt x="1681414" y="78491"/>
                  </a:cubicBezTo>
                  <a:cubicBezTo>
                    <a:pt x="1681851" y="76745"/>
                    <a:pt x="1681851" y="74998"/>
                    <a:pt x="1682288" y="73688"/>
                  </a:cubicBezTo>
                  <a:cubicBezTo>
                    <a:pt x="1691894" y="74125"/>
                    <a:pt x="1701063" y="75435"/>
                    <a:pt x="1710670" y="75435"/>
                  </a:cubicBezTo>
                  <a:cubicBezTo>
                    <a:pt x="1822452" y="75871"/>
                    <a:pt x="1933798" y="81111"/>
                    <a:pt x="2044706" y="96394"/>
                  </a:cubicBezTo>
                  <a:cubicBezTo>
                    <a:pt x="2114134" y="106000"/>
                    <a:pt x="2182688" y="120846"/>
                    <a:pt x="2246002" y="152722"/>
                  </a:cubicBezTo>
                  <a:cubicBezTo>
                    <a:pt x="2256045" y="157961"/>
                    <a:pt x="2265651" y="163638"/>
                    <a:pt x="2277004" y="170624"/>
                  </a:cubicBezTo>
                  <a:cubicBezTo>
                    <a:pt x="2271764" y="174991"/>
                    <a:pt x="2269144" y="177174"/>
                    <a:pt x="2266524" y="178921"/>
                  </a:cubicBezTo>
                  <a:cubicBezTo>
                    <a:pt x="2255608" y="185907"/>
                    <a:pt x="2244692" y="192893"/>
                    <a:pt x="2233339" y="199006"/>
                  </a:cubicBezTo>
                  <a:cubicBezTo>
                    <a:pt x="2146446" y="244418"/>
                    <a:pt x="2052129" y="263194"/>
                    <a:pt x="1956503" y="276293"/>
                  </a:cubicBezTo>
                  <a:cubicBezTo>
                    <a:pt x="1844721" y="291576"/>
                    <a:pt x="1731629" y="297252"/>
                    <a:pt x="1618973" y="296379"/>
                  </a:cubicBezTo>
                  <a:cubicBezTo>
                    <a:pt x="1455667" y="295069"/>
                    <a:pt x="1291923" y="289393"/>
                    <a:pt x="1128617" y="287646"/>
                  </a:cubicBezTo>
                  <a:cubicBezTo>
                    <a:pt x="951774" y="285463"/>
                    <a:pt x="774931" y="287646"/>
                    <a:pt x="598088" y="273673"/>
                  </a:cubicBezTo>
                  <a:cubicBezTo>
                    <a:pt x="513378" y="267124"/>
                    <a:pt x="429541" y="256644"/>
                    <a:pt x="347888" y="235248"/>
                  </a:cubicBezTo>
                  <a:cubicBezTo>
                    <a:pt x="319069" y="227825"/>
                    <a:pt x="290687" y="215599"/>
                    <a:pt x="263615" y="202936"/>
                  </a:cubicBezTo>
                  <a:cubicBezTo>
                    <a:pt x="247022" y="195077"/>
                    <a:pt x="233486" y="181104"/>
                    <a:pt x="235669" y="160581"/>
                  </a:cubicBezTo>
                  <a:cubicBezTo>
                    <a:pt x="236542" y="150102"/>
                    <a:pt x="242656" y="140059"/>
                    <a:pt x="246585" y="130016"/>
                  </a:cubicBezTo>
                  <a:cubicBezTo>
                    <a:pt x="250515" y="119536"/>
                    <a:pt x="268418" y="131762"/>
                    <a:pt x="274531" y="144862"/>
                  </a:cubicBezTo>
                  <a:cubicBezTo>
                    <a:pt x="296800" y="176737"/>
                    <a:pt x="325619" y="180231"/>
                    <a:pt x="359241" y="169751"/>
                  </a:cubicBezTo>
                  <a:cubicBezTo>
                    <a:pt x="442204" y="143989"/>
                    <a:pt x="526914" y="128706"/>
                    <a:pt x="613371" y="124339"/>
                  </a:cubicBezTo>
                  <a:cubicBezTo>
                    <a:pt x="704630" y="119536"/>
                    <a:pt x="796327" y="117353"/>
                    <a:pt x="887586" y="113423"/>
                  </a:cubicBezTo>
                  <a:cubicBezTo>
                    <a:pt x="932998" y="111677"/>
                    <a:pt x="978409" y="109057"/>
                    <a:pt x="1023821" y="106000"/>
                  </a:cubicBezTo>
                  <a:cubicBezTo>
                    <a:pt x="1028624" y="105564"/>
                    <a:pt x="1036920" y="99887"/>
                    <a:pt x="1036484" y="97267"/>
                  </a:cubicBezTo>
                  <a:cubicBezTo>
                    <a:pt x="1033427" y="72378"/>
                    <a:pt x="1029934" y="47489"/>
                    <a:pt x="1023821" y="23037"/>
                  </a:cubicBezTo>
                  <a:cubicBezTo>
                    <a:pt x="1019891" y="6881"/>
                    <a:pt x="1006791" y="-1852"/>
                    <a:pt x="988889" y="331"/>
                  </a:cubicBezTo>
                  <a:cubicBezTo>
                    <a:pt x="972733" y="2514"/>
                    <a:pt x="956577" y="5571"/>
                    <a:pt x="940421" y="6881"/>
                  </a:cubicBezTo>
                  <a:cubicBezTo>
                    <a:pt x="858331" y="13867"/>
                    <a:pt x="776241" y="20854"/>
                    <a:pt x="694151" y="27840"/>
                  </a:cubicBezTo>
                  <a:cubicBezTo>
                    <a:pt x="572762" y="37883"/>
                    <a:pt x="451374" y="47053"/>
                    <a:pt x="330422" y="57969"/>
                  </a:cubicBezTo>
                  <a:cubicBezTo>
                    <a:pt x="252698" y="64955"/>
                    <a:pt x="176285" y="79365"/>
                    <a:pt x="101618" y="102507"/>
                  </a:cubicBezTo>
                  <a:cubicBezTo>
                    <a:pt x="70179" y="112113"/>
                    <a:pt x="41360" y="126523"/>
                    <a:pt x="18655" y="151412"/>
                  </a:cubicBezTo>
                  <a:cubicBezTo>
                    <a:pt x="-1868" y="174118"/>
                    <a:pt x="-6671" y="197697"/>
                    <a:pt x="10358" y="223459"/>
                  </a:cubicBezTo>
                  <a:cubicBezTo>
                    <a:pt x="23458" y="243108"/>
                    <a:pt x="40487" y="261011"/>
                    <a:pt x="57516" y="278040"/>
                  </a:cubicBezTo>
                  <a:cubicBezTo>
                    <a:pt x="82842" y="304239"/>
                    <a:pt x="112534" y="326945"/>
                    <a:pt x="135677" y="354454"/>
                  </a:cubicBezTo>
                  <a:cubicBezTo>
                    <a:pt x="178905" y="405978"/>
                    <a:pt x="205540" y="467982"/>
                    <a:pt x="233486" y="528677"/>
                  </a:cubicBezTo>
                  <a:cubicBezTo>
                    <a:pt x="310336" y="696786"/>
                    <a:pt x="387623" y="864896"/>
                    <a:pt x="464473" y="1033443"/>
                  </a:cubicBezTo>
                  <a:cubicBezTo>
                    <a:pt x="507265" y="1127759"/>
                    <a:pt x="550930" y="1221639"/>
                    <a:pt x="591538" y="1317265"/>
                  </a:cubicBezTo>
                  <a:cubicBezTo>
                    <a:pt x="627780" y="1402411"/>
                    <a:pt x="643936" y="1492798"/>
                    <a:pt x="655289" y="1584494"/>
                  </a:cubicBezTo>
                  <a:cubicBezTo>
                    <a:pt x="664022" y="1655231"/>
                    <a:pt x="700700" y="1701953"/>
                    <a:pt x="767944" y="1728152"/>
                  </a:cubicBezTo>
                  <a:cubicBezTo>
                    <a:pt x="878417" y="1770943"/>
                    <a:pt x="993692" y="1784479"/>
                    <a:pt x="1110714" y="1788846"/>
                  </a:cubicBezTo>
                  <a:cubicBezTo>
                    <a:pt x="1244765" y="1793649"/>
                    <a:pt x="1378816" y="1787973"/>
                    <a:pt x="1512431" y="1770070"/>
                  </a:cubicBezTo>
                  <a:cubicBezTo>
                    <a:pt x="1595831" y="1758717"/>
                    <a:pt x="1678358" y="1744308"/>
                    <a:pt x="1759575" y="1721602"/>
                  </a:cubicBezTo>
                  <a:cubicBezTo>
                    <a:pt x="1765688" y="1719855"/>
                    <a:pt x="1772674" y="1716362"/>
                    <a:pt x="1775731" y="1711559"/>
                  </a:cubicBezTo>
                  <a:cubicBezTo>
                    <a:pt x="1807169" y="1658725"/>
                    <a:pt x="1836861" y="1605017"/>
                    <a:pt x="1846031" y="1543449"/>
                  </a:cubicBezTo>
                  <a:cubicBezTo>
                    <a:pt x="1849088" y="1524673"/>
                    <a:pt x="1857384" y="1520743"/>
                    <a:pt x="1872667" y="1519870"/>
                  </a:cubicBezTo>
                  <a:cubicBezTo>
                    <a:pt x="1914585" y="1517687"/>
                    <a:pt x="1952573" y="1503714"/>
                    <a:pt x="1982266" y="1474459"/>
                  </a:cubicBezTo>
                  <a:cubicBezTo>
                    <a:pt x="2008028" y="1449133"/>
                    <a:pt x="2031170" y="1420314"/>
                    <a:pt x="2053439" y="1391495"/>
                  </a:cubicBezTo>
                  <a:cubicBezTo>
                    <a:pt x="2082258" y="1354380"/>
                    <a:pt x="2111514" y="1326871"/>
                    <a:pt x="2154742" y="1296742"/>
                  </a:cubicBezTo>
                  <a:cubicBezTo>
                    <a:pt x="2191857" y="1268360"/>
                    <a:pt x="2395772" y="1162691"/>
                    <a:pt x="2454283" y="1124266"/>
                  </a:cubicBezTo>
                  <a:close/>
                  <a:moveTo>
                    <a:pt x="96378" y="180667"/>
                  </a:moveTo>
                  <a:cubicBezTo>
                    <a:pt x="95941" y="179794"/>
                    <a:pt x="93758" y="152722"/>
                    <a:pt x="99435" y="147919"/>
                  </a:cubicBezTo>
                  <a:cubicBezTo>
                    <a:pt x="109478" y="139186"/>
                    <a:pt x="119520" y="149665"/>
                    <a:pt x="128253" y="157088"/>
                  </a:cubicBezTo>
                  <a:cubicBezTo>
                    <a:pt x="209034" y="228262"/>
                    <a:pt x="303350" y="270617"/>
                    <a:pt x="410329" y="284153"/>
                  </a:cubicBezTo>
                  <a:cubicBezTo>
                    <a:pt x="444824" y="288519"/>
                    <a:pt x="525168" y="297252"/>
                    <a:pt x="525168" y="298999"/>
                  </a:cubicBezTo>
                  <a:cubicBezTo>
                    <a:pt x="506828" y="302492"/>
                    <a:pt x="488926" y="307732"/>
                    <a:pt x="470586" y="308605"/>
                  </a:cubicBezTo>
                  <a:cubicBezTo>
                    <a:pt x="376270" y="312535"/>
                    <a:pt x="282391" y="306422"/>
                    <a:pt x="191131" y="278913"/>
                  </a:cubicBezTo>
                  <a:cubicBezTo>
                    <a:pt x="141790" y="264067"/>
                    <a:pt x="111224" y="229572"/>
                    <a:pt x="96378" y="180667"/>
                  </a:cubicBezTo>
                  <a:close/>
                  <a:moveTo>
                    <a:pt x="347451" y="467546"/>
                  </a:moveTo>
                  <a:cubicBezTo>
                    <a:pt x="347888" y="455320"/>
                    <a:pt x="338718" y="443093"/>
                    <a:pt x="338718" y="431740"/>
                  </a:cubicBezTo>
                  <a:cubicBezTo>
                    <a:pt x="380637" y="436980"/>
                    <a:pt x="437838" y="443093"/>
                    <a:pt x="478009" y="446587"/>
                  </a:cubicBezTo>
                  <a:cubicBezTo>
                    <a:pt x="522548" y="450953"/>
                    <a:pt x="567522" y="453136"/>
                    <a:pt x="612061" y="456193"/>
                  </a:cubicBezTo>
                  <a:cubicBezTo>
                    <a:pt x="690658" y="461869"/>
                    <a:pt x="769691" y="464926"/>
                    <a:pt x="846541" y="487195"/>
                  </a:cubicBezTo>
                  <a:cubicBezTo>
                    <a:pt x="856584" y="490251"/>
                    <a:pt x="866627" y="494181"/>
                    <a:pt x="876670" y="497674"/>
                  </a:cubicBezTo>
                  <a:cubicBezTo>
                    <a:pt x="877980" y="498111"/>
                    <a:pt x="878853" y="499858"/>
                    <a:pt x="881473" y="503351"/>
                  </a:cubicBezTo>
                  <a:cubicBezTo>
                    <a:pt x="811173" y="503351"/>
                    <a:pt x="743492" y="503788"/>
                    <a:pt x="675375" y="502914"/>
                  </a:cubicBezTo>
                  <a:cubicBezTo>
                    <a:pt x="643063" y="502478"/>
                    <a:pt x="610314" y="500294"/>
                    <a:pt x="578002" y="498111"/>
                  </a:cubicBezTo>
                  <a:cubicBezTo>
                    <a:pt x="508138" y="492871"/>
                    <a:pt x="429541" y="486758"/>
                    <a:pt x="360114" y="481082"/>
                  </a:cubicBezTo>
                  <a:cubicBezTo>
                    <a:pt x="350944" y="480645"/>
                    <a:pt x="347015" y="477152"/>
                    <a:pt x="347451" y="467546"/>
                  </a:cubicBezTo>
                  <a:close/>
                  <a:moveTo>
                    <a:pt x="363607" y="517760"/>
                  </a:moveTo>
                  <a:cubicBezTo>
                    <a:pt x="395483" y="522563"/>
                    <a:pt x="425612" y="527367"/>
                    <a:pt x="455740" y="531733"/>
                  </a:cubicBezTo>
                  <a:cubicBezTo>
                    <a:pt x="518181" y="541339"/>
                    <a:pt x="580622" y="552692"/>
                    <a:pt x="643063" y="559679"/>
                  </a:cubicBezTo>
                  <a:cubicBezTo>
                    <a:pt x="670572" y="562735"/>
                    <a:pt x="807679" y="574088"/>
                    <a:pt x="813356" y="592864"/>
                  </a:cubicBezTo>
                  <a:cubicBezTo>
                    <a:pt x="805060" y="592864"/>
                    <a:pt x="798946" y="592864"/>
                    <a:pt x="792833" y="592864"/>
                  </a:cubicBezTo>
                  <a:cubicBezTo>
                    <a:pt x="715110" y="592864"/>
                    <a:pt x="637823" y="595484"/>
                    <a:pt x="560099" y="591991"/>
                  </a:cubicBezTo>
                  <a:cubicBezTo>
                    <a:pt x="499842" y="589371"/>
                    <a:pt x="402469" y="586751"/>
                    <a:pt x="373650" y="573215"/>
                  </a:cubicBezTo>
                  <a:cubicBezTo>
                    <a:pt x="365354" y="568848"/>
                    <a:pt x="363607" y="532170"/>
                    <a:pt x="363607" y="517760"/>
                  </a:cubicBezTo>
                  <a:close/>
                  <a:moveTo>
                    <a:pt x="396356" y="621683"/>
                  </a:moveTo>
                  <a:cubicBezTo>
                    <a:pt x="427795" y="624303"/>
                    <a:pt x="458797" y="627359"/>
                    <a:pt x="489362" y="629106"/>
                  </a:cubicBezTo>
                  <a:cubicBezTo>
                    <a:pt x="526914" y="631289"/>
                    <a:pt x="564466" y="633472"/>
                    <a:pt x="602018" y="634782"/>
                  </a:cubicBezTo>
                  <a:cubicBezTo>
                    <a:pt x="671882" y="636966"/>
                    <a:pt x="742182" y="638712"/>
                    <a:pt x="810736" y="655305"/>
                  </a:cubicBezTo>
                  <a:cubicBezTo>
                    <a:pt x="826019" y="658798"/>
                    <a:pt x="840865" y="664911"/>
                    <a:pt x="858767" y="670587"/>
                  </a:cubicBezTo>
                  <a:cubicBezTo>
                    <a:pt x="853964" y="673644"/>
                    <a:pt x="853091" y="674954"/>
                    <a:pt x="851781" y="674954"/>
                  </a:cubicBezTo>
                  <a:cubicBezTo>
                    <a:pt x="751788" y="676701"/>
                    <a:pt x="651796" y="679320"/>
                    <a:pt x="552240" y="679757"/>
                  </a:cubicBezTo>
                  <a:cubicBezTo>
                    <a:pt x="506828" y="680194"/>
                    <a:pt x="450937" y="689363"/>
                    <a:pt x="407272" y="674954"/>
                  </a:cubicBezTo>
                  <a:cubicBezTo>
                    <a:pt x="400286" y="660981"/>
                    <a:pt x="397229" y="652685"/>
                    <a:pt x="396356" y="621683"/>
                  </a:cubicBezTo>
                  <a:close/>
                  <a:moveTo>
                    <a:pt x="426921" y="749184"/>
                  </a:moveTo>
                  <a:cubicBezTo>
                    <a:pt x="423865" y="736958"/>
                    <a:pt x="419498" y="724732"/>
                    <a:pt x="414695" y="708139"/>
                  </a:cubicBezTo>
                  <a:cubicBezTo>
                    <a:pt x="577129" y="740888"/>
                    <a:pt x="738252" y="726915"/>
                    <a:pt x="895009" y="755297"/>
                  </a:cubicBezTo>
                  <a:cubicBezTo>
                    <a:pt x="895009" y="757917"/>
                    <a:pt x="895446" y="760537"/>
                    <a:pt x="895446" y="763157"/>
                  </a:cubicBezTo>
                  <a:cubicBezTo>
                    <a:pt x="858331" y="766650"/>
                    <a:pt x="821652" y="773200"/>
                    <a:pt x="784537" y="773637"/>
                  </a:cubicBezTo>
                  <a:cubicBezTo>
                    <a:pt x="721660" y="774510"/>
                    <a:pt x="658782" y="771017"/>
                    <a:pt x="596341" y="769707"/>
                  </a:cubicBezTo>
                  <a:cubicBezTo>
                    <a:pt x="550930" y="768834"/>
                    <a:pt x="505518" y="767524"/>
                    <a:pt x="460107" y="769707"/>
                  </a:cubicBezTo>
                  <a:cubicBezTo>
                    <a:pt x="440894" y="770580"/>
                    <a:pt x="431288" y="766650"/>
                    <a:pt x="426921" y="749184"/>
                  </a:cubicBezTo>
                  <a:close/>
                  <a:moveTo>
                    <a:pt x="459670" y="816865"/>
                  </a:moveTo>
                  <a:cubicBezTo>
                    <a:pt x="536084" y="819921"/>
                    <a:pt x="610751" y="821668"/>
                    <a:pt x="685854" y="826471"/>
                  </a:cubicBezTo>
                  <a:cubicBezTo>
                    <a:pt x="735632" y="829528"/>
                    <a:pt x="784974" y="834768"/>
                    <a:pt x="834315" y="841754"/>
                  </a:cubicBezTo>
                  <a:cubicBezTo>
                    <a:pt x="858331" y="844810"/>
                    <a:pt x="904179" y="864460"/>
                    <a:pt x="903742" y="866643"/>
                  </a:cubicBezTo>
                  <a:cubicBezTo>
                    <a:pt x="870120" y="868390"/>
                    <a:pt x="836498" y="871883"/>
                    <a:pt x="802876" y="871446"/>
                  </a:cubicBezTo>
                  <a:cubicBezTo>
                    <a:pt x="699827" y="870573"/>
                    <a:pt x="586735" y="873629"/>
                    <a:pt x="483249" y="871446"/>
                  </a:cubicBezTo>
                  <a:cubicBezTo>
                    <a:pt x="474953" y="857473"/>
                    <a:pt x="466220" y="844374"/>
                    <a:pt x="459670" y="816865"/>
                  </a:cubicBezTo>
                  <a:close/>
                  <a:moveTo>
                    <a:pt x="526041" y="953536"/>
                  </a:moveTo>
                  <a:cubicBezTo>
                    <a:pt x="517308" y="942183"/>
                    <a:pt x="509885" y="929957"/>
                    <a:pt x="502025" y="918167"/>
                  </a:cubicBezTo>
                  <a:cubicBezTo>
                    <a:pt x="502462" y="916421"/>
                    <a:pt x="502462" y="914238"/>
                    <a:pt x="502898" y="912491"/>
                  </a:cubicBezTo>
                  <a:cubicBezTo>
                    <a:pt x="629090" y="920788"/>
                    <a:pt x="754845" y="929520"/>
                    <a:pt x="881036" y="937817"/>
                  </a:cubicBezTo>
                  <a:cubicBezTo>
                    <a:pt x="881473" y="940000"/>
                    <a:pt x="881910" y="942183"/>
                    <a:pt x="882346" y="944366"/>
                  </a:cubicBezTo>
                  <a:cubicBezTo>
                    <a:pt x="872740" y="948733"/>
                    <a:pt x="863134" y="953536"/>
                    <a:pt x="853091" y="957029"/>
                  </a:cubicBezTo>
                  <a:cubicBezTo>
                    <a:pt x="810299" y="971002"/>
                    <a:pt x="765324" y="968819"/>
                    <a:pt x="721223" y="967509"/>
                  </a:cubicBezTo>
                  <a:cubicBezTo>
                    <a:pt x="660529" y="966199"/>
                    <a:pt x="600271" y="963143"/>
                    <a:pt x="539577" y="960086"/>
                  </a:cubicBezTo>
                  <a:cubicBezTo>
                    <a:pt x="535210" y="960086"/>
                    <a:pt x="529097" y="957029"/>
                    <a:pt x="526041" y="953536"/>
                  </a:cubicBezTo>
                  <a:close/>
                  <a:moveTo>
                    <a:pt x="583679" y="1062262"/>
                  </a:moveTo>
                  <a:cubicBezTo>
                    <a:pt x="578875" y="1062262"/>
                    <a:pt x="563156" y="1022527"/>
                    <a:pt x="556606" y="1005497"/>
                  </a:cubicBezTo>
                  <a:cubicBezTo>
                    <a:pt x="673628" y="1008554"/>
                    <a:pt x="789777" y="1012484"/>
                    <a:pt x="908545" y="1034316"/>
                  </a:cubicBezTo>
                  <a:cubicBezTo>
                    <a:pt x="895883" y="1050472"/>
                    <a:pt x="879727" y="1055712"/>
                    <a:pt x="864444" y="1057459"/>
                  </a:cubicBezTo>
                  <a:cubicBezTo>
                    <a:pt x="826019" y="1060952"/>
                    <a:pt x="787594" y="1062262"/>
                    <a:pt x="749169" y="1062698"/>
                  </a:cubicBezTo>
                  <a:cubicBezTo>
                    <a:pt x="695024" y="1062698"/>
                    <a:pt x="637386" y="1063572"/>
                    <a:pt x="583679" y="1062262"/>
                  </a:cubicBezTo>
                  <a:close/>
                  <a:moveTo>
                    <a:pt x="628217" y="1156141"/>
                  </a:moveTo>
                  <a:cubicBezTo>
                    <a:pt x="619920" y="1136929"/>
                    <a:pt x="612934" y="1120336"/>
                    <a:pt x="605074" y="1101560"/>
                  </a:cubicBezTo>
                  <a:cubicBezTo>
                    <a:pt x="628653" y="1106363"/>
                    <a:pt x="766198" y="1115970"/>
                    <a:pt x="815103" y="1118153"/>
                  </a:cubicBezTo>
                  <a:cubicBezTo>
                    <a:pt x="852654" y="1119899"/>
                    <a:pt x="889769" y="1123393"/>
                    <a:pt x="926885" y="1128196"/>
                  </a:cubicBezTo>
                  <a:cubicBezTo>
                    <a:pt x="941294" y="1129942"/>
                    <a:pt x="954394" y="1138675"/>
                    <a:pt x="967493" y="1146972"/>
                  </a:cubicBezTo>
                  <a:cubicBezTo>
                    <a:pt x="853528" y="1162254"/>
                    <a:pt x="739999" y="1168804"/>
                    <a:pt x="628217" y="1156141"/>
                  </a:cubicBezTo>
                  <a:close/>
                  <a:moveTo>
                    <a:pt x="687601" y="1280150"/>
                  </a:moveTo>
                  <a:cubicBezTo>
                    <a:pt x="675375" y="1265304"/>
                    <a:pt x="667515" y="1245654"/>
                    <a:pt x="657909" y="1216836"/>
                  </a:cubicBezTo>
                  <a:cubicBezTo>
                    <a:pt x="789340" y="1221202"/>
                    <a:pt x="1069669" y="1232118"/>
                    <a:pt x="1070542" y="1233428"/>
                  </a:cubicBezTo>
                  <a:cubicBezTo>
                    <a:pt x="1064866" y="1236921"/>
                    <a:pt x="1059626" y="1240851"/>
                    <a:pt x="1053513" y="1243471"/>
                  </a:cubicBezTo>
                  <a:cubicBezTo>
                    <a:pt x="1016398" y="1260064"/>
                    <a:pt x="976663" y="1264430"/>
                    <a:pt x="936928" y="1266614"/>
                  </a:cubicBezTo>
                  <a:cubicBezTo>
                    <a:pt x="865754" y="1270543"/>
                    <a:pt x="758775" y="1277966"/>
                    <a:pt x="687601" y="1280150"/>
                  </a:cubicBezTo>
                  <a:close/>
                  <a:moveTo>
                    <a:pt x="726899" y="1363550"/>
                  </a:moveTo>
                  <a:cubicBezTo>
                    <a:pt x="721660" y="1352197"/>
                    <a:pt x="716420" y="1340844"/>
                    <a:pt x="711617" y="1322068"/>
                  </a:cubicBezTo>
                  <a:cubicBezTo>
                    <a:pt x="710743" y="1319012"/>
                    <a:pt x="1097178" y="1324688"/>
                    <a:pt x="1105038" y="1325998"/>
                  </a:cubicBezTo>
                  <a:cubicBezTo>
                    <a:pt x="1076655" y="1346084"/>
                    <a:pt x="1048273" y="1353070"/>
                    <a:pt x="1019891" y="1357437"/>
                  </a:cubicBezTo>
                  <a:cubicBezTo>
                    <a:pt x="927321" y="1371846"/>
                    <a:pt x="834315" y="1366170"/>
                    <a:pt x="740872" y="1363550"/>
                  </a:cubicBezTo>
                  <a:cubicBezTo>
                    <a:pt x="739562" y="1363986"/>
                    <a:pt x="726026" y="1363550"/>
                    <a:pt x="726899" y="1363550"/>
                  </a:cubicBezTo>
                  <a:close/>
                  <a:moveTo>
                    <a:pt x="1094558" y="1429484"/>
                  </a:moveTo>
                  <a:cubicBezTo>
                    <a:pt x="1088881" y="1432977"/>
                    <a:pt x="1083205" y="1437780"/>
                    <a:pt x="1077092" y="1439090"/>
                  </a:cubicBezTo>
                  <a:cubicBezTo>
                    <a:pt x="1044780" y="1447386"/>
                    <a:pt x="1012468" y="1458739"/>
                    <a:pt x="979719" y="1461359"/>
                  </a:cubicBezTo>
                  <a:cubicBezTo>
                    <a:pt x="911165" y="1467472"/>
                    <a:pt x="828202" y="1469656"/>
                    <a:pt x="760085" y="1454373"/>
                  </a:cubicBezTo>
                  <a:cubicBezTo>
                    <a:pt x="752662" y="1445640"/>
                    <a:pt x="745675" y="1413328"/>
                    <a:pt x="745675" y="1401975"/>
                  </a:cubicBezTo>
                  <a:cubicBezTo>
                    <a:pt x="859204" y="1409835"/>
                    <a:pt x="1094121" y="1427737"/>
                    <a:pt x="1094558" y="1429484"/>
                  </a:cubicBezTo>
                  <a:close/>
                  <a:moveTo>
                    <a:pt x="1140843" y="1527293"/>
                  </a:moveTo>
                  <a:cubicBezTo>
                    <a:pt x="1141279" y="1529040"/>
                    <a:pt x="1097614" y="1546506"/>
                    <a:pt x="1074909" y="1549562"/>
                  </a:cubicBezTo>
                  <a:cubicBezTo>
                    <a:pt x="986269" y="1561352"/>
                    <a:pt x="777551" y="1537773"/>
                    <a:pt x="774057" y="1529040"/>
                  </a:cubicBezTo>
                  <a:cubicBezTo>
                    <a:pt x="768818" y="1515940"/>
                    <a:pt x="764015" y="1503714"/>
                    <a:pt x="768381" y="1493234"/>
                  </a:cubicBezTo>
                  <a:cubicBezTo>
                    <a:pt x="769691" y="1489305"/>
                    <a:pt x="786284" y="1492798"/>
                    <a:pt x="793270" y="1493234"/>
                  </a:cubicBezTo>
                  <a:cubicBezTo>
                    <a:pt x="835625" y="1495418"/>
                    <a:pt x="878417" y="1499348"/>
                    <a:pt x="920772" y="1501531"/>
                  </a:cubicBezTo>
                  <a:cubicBezTo>
                    <a:pt x="992382" y="1505461"/>
                    <a:pt x="1139096" y="1526420"/>
                    <a:pt x="1140843" y="1527293"/>
                  </a:cubicBezTo>
                  <a:close/>
                  <a:moveTo>
                    <a:pt x="1412438" y="1668331"/>
                  </a:moveTo>
                  <a:cubicBezTo>
                    <a:pt x="1312446" y="1681867"/>
                    <a:pt x="1212453" y="1684923"/>
                    <a:pt x="1111587" y="1680557"/>
                  </a:cubicBezTo>
                  <a:cubicBezTo>
                    <a:pt x="1051766" y="1677937"/>
                    <a:pt x="991509" y="1674444"/>
                    <a:pt x="932124" y="1668331"/>
                  </a:cubicBezTo>
                  <a:cubicBezTo>
                    <a:pt x="881910" y="1663091"/>
                    <a:pt x="832569" y="1653048"/>
                    <a:pt x="782790" y="1644752"/>
                  </a:cubicBezTo>
                  <a:cubicBezTo>
                    <a:pt x="780607" y="1644315"/>
                    <a:pt x="777551" y="1643878"/>
                    <a:pt x="776677" y="1642568"/>
                  </a:cubicBezTo>
                  <a:cubicBezTo>
                    <a:pt x="766198" y="1623793"/>
                    <a:pt x="749169" y="1582747"/>
                    <a:pt x="751352" y="1581001"/>
                  </a:cubicBezTo>
                  <a:cubicBezTo>
                    <a:pt x="988452" y="1631216"/>
                    <a:pt x="1229483" y="1637765"/>
                    <a:pt x="1474006" y="1640822"/>
                  </a:cubicBezTo>
                  <a:cubicBezTo>
                    <a:pt x="1455667" y="1660471"/>
                    <a:pt x="1433834" y="1665274"/>
                    <a:pt x="1412438" y="1668331"/>
                  </a:cubicBezTo>
                  <a:close/>
                  <a:moveTo>
                    <a:pt x="1831185" y="400302"/>
                  </a:moveTo>
                  <a:cubicBezTo>
                    <a:pt x="1746038" y="410781"/>
                    <a:pt x="1661328" y="424754"/>
                    <a:pt x="1575745" y="429557"/>
                  </a:cubicBezTo>
                  <a:cubicBezTo>
                    <a:pt x="1454357" y="436544"/>
                    <a:pt x="1332095" y="436980"/>
                    <a:pt x="1210270" y="438727"/>
                  </a:cubicBezTo>
                  <a:cubicBezTo>
                    <a:pt x="1151322" y="439600"/>
                    <a:pt x="1092375" y="436980"/>
                    <a:pt x="1033427" y="434360"/>
                  </a:cubicBezTo>
                  <a:cubicBezTo>
                    <a:pt x="954394" y="430867"/>
                    <a:pt x="875360" y="426501"/>
                    <a:pt x="796327" y="421261"/>
                  </a:cubicBezTo>
                  <a:cubicBezTo>
                    <a:pt x="721223" y="416458"/>
                    <a:pt x="646556" y="410781"/>
                    <a:pt x="571452" y="403795"/>
                  </a:cubicBezTo>
                  <a:cubicBezTo>
                    <a:pt x="478009" y="395062"/>
                    <a:pt x="383257" y="393752"/>
                    <a:pt x="291560" y="369736"/>
                  </a:cubicBezTo>
                  <a:cubicBezTo>
                    <a:pt x="263615" y="362313"/>
                    <a:pt x="236106" y="350524"/>
                    <a:pt x="211217" y="332621"/>
                  </a:cubicBezTo>
                  <a:cubicBezTo>
                    <a:pt x="203357" y="326945"/>
                    <a:pt x="175412" y="293323"/>
                    <a:pt x="176722" y="291576"/>
                  </a:cubicBezTo>
                  <a:cubicBezTo>
                    <a:pt x="209470" y="299872"/>
                    <a:pt x="251825" y="311662"/>
                    <a:pt x="284574" y="319522"/>
                  </a:cubicBezTo>
                  <a:cubicBezTo>
                    <a:pt x="386750" y="342664"/>
                    <a:pt x="490236" y="357947"/>
                    <a:pt x="594158" y="369300"/>
                  </a:cubicBezTo>
                  <a:cubicBezTo>
                    <a:pt x="736506" y="385019"/>
                    <a:pt x="879290" y="394189"/>
                    <a:pt x="1022074" y="396372"/>
                  </a:cubicBezTo>
                  <a:cubicBezTo>
                    <a:pt x="1169225" y="398118"/>
                    <a:pt x="1316376" y="400302"/>
                    <a:pt x="1463526" y="398555"/>
                  </a:cubicBezTo>
                  <a:cubicBezTo>
                    <a:pt x="1592775" y="396809"/>
                    <a:pt x="1721586" y="390259"/>
                    <a:pt x="1850834" y="385456"/>
                  </a:cubicBezTo>
                  <a:cubicBezTo>
                    <a:pt x="1865680" y="385019"/>
                    <a:pt x="1880526" y="383272"/>
                    <a:pt x="1895372" y="381962"/>
                  </a:cubicBezTo>
                  <a:cubicBezTo>
                    <a:pt x="1895809" y="383709"/>
                    <a:pt x="1895809" y="385456"/>
                    <a:pt x="1896246" y="386766"/>
                  </a:cubicBezTo>
                  <a:cubicBezTo>
                    <a:pt x="1875287" y="391569"/>
                    <a:pt x="1853454" y="397245"/>
                    <a:pt x="1831185" y="400302"/>
                  </a:cubicBezTo>
                  <a:close/>
                  <a:moveTo>
                    <a:pt x="1979209" y="1325998"/>
                  </a:moveTo>
                  <a:cubicBezTo>
                    <a:pt x="1963053" y="1344774"/>
                    <a:pt x="1947334" y="1363986"/>
                    <a:pt x="1931614" y="1382762"/>
                  </a:cubicBezTo>
                  <a:cubicBezTo>
                    <a:pt x="1929868" y="1384945"/>
                    <a:pt x="1927248" y="1386692"/>
                    <a:pt x="1925065" y="1388875"/>
                  </a:cubicBezTo>
                  <a:cubicBezTo>
                    <a:pt x="1923754" y="1388002"/>
                    <a:pt x="1922008" y="1387129"/>
                    <a:pt x="1920698" y="1386692"/>
                  </a:cubicBezTo>
                  <a:cubicBezTo>
                    <a:pt x="1938601" y="1343900"/>
                    <a:pt x="1953447" y="1299799"/>
                    <a:pt x="1974406" y="1259191"/>
                  </a:cubicBezTo>
                  <a:cubicBezTo>
                    <a:pt x="2025494" y="1160508"/>
                    <a:pt x="2080512" y="1064008"/>
                    <a:pt x="2132036" y="965762"/>
                  </a:cubicBezTo>
                  <a:cubicBezTo>
                    <a:pt x="2166095" y="900701"/>
                    <a:pt x="2197534" y="834331"/>
                    <a:pt x="2230719" y="768834"/>
                  </a:cubicBezTo>
                  <a:cubicBezTo>
                    <a:pt x="2234212" y="762284"/>
                    <a:pt x="2241198" y="755734"/>
                    <a:pt x="2248185" y="753551"/>
                  </a:cubicBezTo>
                  <a:cubicBezTo>
                    <a:pt x="2279187" y="744381"/>
                    <a:pt x="2305822" y="728662"/>
                    <a:pt x="2328528" y="706393"/>
                  </a:cubicBezTo>
                  <a:cubicBezTo>
                    <a:pt x="2358220" y="677137"/>
                    <a:pt x="2385729" y="645699"/>
                    <a:pt x="2416295" y="617753"/>
                  </a:cubicBezTo>
                  <a:cubicBezTo>
                    <a:pt x="2465199" y="573215"/>
                    <a:pt x="2525457" y="561862"/>
                    <a:pt x="2586588" y="578891"/>
                  </a:cubicBezTo>
                  <a:cubicBezTo>
                    <a:pt x="2634619" y="591991"/>
                    <a:pt x="2670424" y="638275"/>
                    <a:pt x="2672608" y="688927"/>
                  </a:cubicBezTo>
                  <a:cubicBezTo>
                    <a:pt x="2676101" y="764904"/>
                    <a:pt x="2654269" y="822978"/>
                    <a:pt x="2604927" y="875813"/>
                  </a:cubicBezTo>
                  <a:cubicBezTo>
                    <a:pt x="2552529" y="931704"/>
                    <a:pt x="2503188" y="973185"/>
                    <a:pt x="2443367" y="1019907"/>
                  </a:cubicBezTo>
                  <a:cubicBezTo>
                    <a:pt x="2408435" y="1047416"/>
                    <a:pt x="2350361" y="1078855"/>
                    <a:pt x="2306696" y="1106363"/>
                  </a:cubicBezTo>
                  <a:cubicBezTo>
                    <a:pt x="2301019" y="1111166"/>
                    <a:pt x="2065229" y="1226442"/>
                    <a:pt x="1979209" y="132599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A4ADD73-0F6D-4B90-A0FD-A51FDB5302A9}"/>
                </a:ext>
              </a:extLst>
            </p:cNvPr>
            <p:cNvSpPr/>
            <p:nvPr/>
          </p:nvSpPr>
          <p:spPr>
            <a:xfrm>
              <a:off x="733697" y="5502546"/>
              <a:ext cx="3624187" cy="934429"/>
            </a:xfrm>
            <a:custGeom>
              <a:avLst/>
              <a:gdLst>
                <a:gd name="connsiteX0" fmla="*/ 3528866 w 3624187"/>
                <a:gd name="connsiteY0" fmla="*/ 206026 h 934429"/>
                <a:gd name="connsiteX1" fmla="*/ 3376039 w 3624187"/>
                <a:gd name="connsiteY1" fmla="*/ 128739 h 934429"/>
                <a:gd name="connsiteX2" fmla="*/ 3067764 w 3624187"/>
                <a:gd name="connsiteY2" fmla="*/ 42283 h 934429"/>
                <a:gd name="connsiteX3" fmla="*/ 2883498 w 3624187"/>
                <a:gd name="connsiteY3" fmla="*/ 21760 h 934429"/>
                <a:gd name="connsiteX4" fmla="*/ 2744208 w 3624187"/>
                <a:gd name="connsiteY4" fmla="*/ 101230 h 934429"/>
                <a:gd name="connsiteX5" fmla="*/ 2792676 w 3624187"/>
                <a:gd name="connsiteY5" fmla="*/ 177644 h 934429"/>
                <a:gd name="connsiteX6" fmla="*/ 2883062 w 3624187"/>
                <a:gd name="connsiteY6" fmla="*/ 182447 h 934429"/>
                <a:gd name="connsiteX7" fmla="*/ 3107500 w 3624187"/>
                <a:gd name="connsiteY7" fmla="*/ 244451 h 934429"/>
                <a:gd name="connsiteX8" fmla="*/ 3171687 w 3624187"/>
                <a:gd name="connsiteY8" fmla="*/ 275890 h 934429"/>
                <a:gd name="connsiteX9" fmla="*/ 3015803 w 3624187"/>
                <a:gd name="connsiteY9" fmla="*/ 278946 h 934429"/>
                <a:gd name="connsiteX10" fmla="*/ 2800972 w 3624187"/>
                <a:gd name="connsiteY10" fmla="*/ 232661 h 934429"/>
                <a:gd name="connsiteX11" fmla="*/ 2584831 w 3624187"/>
                <a:gd name="connsiteY11" fmla="*/ 269777 h 934429"/>
                <a:gd name="connsiteX12" fmla="*/ 2613649 w 3624187"/>
                <a:gd name="connsiteY12" fmla="*/ 279383 h 934429"/>
                <a:gd name="connsiteX13" fmla="*/ 2851187 w 3624187"/>
                <a:gd name="connsiteY13" fmla="*/ 323048 h 934429"/>
                <a:gd name="connsiteX14" fmla="*/ 3041129 w 3624187"/>
                <a:gd name="connsiteY14" fmla="*/ 385052 h 934429"/>
                <a:gd name="connsiteX15" fmla="*/ 2798352 w 3624187"/>
                <a:gd name="connsiteY15" fmla="*/ 380249 h 934429"/>
                <a:gd name="connsiteX16" fmla="*/ 2649891 w 3624187"/>
                <a:gd name="connsiteY16" fmla="*/ 381996 h 934429"/>
                <a:gd name="connsiteX17" fmla="*/ 2582211 w 3624187"/>
                <a:gd name="connsiteY17" fmla="*/ 424351 h 934429"/>
                <a:gd name="connsiteX18" fmla="*/ 2853806 w 3624187"/>
                <a:gd name="connsiteY18" fmla="*/ 494651 h 934429"/>
                <a:gd name="connsiteX19" fmla="*/ 2710586 w 3624187"/>
                <a:gd name="connsiteY19" fmla="*/ 516483 h 934429"/>
                <a:gd name="connsiteX20" fmla="*/ 2564308 w 3624187"/>
                <a:gd name="connsiteY20" fmla="*/ 520850 h 934429"/>
                <a:gd name="connsiteX21" fmla="*/ 2484401 w 3624187"/>
                <a:gd name="connsiteY21" fmla="*/ 553599 h 934429"/>
                <a:gd name="connsiteX22" fmla="*/ 2660807 w 3624187"/>
                <a:gd name="connsiteY22" fmla="*/ 574558 h 934429"/>
                <a:gd name="connsiteX23" fmla="*/ 2734165 w 3624187"/>
                <a:gd name="connsiteY23" fmla="*/ 571065 h 934429"/>
                <a:gd name="connsiteX24" fmla="*/ 2682640 w 3624187"/>
                <a:gd name="connsiteY24" fmla="*/ 621279 h 934429"/>
                <a:gd name="connsiteX25" fmla="*/ 2589197 w 3624187"/>
                <a:gd name="connsiteY25" fmla="*/ 629576 h 934429"/>
                <a:gd name="connsiteX26" fmla="*/ 2871709 w 3624187"/>
                <a:gd name="connsiteY26" fmla="*/ 612546 h 934429"/>
                <a:gd name="connsiteX27" fmla="*/ 3251594 w 3624187"/>
                <a:gd name="connsiteY27" fmla="*/ 501637 h 934429"/>
                <a:gd name="connsiteX28" fmla="*/ 3434987 w 3624187"/>
                <a:gd name="connsiteY28" fmla="*/ 386362 h 934429"/>
                <a:gd name="connsiteX29" fmla="*/ 3422324 w 3624187"/>
                <a:gd name="connsiteY29" fmla="*/ 238775 h 934429"/>
                <a:gd name="connsiteX30" fmla="*/ 3455946 w 3624187"/>
                <a:gd name="connsiteY30" fmla="*/ 268030 h 934429"/>
                <a:gd name="connsiteX31" fmla="*/ 3495244 w 3624187"/>
                <a:gd name="connsiteY31" fmla="*/ 353177 h 934429"/>
                <a:gd name="connsiteX32" fmla="*/ 3422324 w 3624187"/>
                <a:gd name="connsiteY32" fmla="*/ 488975 h 934429"/>
                <a:gd name="connsiteX33" fmla="*/ 3227141 w 3624187"/>
                <a:gd name="connsiteY33" fmla="*/ 581544 h 934429"/>
                <a:gd name="connsiteX34" fmla="*/ 2097967 w 3624187"/>
                <a:gd name="connsiteY34" fmla="*/ 815588 h 934429"/>
                <a:gd name="connsiteX35" fmla="*/ 1143889 w 3624187"/>
                <a:gd name="connsiteY35" fmla="*/ 774980 h 934429"/>
                <a:gd name="connsiteX36" fmla="*/ 491098 w 3624187"/>
                <a:gd name="connsiteY36" fmla="*/ 635252 h 934429"/>
                <a:gd name="connsiteX37" fmla="*/ 199417 w 3624187"/>
                <a:gd name="connsiteY37" fmla="*/ 492031 h 934429"/>
                <a:gd name="connsiteX38" fmla="*/ 161865 w 3624187"/>
                <a:gd name="connsiteY38" fmla="*/ 288553 h 934429"/>
                <a:gd name="connsiteX39" fmla="*/ 211643 w 3624187"/>
                <a:gd name="connsiteY39" fmla="*/ 247071 h 934429"/>
                <a:gd name="connsiteX40" fmla="*/ 198107 w 3624187"/>
                <a:gd name="connsiteY40" fmla="*/ 373263 h 934429"/>
                <a:gd name="connsiteX41" fmla="*/ 407262 w 3624187"/>
                <a:gd name="connsiteY41" fmla="*/ 512990 h 934429"/>
                <a:gd name="connsiteX42" fmla="*/ 773173 w 3624187"/>
                <a:gd name="connsiteY42" fmla="*/ 621716 h 934429"/>
                <a:gd name="connsiteX43" fmla="*/ 1040839 w 3624187"/>
                <a:gd name="connsiteY43" fmla="*/ 636562 h 934429"/>
                <a:gd name="connsiteX44" fmla="*/ 975342 w 3624187"/>
                <a:gd name="connsiteY44" fmla="*/ 632195 h 934429"/>
                <a:gd name="connsiteX45" fmla="*/ 930804 w 3624187"/>
                <a:gd name="connsiteY45" fmla="*/ 624773 h 934429"/>
                <a:gd name="connsiteX46" fmla="*/ 863560 w 3624187"/>
                <a:gd name="connsiteY46" fmla="*/ 581544 h 934429"/>
                <a:gd name="connsiteX47" fmla="*/ 1153058 w 3624187"/>
                <a:gd name="connsiteY47" fmla="*/ 567571 h 934429"/>
                <a:gd name="connsiteX48" fmla="*/ 1083631 w 3624187"/>
                <a:gd name="connsiteY48" fmla="*/ 531766 h 934429"/>
                <a:gd name="connsiteX49" fmla="*/ 838234 w 3624187"/>
                <a:gd name="connsiteY49" fmla="*/ 520850 h 934429"/>
                <a:gd name="connsiteX50" fmla="*/ 761384 w 3624187"/>
                <a:gd name="connsiteY50" fmla="*/ 494214 h 934429"/>
                <a:gd name="connsiteX51" fmla="*/ 1043459 w 3624187"/>
                <a:gd name="connsiteY51" fmla="*/ 431774 h 934429"/>
                <a:gd name="connsiteX52" fmla="*/ 968792 w 3624187"/>
                <a:gd name="connsiteY52" fmla="*/ 386799 h 934429"/>
                <a:gd name="connsiteX53" fmla="*/ 654842 w 3624187"/>
                <a:gd name="connsiteY53" fmla="*/ 405575 h 934429"/>
                <a:gd name="connsiteX54" fmla="*/ 569695 w 3624187"/>
                <a:gd name="connsiteY54" fmla="*/ 378066 h 934429"/>
                <a:gd name="connsiteX55" fmla="*/ 764877 w 3624187"/>
                <a:gd name="connsiteY55" fmla="*/ 340077 h 934429"/>
                <a:gd name="connsiteX56" fmla="*/ 962679 w 3624187"/>
                <a:gd name="connsiteY56" fmla="*/ 299906 h 934429"/>
                <a:gd name="connsiteX57" fmla="*/ 1042149 w 3624187"/>
                <a:gd name="connsiteY57" fmla="*/ 278510 h 934429"/>
                <a:gd name="connsiteX58" fmla="*/ 891069 w 3624187"/>
                <a:gd name="connsiteY58" fmla="*/ 233098 h 934429"/>
                <a:gd name="connsiteX59" fmla="*/ 512057 w 3624187"/>
                <a:gd name="connsiteY59" fmla="*/ 294229 h 934429"/>
                <a:gd name="connsiteX60" fmla="*/ 421234 w 3624187"/>
                <a:gd name="connsiteY60" fmla="*/ 269340 h 934429"/>
                <a:gd name="connsiteX61" fmla="*/ 823388 w 3624187"/>
                <a:gd name="connsiteY61" fmla="*/ 178954 h 934429"/>
                <a:gd name="connsiteX62" fmla="*/ 1039529 w 3624187"/>
                <a:gd name="connsiteY62" fmla="*/ 161488 h 934429"/>
                <a:gd name="connsiteX63" fmla="*/ 1103717 w 3624187"/>
                <a:gd name="connsiteY63" fmla="*/ 156685 h 934429"/>
                <a:gd name="connsiteX64" fmla="*/ 1078391 w 3624187"/>
                <a:gd name="connsiteY64" fmla="*/ 61495 h 934429"/>
                <a:gd name="connsiteX65" fmla="*/ 1028177 w 3624187"/>
                <a:gd name="connsiteY65" fmla="*/ 5604 h 934429"/>
                <a:gd name="connsiteX66" fmla="*/ 791076 w 3624187"/>
                <a:gd name="connsiteY66" fmla="*/ 13027 h 934429"/>
                <a:gd name="connsiteX67" fmla="*/ 545679 w 3624187"/>
                <a:gd name="connsiteY67" fmla="*/ 52762 h 934429"/>
                <a:gd name="connsiteX68" fmla="*/ 185444 w 3624187"/>
                <a:gd name="connsiteY68" fmla="*/ 163671 h 934429"/>
                <a:gd name="connsiteX69" fmla="*/ 57506 w 3624187"/>
                <a:gd name="connsiteY69" fmla="*/ 251438 h 934429"/>
                <a:gd name="connsiteX70" fmla="*/ 64492 w 3624187"/>
                <a:gd name="connsiteY70" fmla="*/ 544866 h 934429"/>
                <a:gd name="connsiteX71" fmla="*/ 198107 w 3624187"/>
                <a:gd name="connsiteY71" fmla="*/ 637435 h 934429"/>
                <a:gd name="connsiteX72" fmla="*/ 426474 w 3624187"/>
                <a:gd name="connsiteY72" fmla="*/ 731315 h 934429"/>
                <a:gd name="connsiteX73" fmla="*/ 1987058 w 3624187"/>
                <a:gd name="connsiteY73" fmla="*/ 938723 h 934429"/>
                <a:gd name="connsiteX74" fmla="*/ 2912754 w 3624187"/>
                <a:gd name="connsiteY74" fmla="*/ 802052 h 934429"/>
                <a:gd name="connsiteX75" fmla="*/ 3378222 w 3624187"/>
                <a:gd name="connsiteY75" fmla="*/ 655775 h 934429"/>
                <a:gd name="connsiteX76" fmla="*/ 3555065 w 3624187"/>
                <a:gd name="connsiteY76" fmla="*/ 547486 h 934429"/>
                <a:gd name="connsiteX77" fmla="*/ 3625802 w 3624187"/>
                <a:gd name="connsiteY77" fmla="*/ 409941 h 934429"/>
                <a:gd name="connsiteX78" fmla="*/ 3528866 w 3624187"/>
                <a:gd name="connsiteY78" fmla="*/ 206026 h 93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624187" h="934429">
                  <a:moveTo>
                    <a:pt x="3528866" y="206026"/>
                  </a:moveTo>
                  <a:cubicBezTo>
                    <a:pt x="3483454" y="170221"/>
                    <a:pt x="3429747" y="149262"/>
                    <a:pt x="3376039" y="128739"/>
                  </a:cubicBezTo>
                  <a:cubicBezTo>
                    <a:pt x="3276046" y="90314"/>
                    <a:pt x="3172560" y="62805"/>
                    <a:pt x="3067764" y="42283"/>
                  </a:cubicBezTo>
                  <a:cubicBezTo>
                    <a:pt x="3007943" y="30493"/>
                    <a:pt x="2943756" y="13464"/>
                    <a:pt x="2883498" y="21760"/>
                  </a:cubicBezTo>
                  <a:cubicBezTo>
                    <a:pt x="2838524" y="27873"/>
                    <a:pt x="2766477" y="61495"/>
                    <a:pt x="2744208" y="101230"/>
                  </a:cubicBezTo>
                  <a:cubicBezTo>
                    <a:pt x="2721938" y="140529"/>
                    <a:pt x="2747701" y="172404"/>
                    <a:pt x="2792676" y="177644"/>
                  </a:cubicBezTo>
                  <a:cubicBezTo>
                    <a:pt x="2822804" y="181137"/>
                    <a:pt x="2853370" y="178080"/>
                    <a:pt x="2883062" y="182447"/>
                  </a:cubicBezTo>
                  <a:cubicBezTo>
                    <a:pt x="2959912" y="194673"/>
                    <a:pt x="3035889" y="212576"/>
                    <a:pt x="3107500" y="244451"/>
                  </a:cubicBezTo>
                  <a:cubicBezTo>
                    <a:pt x="3129332" y="254057"/>
                    <a:pt x="3150291" y="265410"/>
                    <a:pt x="3171687" y="275890"/>
                  </a:cubicBezTo>
                  <a:cubicBezTo>
                    <a:pt x="3165137" y="281130"/>
                    <a:pt x="3061652" y="288116"/>
                    <a:pt x="3015803" y="278946"/>
                  </a:cubicBezTo>
                  <a:cubicBezTo>
                    <a:pt x="2944193" y="264100"/>
                    <a:pt x="2873019" y="245761"/>
                    <a:pt x="2800972" y="232661"/>
                  </a:cubicBezTo>
                  <a:cubicBezTo>
                    <a:pt x="2726305" y="219125"/>
                    <a:pt x="2651638" y="216069"/>
                    <a:pt x="2584831" y="269777"/>
                  </a:cubicBezTo>
                  <a:cubicBezTo>
                    <a:pt x="2595747" y="273707"/>
                    <a:pt x="2604480" y="277637"/>
                    <a:pt x="2613649" y="279383"/>
                  </a:cubicBezTo>
                  <a:cubicBezTo>
                    <a:pt x="2692683" y="294229"/>
                    <a:pt x="2771716" y="309075"/>
                    <a:pt x="2851187" y="323048"/>
                  </a:cubicBezTo>
                  <a:cubicBezTo>
                    <a:pt x="2907514" y="332654"/>
                    <a:pt x="3032396" y="379812"/>
                    <a:pt x="3041129" y="385052"/>
                  </a:cubicBezTo>
                  <a:cubicBezTo>
                    <a:pt x="3040692" y="386799"/>
                    <a:pt x="2855990" y="386799"/>
                    <a:pt x="2798352" y="380249"/>
                  </a:cubicBezTo>
                  <a:cubicBezTo>
                    <a:pt x="2748574" y="374572"/>
                    <a:pt x="2699233" y="367586"/>
                    <a:pt x="2649891" y="381996"/>
                  </a:cubicBezTo>
                  <a:cubicBezTo>
                    <a:pt x="2624129" y="389419"/>
                    <a:pt x="2601860" y="402518"/>
                    <a:pt x="2582211" y="424351"/>
                  </a:cubicBezTo>
                  <a:cubicBezTo>
                    <a:pt x="2673034" y="452296"/>
                    <a:pt x="2768223" y="454916"/>
                    <a:pt x="2853806" y="494651"/>
                  </a:cubicBezTo>
                  <a:cubicBezTo>
                    <a:pt x="2844637" y="499891"/>
                    <a:pt x="2749011" y="514737"/>
                    <a:pt x="2710586" y="516483"/>
                  </a:cubicBezTo>
                  <a:cubicBezTo>
                    <a:pt x="2661681" y="518667"/>
                    <a:pt x="2612776" y="517794"/>
                    <a:pt x="2564308" y="520850"/>
                  </a:cubicBezTo>
                  <a:cubicBezTo>
                    <a:pt x="2535053" y="522597"/>
                    <a:pt x="2507544" y="532203"/>
                    <a:pt x="2484401" y="553599"/>
                  </a:cubicBezTo>
                  <a:cubicBezTo>
                    <a:pt x="2500557" y="568881"/>
                    <a:pt x="2620636" y="576304"/>
                    <a:pt x="2660807" y="574558"/>
                  </a:cubicBezTo>
                  <a:cubicBezTo>
                    <a:pt x="2685260" y="573685"/>
                    <a:pt x="2709276" y="572375"/>
                    <a:pt x="2734165" y="571065"/>
                  </a:cubicBezTo>
                  <a:cubicBezTo>
                    <a:pt x="2731108" y="599884"/>
                    <a:pt x="2713642" y="617349"/>
                    <a:pt x="2682640" y="621279"/>
                  </a:cubicBezTo>
                  <a:cubicBezTo>
                    <a:pt x="2651638" y="625209"/>
                    <a:pt x="2620199" y="626956"/>
                    <a:pt x="2589197" y="629576"/>
                  </a:cubicBezTo>
                  <a:cubicBezTo>
                    <a:pt x="2684387" y="636562"/>
                    <a:pt x="2778266" y="628266"/>
                    <a:pt x="2871709" y="612546"/>
                  </a:cubicBezTo>
                  <a:cubicBezTo>
                    <a:pt x="2992661" y="592024"/>
                    <a:pt x="3138938" y="546612"/>
                    <a:pt x="3251594" y="501637"/>
                  </a:cubicBezTo>
                  <a:cubicBezTo>
                    <a:pt x="3332811" y="469325"/>
                    <a:pt x="3375602" y="461029"/>
                    <a:pt x="3434987" y="386362"/>
                  </a:cubicBezTo>
                  <a:cubicBezTo>
                    <a:pt x="3469482" y="343134"/>
                    <a:pt x="3420140" y="240085"/>
                    <a:pt x="3422324" y="238775"/>
                  </a:cubicBezTo>
                  <a:cubicBezTo>
                    <a:pt x="3433676" y="248381"/>
                    <a:pt x="3445903" y="257114"/>
                    <a:pt x="3455946" y="268030"/>
                  </a:cubicBezTo>
                  <a:cubicBezTo>
                    <a:pt x="3477341" y="292046"/>
                    <a:pt x="3492624" y="322175"/>
                    <a:pt x="3495244" y="353177"/>
                  </a:cubicBezTo>
                  <a:cubicBezTo>
                    <a:pt x="3498737" y="396405"/>
                    <a:pt x="3464242" y="464085"/>
                    <a:pt x="3422324" y="488975"/>
                  </a:cubicBezTo>
                  <a:cubicBezTo>
                    <a:pt x="3360319" y="526090"/>
                    <a:pt x="3293076" y="552725"/>
                    <a:pt x="3227141" y="581544"/>
                  </a:cubicBezTo>
                  <a:cubicBezTo>
                    <a:pt x="2944193" y="704679"/>
                    <a:pt x="2422397" y="792009"/>
                    <a:pt x="2097967" y="815588"/>
                  </a:cubicBezTo>
                  <a:cubicBezTo>
                    <a:pt x="1810215" y="836111"/>
                    <a:pt x="1469629" y="823448"/>
                    <a:pt x="1143889" y="774980"/>
                  </a:cubicBezTo>
                  <a:cubicBezTo>
                    <a:pt x="1078828" y="765373"/>
                    <a:pt x="665758" y="691143"/>
                    <a:pt x="491098" y="635252"/>
                  </a:cubicBezTo>
                  <a:cubicBezTo>
                    <a:pt x="412938" y="610363"/>
                    <a:pt x="266224" y="540499"/>
                    <a:pt x="199417" y="492031"/>
                  </a:cubicBezTo>
                  <a:cubicBezTo>
                    <a:pt x="134792" y="445310"/>
                    <a:pt x="118636" y="355797"/>
                    <a:pt x="161865" y="288553"/>
                  </a:cubicBezTo>
                  <a:cubicBezTo>
                    <a:pt x="173654" y="270213"/>
                    <a:pt x="187627" y="254057"/>
                    <a:pt x="211643" y="247071"/>
                  </a:cubicBezTo>
                  <a:cubicBezTo>
                    <a:pt x="210769" y="253184"/>
                    <a:pt x="151822" y="330908"/>
                    <a:pt x="198107" y="373263"/>
                  </a:cubicBezTo>
                  <a:cubicBezTo>
                    <a:pt x="260984" y="431337"/>
                    <a:pt x="330411" y="477185"/>
                    <a:pt x="407262" y="512990"/>
                  </a:cubicBezTo>
                  <a:cubicBezTo>
                    <a:pt x="523847" y="567571"/>
                    <a:pt x="646109" y="601630"/>
                    <a:pt x="773173" y="621716"/>
                  </a:cubicBezTo>
                  <a:cubicBezTo>
                    <a:pt x="862250" y="635689"/>
                    <a:pt x="951326" y="641365"/>
                    <a:pt x="1040839" y="636562"/>
                  </a:cubicBezTo>
                  <a:cubicBezTo>
                    <a:pt x="1019007" y="634815"/>
                    <a:pt x="997174" y="633942"/>
                    <a:pt x="975342" y="632195"/>
                  </a:cubicBezTo>
                  <a:cubicBezTo>
                    <a:pt x="960496" y="630886"/>
                    <a:pt x="945213" y="629139"/>
                    <a:pt x="930804" y="624773"/>
                  </a:cubicBezTo>
                  <a:cubicBezTo>
                    <a:pt x="909408" y="618659"/>
                    <a:pt x="866180" y="607307"/>
                    <a:pt x="863560" y="581544"/>
                  </a:cubicBezTo>
                  <a:cubicBezTo>
                    <a:pt x="870983" y="581108"/>
                    <a:pt x="1081448" y="583291"/>
                    <a:pt x="1153058" y="567571"/>
                  </a:cubicBezTo>
                  <a:cubicBezTo>
                    <a:pt x="1136902" y="549669"/>
                    <a:pt x="1105027" y="533949"/>
                    <a:pt x="1083631" y="531766"/>
                  </a:cubicBezTo>
                  <a:cubicBezTo>
                    <a:pt x="1042586" y="527400"/>
                    <a:pt x="878843" y="523033"/>
                    <a:pt x="838234" y="520850"/>
                  </a:cubicBezTo>
                  <a:cubicBezTo>
                    <a:pt x="815965" y="519540"/>
                    <a:pt x="783216" y="508624"/>
                    <a:pt x="761384" y="494214"/>
                  </a:cubicBezTo>
                  <a:cubicBezTo>
                    <a:pt x="875786" y="462776"/>
                    <a:pt x="953073" y="459282"/>
                    <a:pt x="1043459" y="431774"/>
                  </a:cubicBezTo>
                  <a:cubicBezTo>
                    <a:pt x="1022500" y="406448"/>
                    <a:pt x="997174" y="393349"/>
                    <a:pt x="968792" y="386799"/>
                  </a:cubicBezTo>
                  <a:cubicBezTo>
                    <a:pt x="913338" y="373263"/>
                    <a:pt x="704620" y="402955"/>
                    <a:pt x="654842" y="405575"/>
                  </a:cubicBezTo>
                  <a:cubicBezTo>
                    <a:pt x="632572" y="406885"/>
                    <a:pt x="569695" y="379812"/>
                    <a:pt x="569695" y="378066"/>
                  </a:cubicBezTo>
                  <a:cubicBezTo>
                    <a:pt x="578428" y="373263"/>
                    <a:pt x="715972" y="348373"/>
                    <a:pt x="764877" y="340077"/>
                  </a:cubicBezTo>
                  <a:cubicBezTo>
                    <a:pt x="834304" y="328288"/>
                    <a:pt x="893252" y="312568"/>
                    <a:pt x="962679" y="299906"/>
                  </a:cubicBezTo>
                  <a:cubicBezTo>
                    <a:pt x="989751" y="295102"/>
                    <a:pt x="1015514" y="285933"/>
                    <a:pt x="1042149" y="278510"/>
                  </a:cubicBezTo>
                  <a:cubicBezTo>
                    <a:pt x="996301" y="240958"/>
                    <a:pt x="945213" y="226985"/>
                    <a:pt x="891069" y="233098"/>
                  </a:cubicBezTo>
                  <a:cubicBezTo>
                    <a:pt x="832994" y="239648"/>
                    <a:pt x="582358" y="296412"/>
                    <a:pt x="512057" y="294229"/>
                  </a:cubicBezTo>
                  <a:cubicBezTo>
                    <a:pt x="493718" y="293792"/>
                    <a:pt x="421671" y="271087"/>
                    <a:pt x="421234" y="269340"/>
                  </a:cubicBezTo>
                  <a:cubicBezTo>
                    <a:pt x="426037" y="266720"/>
                    <a:pt x="700690" y="192490"/>
                    <a:pt x="823388" y="178954"/>
                  </a:cubicBezTo>
                  <a:cubicBezTo>
                    <a:pt x="895435" y="171094"/>
                    <a:pt x="967482" y="167164"/>
                    <a:pt x="1039529" y="161488"/>
                  </a:cubicBezTo>
                  <a:cubicBezTo>
                    <a:pt x="1060489" y="159741"/>
                    <a:pt x="1081884" y="158431"/>
                    <a:pt x="1103717" y="156685"/>
                  </a:cubicBezTo>
                  <a:cubicBezTo>
                    <a:pt x="1103280" y="122189"/>
                    <a:pt x="1096730" y="99483"/>
                    <a:pt x="1078391" y="61495"/>
                  </a:cubicBezTo>
                  <a:cubicBezTo>
                    <a:pt x="1056122" y="15210"/>
                    <a:pt x="1056995" y="13027"/>
                    <a:pt x="1028177" y="5604"/>
                  </a:cubicBezTo>
                  <a:cubicBezTo>
                    <a:pt x="974905" y="-7932"/>
                    <a:pt x="845657" y="6477"/>
                    <a:pt x="791076" y="13027"/>
                  </a:cubicBezTo>
                  <a:cubicBezTo>
                    <a:pt x="708986" y="23070"/>
                    <a:pt x="626896" y="36606"/>
                    <a:pt x="545679" y="52762"/>
                  </a:cubicBezTo>
                  <a:cubicBezTo>
                    <a:pt x="421671" y="77214"/>
                    <a:pt x="300719" y="110836"/>
                    <a:pt x="185444" y="163671"/>
                  </a:cubicBezTo>
                  <a:cubicBezTo>
                    <a:pt x="137849" y="185503"/>
                    <a:pt x="91128" y="208646"/>
                    <a:pt x="57506" y="251438"/>
                  </a:cubicBezTo>
                  <a:cubicBezTo>
                    <a:pt x="-22838" y="354487"/>
                    <a:pt x="-17598" y="456663"/>
                    <a:pt x="64492" y="544866"/>
                  </a:cubicBezTo>
                  <a:cubicBezTo>
                    <a:pt x="102044" y="585037"/>
                    <a:pt x="147892" y="615603"/>
                    <a:pt x="198107" y="637435"/>
                  </a:cubicBezTo>
                  <a:cubicBezTo>
                    <a:pt x="273647" y="670621"/>
                    <a:pt x="348751" y="704243"/>
                    <a:pt x="426474" y="731315"/>
                  </a:cubicBezTo>
                  <a:cubicBezTo>
                    <a:pt x="697633" y="825194"/>
                    <a:pt x="1221175" y="938723"/>
                    <a:pt x="1987058" y="938723"/>
                  </a:cubicBezTo>
                  <a:cubicBezTo>
                    <a:pt x="2327644" y="938723"/>
                    <a:pt x="2829354" y="823448"/>
                    <a:pt x="2912754" y="802052"/>
                  </a:cubicBezTo>
                  <a:cubicBezTo>
                    <a:pt x="3057722" y="764500"/>
                    <a:pt x="3239368" y="711666"/>
                    <a:pt x="3378222" y="655775"/>
                  </a:cubicBezTo>
                  <a:cubicBezTo>
                    <a:pt x="3442846" y="629576"/>
                    <a:pt x="3503977" y="596390"/>
                    <a:pt x="3555065" y="547486"/>
                  </a:cubicBezTo>
                  <a:cubicBezTo>
                    <a:pt x="3594363" y="509497"/>
                    <a:pt x="3621435" y="464959"/>
                    <a:pt x="3625802" y="409941"/>
                  </a:cubicBezTo>
                  <a:cubicBezTo>
                    <a:pt x="3631479" y="323485"/>
                    <a:pt x="3593490" y="257114"/>
                    <a:pt x="3528866" y="206026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FA8EE9F-C8AB-483A-B7E1-0F7A3FC7C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2" y="214466"/>
            <a:ext cx="6915679" cy="2780706"/>
          </a:xfrm>
          <a:prstGeom prst="rect">
            <a:avLst/>
          </a:prstGeom>
        </p:spPr>
      </p:pic>
      <p:pic>
        <p:nvPicPr>
          <p:cNvPr id="170" name="รูปภาพ 169">
            <a:extLst>
              <a:ext uri="{FF2B5EF4-FFF2-40B4-BE49-F238E27FC236}">
                <a16:creationId xmlns:a16="http://schemas.microsoft.com/office/drawing/2014/main" id="{6750063A-36C9-47DC-963E-5EAEC1DFE5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85" y="3142183"/>
            <a:ext cx="6309077" cy="3456726"/>
          </a:xfrm>
          <a:prstGeom prst="rect">
            <a:avLst/>
          </a:prstGeom>
        </p:spPr>
      </p:pic>
      <p:pic>
        <p:nvPicPr>
          <p:cNvPr id="175" name="รูปภาพ 174">
            <a:extLst>
              <a:ext uri="{FF2B5EF4-FFF2-40B4-BE49-F238E27FC236}">
                <a16:creationId xmlns:a16="http://schemas.microsoft.com/office/drawing/2014/main" id="{B183917E-7D7B-45C5-B1C8-1B36C95D22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747" y="1002896"/>
            <a:ext cx="7152862" cy="188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7C2A034-AAA0-43CA-A9D9-3EB1AAD1E504}"/>
              </a:ext>
            </a:extLst>
          </p:cNvPr>
          <p:cNvSpPr txBox="1">
            <a:spLocks/>
          </p:cNvSpPr>
          <p:nvPr/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/>
              <a:t>ปัญหาที่พบในการทำงาน</a:t>
            </a:r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8F053F-EEBA-404F-A75C-0C2FCE9CDF65}"/>
              </a:ext>
            </a:extLst>
          </p:cNvPr>
          <p:cNvCxnSpPr>
            <a:cxnSpLocks/>
          </p:cNvCxnSpPr>
          <p:nvPr/>
        </p:nvCxnSpPr>
        <p:spPr>
          <a:xfrm>
            <a:off x="238539" y="2257163"/>
            <a:ext cx="9469801" cy="1299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158CD8-B8D8-4CE4-A949-90164107E123}"/>
              </a:ext>
            </a:extLst>
          </p:cNvPr>
          <p:cNvSpPr/>
          <p:nvPr/>
        </p:nvSpPr>
        <p:spPr>
          <a:xfrm>
            <a:off x="4794829" y="4060632"/>
            <a:ext cx="72000" cy="6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5063C-5E23-4FE6-9006-D7FB2137ABD0}"/>
              </a:ext>
            </a:extLst>
          </p:cNvPr>
          <p:cNvGrpSpPr/>
          <p:nvPr/>
        </p:nvGrpSpPr>
        <p:grpSpPr>
          <a:xfrm>
            <a:off x="3758481" y="2270162"/>
            <a:ext cx="1101680" cy="2098250"/>
            <a:chOff x="4631591" y="2257163"/>
            <a:chExt cx="1313543" cy="206158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1C31AC-EE7D-46CE-A243-D4A5868E2C7A}"/>
                </a:ext>
              </a:extLst>
            </p:cNvPr>
            <p:cNvCxnSpPr/>
            <p:nvPr/>
          </p:nvCxnSpPr>
          <p:spPr>
            <a:xfrm>
              <a:off x="4631591" y="2257163"/>
              <a:ext cx="999412" cy="206158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ADACB1-6579-4E07-A367-DC487C4BA10F}"/>
                </a:ext>
              </a:extLst>
            </p:cNvPr>
            <p:cNvCxnSpPr/>
            <p:nvPr/>
          </p:nvCxnSpPr>
          <p:spPr>
            <a:xfrm flipH="1">
              <a:off x="5631003" y="4318744"/>
              <a:ext cx="31413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4821A5C-0C68-4CD6-A7B5-2A03AB1628E4}"/>
              </a:ext>
            </a:extLst>
          </p:cNvPr>
          <p:cNvSpPr/>
          <p:nvPr/>
        </p:nvSpPr>
        <p:spPr>
          <a:xfrm>
            <a:off x="3662440" y="4752840"/>
            <a:ext cx="72000" cy="6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E0E713-0F76-4ACF-AD5D-BA252A1E73EC}"/>
              </a:ext>
            </a:extLst>
          </p:cNvPr>
          <p:cNvGrpSpPr/>
          <p:nvPr/>
        </p:nvGrpSpPr>
        <p:grpSpPr>
          <a:xfrm>
            <a:off x="2347603" y="2257161"/>
            <a:ext cx="1314838" cy="2847666"/>
            <a:chOff x="3711676" y="2257163"/>
            <a:chExt cx="1508126" cy="271549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47F9B6-1BF6-4347-AD0C-C22045ABB9AA}"/>
                </a:ext>
              </a:extLst>
            </p:cNvPr>
            <p:cNvCxnSpPr/>
            <p:nvPr/>
          </p:nvCxnSpPr>
          <p:spPr>
            <a:xfrm>
              <a:off x="3711676" y="2257163"/>
              <a:ext cx="1296144" cy="2704783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A2AD16-37DF-4FD3-83D1-D4D0D036FCB7}"/>
                </a:ext>
              </a:extLst>
            </p:cNvPr>
            <p:cNvCxnSpPr/>
            <p:nvPr/>
          </p:nvCxnSpPr>
          <p:spPr>
            <a:xfrm flipH="1" flipV="1">
              <a:off x="5007820" y="4961947"/>
              <a:ext cx="211982" cy="1070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aphic 5338">
            <a:extLst>
              <a:ext uri="{FF2B5EF4-FFF2-40B4-BE49-F238E27FC236}">
                <a16:creationId xmlns:a16="http://schemas.microsoft.com/office/drawing/2014/main" id="{846E70AD-344C-41F8-A42F-887922AD1C57}"/>
              </a:ext>
            </a:extLst>
          </p:cNvPr>
          <p:cNvGrpSpPr/>
          <p:nvPr/>
        </p:nvGrpSpPr>
        <p:grpSpPr>
          <a:xfrm>
            <a:off x="9697221" y="1663355"/>
            <a:ext cx="1316144" cy="1200614"/>
            <a:chOff x="6273521" y="3976679"/>
            <a:chExt cx="1106805" cy="100965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2D71EE0-6648-49F7-8A2B-FEAFE1534A89}"/>
                </a:ext>
              </a:extLst>
            </p:cNvPr>
            <p:cNvSpPr/>
            <p:nvPr/>
          </p:nvSpPr>
          <p:spPr>
            <a:xfrm>
              <a:off x="6273521" y="3976679"/>
              <a:ext cx="1009651" cy="1009650"/>
            </a:xfrm>
            <a:custGeom>
              <a:avLst/>
              <a:gdLst>
                <a:gd name="connsiteX0" fmla="*/ 992981 w 1009650"/>
                <a:gd name="connsiteY0" fmla="*/ 507206 h 1009650"/>
                <a:gd name="connsiteX1" fmla="*/ 507206 w 1009650"/>
                <a:gd name="connsiteY1" fmla="*/ 992981 h 1009650"/>
                <a:gd name="connsiteX2" fmla="*/ 21431 w 1009650"/>
                <a:gd name="connsiteY2" fmla="*/ 507206 h 1009650"/>
                <a:gd name="connsiteX3" fmla="*/ 507206 w 1009650"/>
                <a:gd name="connsiteY3" fmla="*/ 21431 h 1009650"/>
                <a:gd name="connsiteX4" fmla="*/ 992981 w 1009650"/>
                <a:gd name="connsiteY4" fmla="*/ 507206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009650">
                  <a:moveTo>
                    <a:pt x="992981" y="507206"/>
                  </a:moveTo>
                  <a:cubicBezTo>
                    <a:pt x="992981" y="775492"/>
                    <a:pt x="775492" y="992981"/>
                    <a:pt x="507206" y="992981"/>
                  </a:cubicBezTo>
                  <a:cubicBezTo>
                    <a:pt x="238920" y="992981"/>
                    <a:pt x="21431" y="775492"/>
                    <a:pt x="21431" y="507206"/>
                  </a:cubicBezTo>
                  <a:cubicBezTo>
                    <a:pt x="21431" y="238920"/>
                    <a:pt x="238920" y="21431"/>
                    <a:pt x="507206" y="21431"/>
                  </a:cubicBezTo>
                  <a:cubicBezTo>
                    <a:pt x="775492" y="21431"/>
                    <a:pt x="992981" y="238920"/>
                    <a:pt x="992981" y="507206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5667AE-4D49-49F2-90DD-20DE5AB6C326}"/>
                </a:ext>
              </a:extLst>
            </p:cNvPr>
            <p:cNvSpPr/>
            <p:nvPr/>
          </p:nvSpPr>
          <p:spPr>
            <a:xfrm>
              <a:off x="6408775" y="4110979"/>
              <a:ext cx="971551" cy="742950"/>
            </a:xfrm>
            <a:custGeom>
              <a:avLst/>
              <a:gdLst>
                <a:gd name="connsiteX0" fmla="*/ 909161 w 971550"/>
                <a:gd name="connsiteY0" fmla="*/ 312896 h 742950"/>
                <a:gd name="connsiteX1" fmla="*/ 718661 w 971550"/>
                <a:gd name="connsiteY1" fmla="*/ 322421 h 742950"/>
                <a:gd name="connsiteX2" fmla="*/ 371951 w 971550"/>
                <a:gd name="connsiteY2" fmla="*/ 21431 h 742950"/>
                <a:gd name="connsiteX3" fmla="*/ 21431 w 971550"/>
                <a:gd name="connsiteY3" fmla="*/ 371951 h 742950"/>
                <a:gd name="connsiteX4" fmla="*/ 371951 w 971550"/>
                <a:gd name="connsiteY4" fmla="*/ 722471 h 742950"/>
                <a:gd name="connsiteX5" fmla="*/ 718661 w 971550"/>
                <a:gd name="connsiteY5" fmla="*/ 422434 h 742950"/>
                <a:gd name="connsiteX6" fmla="*/ 909161 w 971550"/>
                <a:gd name="connsiteY6" fmla="*/ 431959 h 742950"/>
                <a:gd name="connsiteX7" fmla="*/ 959644 w 971550"/>
                <a:gd name="connsiteY7" fmla="*/ 371951 h 742950"/>
                <a:gd name="connsiteX8" fmla="*/ 909161 w 971550"/>
                <a:gd name="connsiteY8" fmla="*/ 31289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742950">
                  <a:moveTo>
                    <a:pt x="909161" y="312896"/>
                  </a:moveTo>
                  <a:lnTo>
                    <a:pt x="718661" y="322421"/>
                  </a:lnTo>
                  <a:cubicBezTo>
                    <a:pt x="693896" y="151924"/>
                    <a:pt x="548164" y="21431"/>
                    <a:pt x="371951" y="21431"/>
                  </a:cubicBezTo>
                  <a:cubicBezTo>
                    <a:pt x="178594" y="21431"/>
                    <a:pt x="21431" y="178594"/>
                    <a:pt x="21431" y="371951"/>
                  </a:cubicBezTo>
                  <a:cubicBezTo>
                    <a:pt x="21431" y="565309"/>
                    <a:pt x="178594" y="722471"/>
                    <a:pt x="371951" y="722471"/>
                  </a:cubicBezTo>
                  <a:cubicBezTo>
                    <a:pt x="548164" y="722471"/>
                    <a:pt x="694849" y="591979"/>
                    <a:pt x="718661" y="422434"/>
                  </a:cubicBezTo>
                  <a:lnTo>
                    <a:pt x="909161" y="431959"/>
                  </a:lnTo>
                  <a:cubicBezTo>
                    <a:pt x="936784" y="431959"/>
                    <a:pt x="959644" y="399574"/>
                    <a:pt x="959644" y="371951"/>
                  </a:cubicBezTo>
                  <a:cubicBezTo>
                    <a:pt x="959644" y="344329"/>
                    <a:pt x="936784" y="312896"/>
                    <a:pt x="909161" y="312896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A75495-5C7D-41CD-B124-DB47668FE5A6}"/>
                </a:ext>
              </a:extLst>
            </p:cNvPr>
            <p:cNvSpPr/>
            <p:nvPr/>
          </p:nvSpPr>
          <p:spPr>
            <a:xfrm>
              <a:off x="6481160" y="4184325"/>
              <a:ext cx="590551" cy="590549"/>
            </a:xfrm>
            <a:custGeom>
              <a:avLst/>
              <a:gdLst>
                <a:gd name="connsiteX0" fmla="*/ 577691 w 590550"/>
                <a:gd name="connsiteY0" fmla="*/ 299561 h 590550"/>
                <a:gd name="connsiteX1" fmla="*/ 299561 w 590550"/>
                <a:gd name="connsiteY1" fmla="*/ 577691 h 590550"/>
                <a:gd name="connsiteX2" fmla="*/ 21431 w 590550"/>
                <a:gd name="connsiteY2" fmla="*/ 299561 h 590550"/>
                <a:gd name="connsiteX3" fmla="*/ 299561 w 590550"/>
                <a:gd name="connsiteY3" fmla="*/ 21431 h 590550"/>
                <a:gd name="connsiteX4" fmla="*/ 577691 w 590550"/>
                <a:gd name="connsiteY4" fmla="*/ 299561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550" h="590550">
                  <a:moveTo>
                    <a:pt x="577691" y="299561"/>
                  </a:moveTo>
                  <a:cubicBezTo>
                    <a:pt x="577691" y="453168"/>
                    <a:pt x="453168" y="577691"/>
                    <a:pt x="299561" y="577691"/>
                  </a:cubicBezTo>
                  <a:cubicBezTo>
                    <a:pt x="145954" y="577691"/>
                    <a:pt x="21431" y="453168"/>
                    <a:pt x="21431" y="299561"/>
                  </a:cubicBezTo>
                  <a:cubicBezTo>
                    <a:pt x="21431" y="145954"/>
                    <a:pt x="145954" y="21431"/>
                    <a:pt x="299561" y="21431"/>
                  </a:cubicBezTo>
                  <a:cubicBezTo>
                    <a:pt x="453168" y="21431"/>
                    <a:pt x="577691" y="145954"/>
                    <a:pt x="577691" y="299561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1E7DB83-6CED-480F-872C-2832DB5DCBF4}"/>
              </a:ext>
            </a:extLst>
          </p:cNvPr>
          <p:cNvSpPr/>
          <p:nvPr/>
        </p:nvSpPr>
        <p:spPr>
          <a:xfrm>
            <a:off x="2530051" y="5445050"/>
            <a:ext cx="72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28A702-BAE0-4E03-A4DC-9436F14BEA55}"/>
              </a:ext>
            </a:extLst>
          </p:cNvPr>
          <p:cNvGrpSpPr/>
          <p:nvPr/>
        </p:nvGrpSpPr>
        <p:grpSpPr>
          <a:xfrm>
            <a:off x="1034072" y="2257162"/>
            <a:ext cx="1508126" cy="3495665"/>
            <a:chOff x="1034072" y="2257163"/>
            <a:chExt cx="1508126" cy="272249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974C7B-5A0D-49F7-A965-96D2FB747C3E}"/>
                </a:ext>
              </a:extLst>
            </p:cNvPr>
            <p:cNvCxnSpPr/>
            <p:nvPr/>
          </p:nvCxnSpPr>
          <p:spPr>
            <a:xfrm>
              <a:off x="1034072" y="2257163"/>
              <a:ext cx="1296144" cy="2704783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700684-1316-43EF-B353-2B2F9F2CCC19}"/>
                </a:ext>
              </a:extLst>
            </p:cNvPr>
            <p:cNvCxnSpPr/>
            <p:nvPr/>
          </p:nvCxnSpPr>
          <p:spPr>
            <a:xfrm flipH="1" flipV="1">
              <a:off x="2330216" y="4968951"/>
              <a:ext cx="211982" cy="1070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640070" y="5630621"/>
            <a:ext cx="29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itchFamily="34" charset="0"/>
                <a:cs typeface="JasmineUPC" pitchFamily="18" charset="-34"/>
              </a:rPr>
              <a:t>CODE Error</a:t>
            </a:r>
            <a:r>
              <a:rPr lang="th-TH" dirty="0">
                <a:latin typeface="Agency FB" pitchFamily="34" charset="0"/>
                <a:cs typeface="JasmineUPC" pitchFamily="18" charset="-34"/>
              </a:rPr>
              <a:t> มีปัญหา</a:t>
            </a:r>
            <a:endParaRPr lang="en-US" dirty="0">
              <a:latin typeface="Agency FB" pitchFamily="34" charset="0"/>
              <a:cs typeface="JasmineUPC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73439" y="4184116"/>
            <a:ext cx="29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Agency FB" pitchFamily="34" charset="0"/>
                <a:cs typeface="JasmineUPC" pitchFamily="18" charset="-34"/>
              </a:rPr>
              <a:t>การคำนวณเงินไม่ถูกต้อง</a:t>
            </a:r>
            <a:endParaRPr lang="en-US" dirty="0">
              <a:latin typeface="Agency FB" pitchFamily="34" charset="0"/>
              <a:cs typeface="JasmineUPC" pitchFamily="18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867" y="4936067"/>
            <a:ext cx="29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itchFamily="34" charset="0"/>
                <a:cs typeface="JasmineUPC" pitchFamily="18" charset="-34"/>
              </a:rPr>
              <a:t>Application </a:t>
            </a:r>
            <a:r>
              <a:rPr lang="th-TH" dirty="0">
                <a:latin typeface="Agency FB" pitchFamily="34" charset="0"/>
                <a:cs typeface="JasmineUPC" pitchFamily="18" charset="-34"/>
              </a:rPr>
              <a:t>เด้งไม่รัน</a:t>
            </a:r>
            <a:endParaRPr lang="en-US" dirty="0">
              <a:latin typeface="Agency FB" pitchFamily="34" charset="0"/>
              <a:cs typeface="Jasmine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840271"/>
      </p:ext>
    </p:extLst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474238"/>
            <a:ext cx="4419600" cy="724247"/>
          </a:xfrm>
        </p:spPr>
        <p:txBody>
          <a:bodyPr>
            <a:noAutofit/>
          </a:bodyPr>
          <a:lstStyle/>
          <a:p>
            <a:r>
              <a:rPr lang="th-TH" dirty="0">
                <a:latin typeface="FC Knomphing" pitchFamily="2" charset="0"/>
                <a:cs typeface="FC Knomphing" pitchFamily="2" charset="0"/>
              </a:rPr>
              <a:t>สมาชิก</a:t>
            </a:r>
            <a:endParaRPr lang="en-US" dirty="0">
              <a:latin typeface="FC Knomphing" pitchFamily="2" charset="0"/>
              <a:cs typeface="FC Knomphing" pitchFamily="2" charset="0"/>
            </a:endParaRPr>
          </a:p>
        </p:txBody>
      </p:sp>
      <p:grpSp>
        <p:nvGrpSpPr>
          <p:cNvPr id="3" name="Graphic 5338">
            <a:extLst>
              <a:ext uri="{FF2B5EF4-FFF2-40B4-BE49-F238E27FC236}">
                <a16:creationId xmlns:a16="http://schemas.microsoft.com/office/drawing/2014/main" id="{606A0C56-E22C-4494-991E-46C7891C9E9D}"/>
              </a:ext>
            </a:extLst>
          </p:cNvPr>
          <p:cNvGrpSpPr/>
          <p:nvPr/>
        </p:nvGrpSpPr>
        <p:grpSpPr>
          <a:xfrm>
            <a:off x="7247331" y="2235200"/>
            <a:ext cx="3581098" cy="3266752"/>
            <a:chOff x="6273521" y="3976679"/>
            <a:chExt cx="1106805" cy="10096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D32609D-36DC-4D1C-AB20-D326D7FA3A4E}"/>
                </a:ext>
              </a:extLst>
            </p:cNvPr>
            <p:cNvSpPr/>
            <p:nvPr/>
          </p:nvSpPr>
          <p:spPr>
            <a:xfrm>
              <a:off x="6273521" y="3976679"/>
              <a:ext cx="1009651" cy="1009650"/>
            </a:xfrm>
            <a:custGeom>
              <a:avLst/>
              <a:gdLst>
                <a:gd name="connsiteX0" fmla="*/ 992981 w 1009650"/>
                <a:gd name="connsiteY0" fmla="*/ 507206 h 1009650"/>
                <a:gd name="connsiteX1" fmla="*/ 507206 w 1009650"/>
                <a:gd name="connsiteY1" fmla="*/ 992981 h 1009650"/>
                <a:gd name="connsiteX2" fmla="*/ 21431 w 1009650"/>
                <a:gd name="connsiteY2" fmla="*/ 507206 h 1009650"/>
                <a:gd name="connsiteX3" fmla="*/ 507206 w 1009650"/>
                <a:gd name="connsiteY3" fmla="*/ 21431 h 1009650"/>
                <a:gd name="connsiteX4" fmla="*/ 992981 w 1009650"/>
                <a:gd name="connsiteY4" fmla="*/ 507206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009650">
                  <a:moveTo>
                    <a:pt x="992981" y="507206"/>
                  </a:moveTo>
                  <a:cubicBezTo>
                    <a:pt x="992981" y="775492"/>
                    <a:pt x="775492" y="992981"/>
                    <a:pt x="507206" y="992981"/>
                  </a:cubicBezTo>
                  <a:cubicBezTo>
                    <a:pt x="238920" y="992981"/>
                    <a:pt x="21431" y="775492"/>
                    <a:pt x="21431" y="507206"/>
                  </a:cubicBezTo>
                  <a:cubicBezTo>
                    <a:pt x="21431" y="238920"/>
                    <a:pt x="238920" y="21431"/>
                    <a:pt x="507206" y="21431"/>
                  </a:cubicBezTo>
                  <a:cubicBezTo>
                    <a:pt x="775492" y="21431"/>
                    <a:pt x="992981" y="238920"/>
                    <a:pt x="992981" y="507206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CB68324-F50B-498F-AEEA-EED7E2712CC2}"/>
                </a:ext>
              </a:extLst>
            </p:cNvPr>
            <p:cNvSpPr/>
            <p:nvPr/>
          </p:nvSpPr>
          <p:spPr>
            <a:xfrm>
              <a:off x="6408775" y="4110979"/>
              <a:ext cx="971551" cy="742950"/>
            </a:xfrm>
            <a:custGeom>
              <a:avLst/>
              <a:gdLst>
                <a:gd name="connsiteX0" fmla="*/ 909161 w 971550"/>
                <a:gd name="connsiteY0" fmla="*/ 312896 h 742950"/>
                <a:gd name="connsiteX1" fmla="*/ 718661 w 971550"/>
                <a:gd name="connsiteY1" fmla="*/ 322421 h 742950"/>
                <a:gd name="connsiteX2" fmla="*/ 371951 w 971550"/>
                <a:gd name="connsiteY2" fmla="*/ 21431 h 742950"/>
                <a:gd name="connsiteX3" fmla="*/ 21431 w 971550"/>
                <a:gd name="connsiteY3" fmla="*/ 371951 h 742950"/>
                <a:gd name="connsiteX4" fmla="*/ 371951 w 971550"/>
                <a:gd name="connsiteY4" fmla="*/ 722471 h 742950"/>
                <a:gd name="connsiteX5" fmla="*/ 718661 w 971550"/>
                <a:gd name="connsiteY5" fmla="*/ 422434 h 742950"/>
                <a:gd name="connsiteX6" fmla="*/ 909161 w 971550"/>
                <a:gd name="connsiteY6" fmla="*/ 431959 h 742950"/>
                <a:gd name="connsiteX7" fmla="*/ 959644 w 971550"/>
                <a:gd name="connsiteY7" fmla="*/ 371951 h 742950"/>
                <a:gd name="connsiteX8" fmla="*/ 909161 w 971550"/>
                <a:gd name="connsiteY8" fmla="*/ 31289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742950">
                  <a:moveTo>
                    <a:pt x="909161" y="312896"/>
                  </a:moveTo>
                  <a:lnTo>
                    <a:pt x="718661" y="322421"/>
                  </a:lnTo>
                  <a:cubicBezTo>
                    <a:pt x="693896" y="151924"/>
                    <a:pt x="548164" y="21431"/>
                    <a:pt x="371951" y="21431"/>
                  </a:cubicBezTo>
                  <a:cubicBezTo>
                    <a:pt x="178594" y="21431"/>
                    <a:pt x="21431" y="178594"/>
                    <a:pt x="21431" y="371951"/>
                  </a:cubicBezTo>
                  <a:cubicBezTo>
                    <a:pt x="21431" y="565309"/>
                    <a:pt x="178594" y="722471"/>
                    <a:pt x="371951" y="722471"/>
                  </a:cubicBezTo>
                  <a:cubicBezTo>
                    <a:pt x="548164" y="722471"/>
                    <a:pt x="694849" y="591979"/>
                    <a:pt x="718661" y="422434"/>
                  </a:cubicBezTo>
                  <a:lnTo>
                    <a:pt x="909161" y="431959"/>
                  </a:lnTo>
                  <a:cubicBezTo>
                    <a:pt x="936784" y="431959"/>
                    <a:pt x="959644" y="399574"/>
                    <a:pt x="959644" y="371951"/>
                  </a:cubicBezTo>
                  <a:cubicBezTo>
                    <a:pt x="959644" y="344329"/>
                    <a:pt x="936784" y="312896"/>
                    <a:pt x="909161" y="312896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3BB5436-8406-4D9E-B419-4F059BFB1D9C}"/>
                </a:ext>
              </a:extLst>
            </p:cNvPr>
            <p:cNvSpPr/>
            <p:nvPr/>
          </p:nvSpPr>
          <p:spPr>
            <a:xfrm>
              <a:off x="6481160" y="4184325"/>
              <a:ext cx="590551" cy="590549"/>
            </a:xfrm>
            <a:custGeom>
              <a:avLst/>
              <a:gdLst>
                <a:gd name="connsiteX0" fmla="*/ 577691 w 590550"/>
                <a:gd name="connsiteY0" fmla="*/ 299561 h 590550"/>
                <a:gd name="connsiteX1" fmla="*/ 299561 w 590550"/>
                <a:gd name="connsiteY1" fmla="*/ 577691 h 590550"/>
                <a:gd name="connsiteX2" fmla="*/ 21431 w 590550"/>
                <a:gd name="connsiteY2" fmla="*/ 299561 h 590550"/>
                <a:gd name="connsiteX3" fmla="*/ 299561 w 590550"/>
                <a:gd name="connsiteY3" fmla="*/ 21431 h 590550"/>
                <a:gd name="connsiteX4" fmla="*/ 577691 w 590550"/>
                <a:gd name="connsiteY4" fmla="*/ 299561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550" h="590550">
                  <a:moveTo>
                    <a:pt x="577691" y="299561"/>
                  </a:moveTo>
                  <a:cubicBezTo>
                    <a:pt x="577691" y="453168"/>
                    <a:pt x="453168" y="577691"/>
                    <a:pt x="299561" y="577691"/>
                  </a:cubicBezTo>
                  <a:cubicBezTo>
                    <a:pt x="145954" y="577691"/>
                    <a:pt x="21431" y="453168"/>
                    <a:pt x="21431" y="299561"/>
                  </a:cubicBezTo>
                  <a:cubicBezTo>
                    <a:pt x="21431" y="145954"/>
                    <a:pt x="145954" y="21431"/>
                    <a:pt x="299561" y="21431"/>
                  </a:cubicBezTo>
                  <a:cubicBezTo>
                    <a:pt x="453168" y="21431"/>
                    <a:pt x="577691" y="145954"/>
                    <a:pt x="577691" y="299561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EA4DC2A-C2FA-465C-A3A6-D5BD099CF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018809"/>
              </p:ext>
            </p:extLst>
          </p:nvPr>
        </p:nvGraphicFramePr>
        <p:xfrm>
          <a:off x="7792660" y="2779628"/>
          <a:ext cx="2206474" cy="228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462F4F-5371-4028-8DC7-3CE623D6BF77}"/>
              </a:ext>
            </a:extLst>
          </p:cNvPr>
          <p:cNvSpPr txBox="1"/>
          <p:nvPr/>
        </p:nvSpPr>
        <p:spPr>
          <a:xfrm>
            <a:off x="8090759" y="3991775"/>
            <a:ext cx="16102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COFFEE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aphic 3">
            <a:extLst>
              <a:ext uri="{FF2B5EF4-FFF2-40B4-BE49-F238E27FC236}">
                <a16:creationId xmlns:a16="http://schemas.microsoft.com/office/drawing/2014/main" id="{CA790565-F4FA-44AA-82C5-39327A15B6B6}"/>
              </a:ext>
            </a:extLst>
          </p:cNvPr>
          <p:cNvGrpSpPr/>
          <p:nvPr/>
        </p:nvGrpSpPr>
        <p:grpSpPr>
          <a:xfrm>
            <a:off x="8573298" y="3374225"/>
            <a:ext cx="602453" cy="620886"/>
            <a:chOff x="564614" y="1241658"/>
            <a:chExt cx="1797856" cy="1852863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4D032A8-A6A6-446D-9DF5-F12D3388A3DB}"/>
                </a:ext>
              </a:extLst>
            </p:cNvPr>
            <p:cNvSpPr/>
            <p:nvPr/>
          </p:nvSpPr>
          <p:spPr>
            <a:xfrm>
              <a:off x="564614" y="1607320"/>
              <a:ext cx="791809" cy="848264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DC3E76-3D67-4F51-8B53-B09CA5583407}"/>
                </a:ext>
              </a:extLst>
            </p:cNvPr>
            <p:cNvSpPr/>
            <p:nvPr/>
          </p:nvSpPr>
          <p:spPr>
            <a:xfrm>
              <a:off x="1745904" y="2483559"/>
              <a:ext cx="413999" cy="609418"/>
            </a:xfrm>
            <a:custGeom>
              <a:avLst/>
              <a:gdLst>
                <a:gd name="connsiteX0" fmla="*/ 15833 w 413999"/>
                <a:gd name="connsiteY0" fmla="*/ 610672 h 609418"/>
                <a:gd name="connsiteX1" fmla="*/ 12503 w 413999"/>
                <a:gd name="connsiteY1" fmla="*/ 609370 h 609418"/>
                <a:gd name="connsiteX2" fmla="*/ 54 w 413999"/>
                <a:gd name="connsiteY2" fmla="*/ 594894 h 609418"/>
                <a:gd name="connsiteX3" fmla="*/ 17136 w 413999"/>
                <a:gd name="connsiteY3" fmla="*/ 537137 h 609418"/>
                <a:gd name="connsiteX4" fmla="*/ 86184 w 413999"/>
                <a:gd name="connsiteY4" fmla="*/ 430453 h 609418"/>
                <a:gd name="connsiteX5" fmla="*/ 168694 w 413999"/>
                <a:gd name="connsiteY5" fmla="*/ 310016 h 609418"/>
                <a:gd name="connsiteX6" fmla="*/ 208791 w 413999"/>
                <a:gd name="connsiteY6" fmla="*/ 208833 h 609418"/>
                <a:gd name="connsiteX7" fmla="*/ 259889 w 413999"/>
                <a:gd name="connsiteY7" fmla="*/ 70736 h 609418"/>
                <a:gd name="connsiteX8" fmla="*/ 289420 w 413999"/>
                <a:gd name="connsiteY8" fmla="*/ 22967 h 609418"/>
                <a:gd name="connsiteX9" fmla="*/ 365271 w 413999"/>
                <a:gd name="connsiteY9" fmla="*/ 21230 h 609418"/>
                <a:gd name="connsiteX10" fmla="*/ 412316 w 413999"/>
                <a:gd name="connsiteY10" fmla="*/ 128059 h 609418"/>
                <a:gd name="connsiteX11" fmla="*/ 379747 w 413999"/>
                <a:gd name="connsiteY11" fmla="*/ 327532 h 609418"/>
                <a:gd name="connsiteX12" fmla="*/ 262206 w 413999"/>
                <a:gd name="connsiteY12" fmla="*/ 488499 h 609418"/>
                <a:gd name="connsiteX13" fmla="*/ 139598 w 413999"/>
                <a:gd name="connsiteY13" fmla="*/ 578537 h 609418"/>
                <a:gd name="connsiteX14" fmla="*/ 44639 w 413999"/>
                <a:gd name="connsiteY14" fmla="*/ 609225 h 609418"/>
                <a:gd name="connsiteX15" fmla="*/ 40586 w 413999"/>
                <a:gd name="connsiteY15" fmla="*/ 610383 h 609418"/>
                <a:gd name="connsiteX16" fmla="*/ 15833 w 413999"/>
                <a:gd name="connsiteY16" fmla="*/ 610672 h 6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3999" h="609418">
                  <a:moveTo>
                    <a:pt x="15833" y="610672"/>
                  </a:moveTo>
                  <a:cubicBezTo>
                    <a:pt x="14675" y="610238"/>
                    <a:pt x="13661" y="609514"/>
                    <a:pt x="12503" y="609370"/>
                  </a:cubicBezTo>
                  <a:cubicBezTo>
                    <a:pt x="199" y="608356"/>
                    <a:pt x="-235" y="609659"/>
                    <a:pt x="54" y="594894"/>
                  </a:cubicBezTo>
                  <a:cubicBezTo>
                    <a:pt x="489" y="574194"/>
                    <a:pt x="8016" y="555376"/>
                    <a:pt x="17136" y="537137"/>
                  </a:cubicBezTo>
                  <a:cubicBezTo>
                    <a:pt x="36098" y="498922"/>
                    <a:pt x="61865" y="465194"/>
                    <a:pt x="86184" y="430453"/>
                  </a:cubicBezTo>
                  <a:cubicBezTo>
                    <a:pt x="114121" y="390645"/>
                    <a:pt x="142059" y="350692"/>
                    <a:pt x="168694" y="310016"/>
                  </a:cubicBezTo>
                  <a:cubicBezTo>
                    <a:pt x="188815" y="279184"/>
                    <a:pt x="197500" y="243429"/>
                    <a:pt x="208791" y="208833"/>
                  </a:cubicBezTo>
                  <a:cubicBezTo>
                    <a:pt x="223846" y="162077"/>
                    <a:pt x="238032" y="114887"/>
                    <a:pt x="259889" y="70736"/>
                  </a:cubicBezTo>
                  <a:cubicBezTo>
                    <a:pt x="268141" y="53945"/>
                    <a:pt x="277839" y="37443"/>
                    <a:pt x="289420" y="22967"/>
                  </a:cubicBezTo>
                  <a:cubicBezTo>
                    <a:pt x="313449" y="-7286"/>
                    <a:pt x="339360" y="-7431"/>
                    <a:pt x="365271" y="21230"/>
                  </a:cubicBezTo>
                  <a:cubicBezTo>
                    <a:pt x="392485" y="51629"/>
                    <a:pt x="406960" y="88107"/>
                    <a:pt x="412316" y="128059"/>
                  </a:cubicBezTo>
                  <a:cubicBezTo>
                    <a:pt x="421726" y="197831"/>
                    <a:pt x="405803" y="263405"/>
                    <a:pt x="379747" y="327532"/>
                  </a:cubicBezTo>
                  <a:cubicBezTo>
                    <a:pt x="353980" y="391079"/>
                    <a:pt x="312001" y="442612"/>
                    <a:pt x="262206" y="488499"/>
                  </a:cubicBezTo>
                  <a:cubicBezTo>
                    <a:pt x="224714" y="523096"/>
                    <a:pt x="185051" y="554797"/>
                    <a:pt x="139598" y="578537"/>
                  </a:cubicBezTo>
                  <a:cubicBezTo>
                    <a:pt x="109779" y="594170"/>
                    <a:pt x="78512" y="606040"/>
                    <a:pt x="44639" y="609225"/>
                  </a:cubicBezTo>
                  <a:cubicBezTo>
                    <a:pt x="43191" y="609370"/>
                    <a:pt x="41889" y="610093"/>
                    <a:pt x="40586" y="610383"/>
                  </a:cubicBezTo>
                  <a:cubicBezTo>
                    <a:pt x="32190" y="610672"/>
                    <a:pt x="24084" y="610672"/>
                    <a:pt x="15833" y="610672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CEF067-4637-4BF0-931A-C8368250DCAA}"/>
                </a:ext>
              </a:extLst>
            </p:cNvPr>
            <p:cNvSpPr/>
            <p:nvPr/>
          </p:nvSpPr>
          <p:spPr>
            <a:xfrm>
              <a:off x="646835" y="1445034"/>
              <a:ext cx="790362" cy="858397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6769C8-BF04-422E-8987-33998B4288E8}"/>
                </a:ext>
              </a:extLst>
            </p:cNvPr>
            <p:cNvSpPr/>
            <p:nvPr/>
          </p:nvSpPr>
          <p:spPr>
            <a:xfrm>
              <a:off x="1716574" y="1255866"/>
              <a:ext cx="366230" cy="898928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C46952-135A-4243-8471-EBD4B8100F29}"/>
                </a:ext>
              </a:extLst>
            </p:cNvPr>
            <p:cNvSpPr/>
            <p:nvPr/>
          </p:nvSpPr>
          <p:spPr>
            <a:xfrm>
              <a:off x="1996404" y="1241624"/>
              <a:ext cx="364782" cy="903271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E8357AA-ADE4-4751-941F-D3BE86B23291}"/>
                </a:ext>
              </a:extLst>
            </p:cNvPr>
            <p:cNvSpPr/>
            <p:nvPr/>
          </p:nvSpPr>
          <p:spPr>
            <a:xfrm>
              <a:off x="1599612" y="2464952"/>
              <a:ext cx="411104" cy="610866"/>
            </a:xfrm>
            <a:custGeom>
              <a:avLst/>
              <a:gdLst>
                <a:gd name="connsiteX0" fmla="*/ 0 w 411103"/>
                <a:gd name="connsiteY0" fmla="*/ 436756 h 610865"/>
                <a:gd name="connsiteX1" fmla="*/ 39518 w 411103"/>
                <a:gd name="connsiteY1" fmla="*/ 273472 h 610865"/>
                <a:gd name="connsiteX2" fmla="*/ 272139 w 411103"/>
                <a:gd name="connsiteY2" fmla="*/ 32600 h 610865"/>
                <a:gd name="connsiteX3" fmla="*/ 369994 w 411103"/>
                <a:gd name="connsiteY3" fmla="*/ 609 h 610865"/>
                <a:gd name="connsiteX4" fmla="*/ 394312 w 411103"/>
                <a:gd name="connsiteY4" fmla="*/ 1188 h 610865"/>
                <a:gd name="connsiteX5" fmla="*/ 412262 w 411103"/>
                <a:gd name="connsiteY5" fmla="*/ 23625 h 610865"/>
                <a:gd name="connsiteX6" fmla="*/ 405603 w 411103"/>
                <a:gd name="connsiteY6" fmla="*/ 53734 h 610865"/>
                <a:gd name="connsiteX7" fmla="*/ 356242 w 411103"/>
                <a:gd name="connsiteY7" fmla="*/ 140153 h 610865"/>
                <a:gd name="connsiteX8" fmla="*/ 287773 w 411103"/>
                <a:gd name="connsiteY8" fmla="*/ 235257 h 610865"/>
                <a:gd name="connsiteX9" fmla="*/ 209316 w 411103"/>
                <a:gd name="connsiteY9" fmla="*/ 388118 h 610865"/>
                <a:gd name="connsiteX10" fmla="*/ 157349 w 411103"/>
                <a:gd name="connsiteY10" fmla="*/ 534466 h 610865"/>
                <a:gd name="connsiteX11" fmla="*/ 134043 w 411103"/>
                <a:gd name="connsiteY11" fmla="*/ 578471 h 610865"/>
                <a:gd name="connsiteX12" fmla="*/ 117396 w 411103"/>
                <a:gd name="connsiteY12" fmla="*/ 598302 h 610865"/>
                <a:gd name="connsiteX13" fmla="*/ 63982 w 411103"/>
                <a:gd name="connsiteY13" fmla="*/ 602935 h 610865"/>
                <a:gd name="connsiteX14" fmla="*/ 22003 w 411103"/>
                <a:gd name="connsiteY14" fmla="*/ 549810 h 610865"/>
                <a:gd name="connsiteX15" fmla="*/ 0 w 411103"/>
                <a:gd name="connsiteY15" fmla="*/ 436756 h 6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103" h="610865">
                  <a:moveTo>
                    <a:pt x="0" y="436756"/>
                  </a:moveTo>
                  <a:cubicBezTo>
                    <a:pt x="290" y="378130"/>
                    <a:pt x="14475" y="324281"/>
                    <a:pt x="39518" y="273472"/>
                  </a:cubicBezTo>
                  <a:cubicBezTo>
                    <a:pt x="91196" y="168380"/>
                    <a:pt x="167916" y="87028"/>
                    <a:pt x="272139" y="32600"/>
                  </a:cubicBezTo>
                  <a:cubicBezTo>
                    <a:pt x="302827" y="16532"/>
                    <a:pt x="335397" y="5097"/>
                    <a:pt x="369994" y="609"/>
                  </a:cubicBezTo>
                  <a:cubicBezTo>
                    <a:pt x="377955" y="-404"/>
                    <a:pt x="386496" y="-114"/>
                    <a:pt x="394312" y="1188"/>
                  </a:cubicBezTo>
                  <a:cubicBezTo>
                    <a:pt x="406617" y="3360"/>
                    <a:pt x="413275" y="11176"/>
                    <a:pt x="412262" y="23625"/>
                  </a:cubicBezTo>
                  <a:cubicBezTo>
                    <a:pt x="411393" y="33758"/>
                    <a:pt x="409367" y="44181"/>
                    <a:pt x="405603" y="53734"/>
                  </a:cubicBezTo>
                  <a:cubicBezTo>
                    <a:pt x="393589" y="85001"/>
                    <a:pt x="375205" y="112939"/>
                    <a:pt x="356242" y="140153"/>
                  </a:cubicBezTo>
                  <a:cubicBezTo>
                    <a:pt x="333950" y="172144"/>
                    <a:pt x="311802" y="204424"/>
                    <a:pt x="287773" y="235257"/>
                  </a:cubicBezTo>
                  <a:cubicBezTo>
                    <a:pt x="251729" y="281289"/>
                    <a:pt x="227265" y="332822"/>
                    <a:pt x="209316" y="388118"/>
                  </a:cubicBezTo>
                  <a:cubicBezTo>
                    <a:pt x="193393" y="437335"/>
                    <a:pt x="175443" y="485973"/>
                    <a:pt x="157349" y="534466"/>
                  </a:cubicBezTo>
                  <a:cubicBezTo>
                    <a:pt x="151558" y="549954"/>
                    <a:pt x="142584" y="564285"/>
                    <a:pt x="134043" y="578471"/>
                  </a:cubicBezTo>
                  <a:cubicBezTo>
                    <a:pt x="129700" y="585854"/>
                    <a:pt x="123621" y="592512"/>
                    <a:pt x="117396" y="598302"/>
                  </a:cubicBezTo>
                  <a:cubicBezTo>
                    <a:pt x="100749" y="613791"/>
                    <a:pt x="83234" y="615094"/>
                    <a:pt x="63982" y="602935"/>
                  </a:cubicBezTo>
                  <a:cubicBezTo>
                    <a:pt x="43716" y="590196"/>
                    <a:pt x="31267" y="571088"/>
                    <a:pt x="22003" y="549810"/>
                  </a:cubicBezTo>
                  <a:cubicBezTo>
                    <a:pt x="6080" y="513331"/>
                    <a:pt x="579" y="474682"/>
                    <a:pt x="0" y="436756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60400" y="1524000"/>
            <a:ext cx="4191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Knomphing" pitchFamily="2" charset="0"/>
                <a:cs typeface="FC Knomphing" pitchFamily="2" charset="0"/>
              </a:rPr>
              <a:t>นาย</a:t>
            </a:r>
            <a:r>
              <a:rPr lang="th-TH" sz="3200" dirty="0" err="1">
                <a:latin typeface="FC Knomphing" pitchFamily="2" charset="0"/>
                <a:cs typeface="FC Knomphing" pitchFamily="2" charset="0"/>
              </a:rPr>
              <a:t>ภุร</a:t>
            </a:r>
            <a:r>
              <a:rPr lang="th-TH" sz="3200" dirty="0">
                <a:latin typeface="FC Knomphing" pitchFamily="2" charset="0"/>
                <a:cs typeface="FC Knomphing" pitchFamily="2" charset="0"/>
              </a:rPr>
              <a:t>กร </a:t>
            </a:r>
            <a:r>
              <a:rPr lang="th-TH" sz="3200" dirty="0" err="1">
                <a:latin typeface="FC Knomphing" pitchFamily="2" charset="0"/>
                <a:cs typeface="FC Knomphing" pitchFamily="2" charset="0"/>
              </a:rPr>
              <a:t>ลื</a:t>
            </a:r>
            <a:r>
              <a:rPr lang="th-TH" sz="3200" dirty="0">
                <a:latin typeface="FC Knomphing" pitchFamily="2" charset="0"/>
                <a:cs typeface="FC Knomphing" pitchFamily="2" charset="0"/>
              </a:rPr>
              <a:t>อานะ 6140204493</a:t>
            </a:r>
            <a:endParaRPr lang="en-US" sz="3200" dirty="0">
              <a:latin typeface="FC Knomphing" pitchFamily="2" charset="0"/>
              <a:cs typeface="FC Knomph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757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1693064-3324-4580-9F99-5445E218B1FD}"/>
              </a:ext>
            </a:extLst>
          </p:cNvPr>
          <p:cNvGrpSpPr/>
          <p:nvPr/>
        </p:nvGrpSpPr>
        <p:grpSpPr>
          <a:xfrm>
            <a:off x="-1" y="456578"/>
            <a:ext cx="11775143" cy="5944845"/>
            <a:chOff x="778430" y="817270"/>
            <a:chExt cx="7754010" cy="39147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B59814-8486-4AF9-B001-35B42FE2B0DC}"/>
                </a:ext>
              </a:extLst>
            </p:cNvPr>
            <p:cNvCxnSpPr>
              <a:cxnSpLocks/>
            </p:cNvCxnSpPr>
            <p:nvPr/>
          </p:nvCxnSpPr>
          <p:spPr>
            <a:xfrm>
              <a:off x="778430" y="817270"/>
              <a:ext cx="775401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F08C5BD-A81E-4B08-BACA-DC9DB01D8B46}"/>
                </a:ext>
              </a:extLst>
            </p:cNvPr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E572075-1A82-4417-AED4-16046E032A36}"/>
                </a:ext>
              </a:extLst>
            </p:cNvPr>
            <p:cNvCxnSpPr>
              <a:cxnSpLocks/>
            </p:cNvCxnSpPr>
            <p:nvPr/>
          </p:nvCxnSpPr>
          <p:spPr>
            <a:xfrm>
              <a:off x="1752478" y="4731989"/>
              <a:ext cx="6779962" cy="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AD80CB-10CD-41B0-9F43-02D1A14263A1}"/>
              </a:ext>
            </a:extLst>
          </p:cNvPr>
          <p:cNvGrpSpPr/>
          <p:nvPr/>
        </p:nvGrpSpPr>
        <p:grpSpPr>
          <a:xfrm>
            <a:off x="1305195" y="6077167"/>
            <a:ext cx="596540" cy="439966"/>
            <a:chOff x="3921051" y="4890545"/>
            <a:chExt cx="401671" cy="296244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343C144-87AF-472E-9540-ADD54854A905}"/>
                </a:ext>
              </a:extLst>
            </p:cNvPr>
            <p:cNvSpPr/>
            <p:nvPr/>
          </p:nvSpPr>
          <p:spPr>
            <a:xfrm>
              <a:off x="3921051" y="4982020"/>
              <a:ext cx="376332" cy="204769"/>
            </a:xfrm>
            <a:custGeom>
              <a:avLst/>
              <a:gdLst>
                <a:gd name="connsiteX0" fmla="*/ 381193 w 376331"/>
                <a:gd name="connsiteY0" fmla="*/ 140682 h 204768"/>
                <a:gd name="connsiteX1" fmla="*/ 315335 w 376331"/>
                <a:gd name="connsiteY1" fmla="*/ 158392 h 204768"/>
                <a:gd name="connsiteX2" fmla="*/ 179191 w 376331"/>
                <a:gd name="connsiteY2" fmla="*/ 199899 h 204768"/>
                <a:gd name="connsiteX3" fmla="*/ 43048 w 376331"/>
                <a:gd name="connsiteY3" fmla="*/ 182743 h 204768"/>
                <a:gd name="connsiteX4" fmla="*/ 9842 w 376331"/>
                <a:gd name="connsiteY4" fmla="*/ 62649 h 204768"/>
                <a:gd name="connsiteX5" fmla="*/ 109459 w 376331"/>
                <a:gd name="connsiteY5" fmla="*/ 665 h 204768"/>
                <a:gd name="connsiteX6" fmla="*/ 143772 w 376331"/>
                <a:gd name="connsiteY6" fmla="*/ 18928 h 204768"/>
                <a:gd name="connsiteX7" fmla="*/ 191367 w 376331"/>
                <a:gd name="connsiteY7" fmla="*/ 73717 h 204768"/>
                <a:gd name="connsiteX8" fmla="*/ 225126 w 376331"/>
                <a:gd name="connsiteY8" fmla="*/ 110797 h 204768"/>
                <a:gd name="connsiteX9" fmla="*/ 254458 w 376331"/>
                <a:gd name="connsiteY9" fmla="*/ 122419 h 204768"/>
                <a:gd name="connsiteX10" fmla="*/ 380639 w 376331"/>
                <a:gd name="connsiteY10" fmla="*/ 134595 h 204768"/>
                <a:gd name="connsiteX11" fmla="*/ 381193 w 376331"/>
                <a:gd name="connsiteY11" fmla="*/ 140682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331" h="204768">
                  <a:moveTo>
                    <a:pt x="381193" y="140682"/>
                  </a:moveTo>
                  <a:cubicBezTo>
                    <a:pt x="359056" y="146770"/>
                    <a:pt x="337472" y="152304"/>
                    <a:pt x="315335" y="158392"/>
                  </a:cubicBezTo>
                  <a:cubicBezTo>
                    <a:pt x="269954" y="172228"/>
                    <a:pt x="225126" y="187170"/>
                    <a:pt x="179191" y="199899"/>
                  </a:cubicBezTo>
                  <a:cubicBezTo>
                    <a:pt x="132150" y="212628"/>
                    <a:pt x="85662" y="213735"/>
                    <a:pt x="43048" y="182743"/>
                  </a:cubicBezTo>
                  <a:cubicBezTo>
                    <a:pt x="-2333" y="150644"/>
                    <a:pt x="-8974" y="119652"/>
                    <a:pt x="9842" y="62649"/>
                  </a:cubicBezTo>
                  <a:cubicBezTo>
                    <a:pt x="24231" y="18928"/>
                    <a:pt x="63525" y="-4316"/>
                    <a:pt x="109459" y="665"/>
                  </a:cubicBezTo>
                  <a:cubicBezTo>
                    <a:pt x="121635" y="1772"/>
                    <a:pt x="134364" y="10073"/>
                    <a:pt x="143772" y="18928"/>
                  </a:cubicBezTo>
                  <a:cubicBezTo>
                    <a:pt x="160928" y="36084"/>
                    <a:pt x="175871" y="55454"/>
                    <a:pt x="191367" y="73717"/>
                  </a:cubicBezTo>
                  <a:cubicBezTo>
                    <a:pt x="202436" y="86446"/>
                    <a:pt x="212397" y="100282"/>
                    <a:pt x="225126" y="110797"/>
                  </a:cubicBezTo>
                  <a:cubicBezTo>
                    <a:pt x="232874" y="117438"/>
                    <a:pt x="244496" y="121312"/>
                    <a:pt x="254458" y="122419"/>
                  </a:cubicBezTo>
                  <a:cubicBezTo>
                    <a:pt x="296519" y="127400"/>
                    <a:pt x="338579" y="130720"/>
                    <a:pt x="380639" y="134595"/>
                  </a:cubicBezTo>
                  <a:cubicBezTo>
                    <a:pt x="380639" y="137362"/>
                    <a:pt x="381193" y="139022"/>
                    <a:pt x="381193" y="14068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7FF369-C477-49EF-8882-150E6D10A456}"/>
                </a:ext>
              </a:extLst>
            </p:cNvPr>
            <p:cNvSpPr/>
            <p:nvPr/>
          </p:nvSpPr>
          <p:spPr>
            <a:xfrm>
              <a:off x="4062610" y="4890545"/>
              <a:ext cx="260112" cy="221372"/>
            </a:xfrm>
            <a:custGeom>
              <a:avLst/>
              <a:gdLst>
                <a:gd name="connsiteX0" fmla="*/ 0 w 260111"/>
                <a:gd name="connsiteY0" fmla="*/ 62808 h 221371"/>
                <a:gd name="connsiteX1" fmla="*/ 46488 w 260111"/>
                <a:gd name="connsiteY1" fmla="*/ 3038 h 221371"/>
                <a:gd name="connsiteX2" fmla="*/ 167135 w 260111"/>
                <a:gd name="connsiteY2" fmla="*/ 50633 h 221371"/>
                <a:gd name="connsiteX3" fmla="*/ 258451 w 260111"/>
                <a:gd name="connsiteY3" fmla="*/ 207807 h 221371"/>
                <a:gd name="connsiteX4" fmla="*/ 259005 w 260111"/>
                <a:gd name="connsiteY4" fmla="*/ 222196 h 221371"/>
                <a:gd name="connsiteX5" fmla="*/ 245169 w 260111"/>
                <a:gd name="connsiteY5" fmla="*/ 224410 h 221371"/>
                <a:gd name="connsiteX6" fmla="*/ 154407 w 260111"/>
                <a:gd name="connsiteY6" fmla="*/ 210574 h 221371"/>
                <a:gd name="connsiteX7" fmla="*/ 147212 w 260111"/>
                <a:gd name="connsiteY7" fmla="*/ 210020 h 221371"/>
                <a:gd name="connsiteX8" fmla="*/ 59770 w 260111"/>
                <a:gd name="connsiteY8" fmla="*/ 167960 h 221371"/>
                <a:gd name="connsiteX9" fmla="*/ 2767 w 260111"/>
                <a:gd name="connsiteY9" fmla="*/ 73877 h 221371"/>
                <a:gd name="connsiteX10" fmla="*/ 0 w 260111"/>
                <a:gd name="connsiteY10" fmla="*/ 62808 h 22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111" h="221371">
                  <a:moveTo>
                    <a:pt x="0" y="62808"/>
                  </a:moveTo>
                  <a:cubicBezTo>
                    <a:pt x="0" y="33477"/>
                    <a:pt x="19923" y="8572"/>
                    <a:pt x="46488" y="3038"/>
                  </a:cubicBezTo>
                  <a:cubicBezTo>
                    <a:pt x="97403" y="-8031"/>
                    <a:pt x="139464" y="11893"/>
                    <a:pt x="167135" y="50633"/>
                  </a:cubicBezTo>
                  <a:cubicBezTo>
                    <a:pt x="202002" y="99888"/>
                    <a:pt x="228566" y="154678"/>
                    <a:pt x="258451" y="207807"/>
                  </a:cubicBezTo>
                  <a:cubicBezTo>
                    <a:pt x="260665" y="211681"/>
                    <a:pt x="261218" y="218875"/>
                    <a:pt x="259005" y="222196"/>
                  </a:cubicBezTo>
                  <a:cubicBezTo>
                    <a:pt x="257345" y="224963"/>
                    <a:pt x="249596" y="224963"/>
                    <a:pt x="245169" y="224410"/>
                  </a:cubicBezTo>
                  <a:cubicBezTo>
                    <a:pt x="214730" y="219982"/>
                    <a:pt x="184845" y="215555"/>
                    <a:pt x="154407" y="210574"/>
                  </a:cubicBezTo>
                  <a:cubicBezTo>
                    <a:pt x="152193" y="210020"/>
                    <a:pt x="149979" y="210020"/>
                    <a:pt x="147212" y="210020"/>
                  </a:cubicBezTo>
                  <a:cubicBezTo>
                    <a:pt x="112346" y="208360"/>
                    <a:pt x="81354" y="202273"/>
                    <a:pt x="59770" y="167960"/>
                  </a:cubicBezTo>
                  <a:cubicBezTo>
                    <a:pt x="39847" y="136968"/>
                    <a:pt x="13282" y="110403"/>
                    <a:pt x="2767" y="73877"/>
                  </a:cubicBezTo>
                  <a:cubicBezTo>
                    <a:pt x="1660" y="69450"/>
                    <a:pt x="553" y="65022"/>
                    <a:pt x="0" y="62808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767386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latin typeface="Bradley Hand ITC" pitchFamily="66" charset="0"/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latin typeface="Bradley Hand ITC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37555"/>
      </p:ext>
    </p:extLst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Cover and End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7519</TotalTime>
  <Words>124</Words>
  <Application>Microsoft Office PowerPoint</Application>
  <PresentationFormat>แบบจอกว้าง</PresentationFormat>
  <Paragraphs>17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7" baseType="lpstr">
      <vt:lpstr>맑은 고딕</vt:lpstr>
      <vt:lpstr>Agency FB</vt:lpstr>
      <vt:lpstr>Arial</vt:lpstr>
      <vt:lpstr>Arial Nova</vt:lpstr>
      <vt:lpstr>Bradley Hand ITC</vt:lpstr>
      <vt:lpstr>FC Knomphing</vt:lpstr>
      <vt:lpstr>JasmineUPC</vt:lpstr>
      <vt:lpstr>Cover and End Slide Master</vt:lpstr>
      <vt:lpstr>Contents Slide Master</vt:lpstr>
      <vt:lpstr>Section Break Slide Master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Konzi</cp:lastModifiedBy>
  <cp:revision>112</cp:revision>
  <dcterms:created xsi:type="dcterms:W3CDTF">2018-04-24T17:14:44Z</dcterms:created>
  <dcterms:modified xsi:type="dcterms:W3CDTF">2020-05-01T10:14:48Z</dcterms:modified>
</cp:coreProperties>
</file>