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14B66F3-FFB1-4793-9EA5-E87B13C08CE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920240" y="2011680"/>
            <a:ext cx="173736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Data Custodian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303520" y="2011680"/>
            <a:ext cx="1737360" cy="914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Researcher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43" name="Line 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LibreOffice/6.3.3.2.0$Linux_X86_64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2020-04-05T21:55:44Z</dcterms:created>
  <dc:creator>Lars Vilhuber</dc:creator>
  <dc:description/>
  <dc:language>en-US</dc:language>
  <cp:lastModifiedBy>Lars Vilhuber</cp:lastModifiedBy>
  <dcterms:modified xsi:type="dcterms:W3CDTF">2020-04-05T21:59:49Z</dcterms:modified>
  <cp:revision>1</cp:revision>
  <dc:subject/>
  <dc:title/>
</cp:coreProperties>
</file>