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6FD1F-2F23-4047-B71E-6DC081FE3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C1A54-8AC2-4341-8400-B41AA1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54D64-BF19-4E4A-9DC5-45A96847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CF566-689F-4BDD-83C7-28D83A12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C3697-E4FF-4DA0-BEB1-14B7E9BA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7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9D7A4-D84B-4DDD-BC2B-FE3019B5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EA22B-ACA4-434F-A6BE-49C57F71F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43183-D38A-4CF4-B551-2B82F987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53579-F43B-40AC-961F-751BF94E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60CD5-37CE-4539-8E6B-1B27A1C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1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70A1FF-5B34-409F-AA98-A0A1BB68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EAB09-7292-48DB-8928-14DFE0C4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7213E-E5BE-49BE-A61B-217D23AC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3B540-24D7-4331-8E86-402411DD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16FC-43D1-446E-AF90-D8383E6A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2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080DE-83FF-4C25-A8A9-9D84EE76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5E841-4462-4422-AD30-59BAD829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460AD-58FB-401A-B7D0-1C0F6764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18E1D-B465-4B81-A1F1-19BA7ED3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EA569-8807-4403-AE00-A9A488D0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D3AFF-6D28-44A2-933B-D18B6FF8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3FF49-8940-49DE-AE56-F48899BE4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2CF41-9470-43DC-92DE-CD3293E8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B6FDD-E2AC-4B34-A167-E296D42C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99FAF-140D-4EE4-B3C3-2D3EAD1B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9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8A84-C66E-4542-9732-A3FEABE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6EB5D-B6A2-45C4-AB5E-200C6150B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F7E2A-F2FE-4BF3-A766-B90F0BF3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36A58-8ECD-4DF6-8AB2-4BFCD617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0A9B4-082F-41E3-992E-0783C4AC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0C4AE-7741-4E56-81DA-150148CC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6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46D2F-A938-49CB-BAB3-1B66569B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9AD5B-7AAD-460B-93D1-212CD124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E1EDD-2B3D-43CA-93A6-20793FEF9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8C4644-007F-462C-A5D0-FC389A73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3964B-1DC9-460B-9C66-706541694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F715B9-2630-45BD-A359-7346900F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E26872-3289-4ED2-96E7-13F35A57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229995-1276-4B98-9B92-3984E386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534A-2CC1-49E3-AC4D-48ACBCB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954A0-55EF-42C6-B8A9-801B7270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A9075-5B16-4AFB-9EC2-8CF8A8D9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43D68-60BC-4B01-A52A-15DE1E96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9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9D056B-3098-46CB-B451-77EE7134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C82F00-1652-42FB-8770-0544B674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34840-1063-41A3-930F-74090B2B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0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D404D-C627-43D8-80BF-0C030718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56736-C183-4967-9A32-98325601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F01A4-7F33-4CAD-B62A-28142F252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BC1EA-E467-4322-B42A-D06A03AB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7B505-B4B1-4383-8141-F10B74DE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79007-4CE1-4BD3-A413-48B0EDD7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0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8D2BF-B3FB-4182-90DB-5E6F90F0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57E0E-756B-4A66-BF7A-3AD0E7E19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8F7D0-3FBF-42A8-8AA9-12D233D8B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EEB91-C620-44E6-A9EE-46ABCBDE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4BA17-E9E1-4735-A7A5-DBCA07B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CE41A-74B5-4B75-97F7-E08A7DAE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EDC11-ECBE-46BA-93E7-C88C1908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3BDEA-7270-4F17-95DA-6E93FB71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BF236-2FFD-44AF-A915-48EC1AEA8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EF24-2CBC-4886-86B3-A7B547FEAD3A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3EACA-CC8B-44A0-AE56-02EF23E40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3A42-8731-41D1-9E8A-34695AFAC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8D6-0EAF-45A8-8EF1-5C3EB5C1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BD9C59-0B60-4B9F-9F77-EF978D3C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73" y="2049981"/>
            <a:ext cx="1238307" cy="128150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935B1F-EB63-4F45-BE31-156C1D0C934F}"/>
              </a:ext>
            </a:extLst>
          </p:cNvPr>
          <p:cNvSpPr/>
          <p:nvPr/>
        </p:nvSpPr>
        <p:spPr>
          <a:xfrm>
            <a:off x="1175846" y="3456708"/>
            <a:ext cx="1484226" cy="3486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Series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76B86F-E39C-4DE3-B6EC-85D7B54B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46" y="2049981"/>
            <a:ext cx="3374257" cy="15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준혁</dc:creator>
  <cp:lastModifiedBy>박 준혁</cp:lastModifiedBy>
  <cp:revision>1</cp:revision>
  <dcterms:created xsi:type="dcterms:W3CDTF">2022-02-09T06:44:53Z</dcterms:created>
  <dcterms:modified xsi:type="dcterms:W3CDTF">2022-02-09T07:49:38Z</dcterms:modified>
</cp:coreProperties>
</file>