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6858000" cy="12192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2160"/>
        <p:guide pos="38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57250" y="6403623"/>
            <a:ext cx="5143500" cy="29435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4907756" y="649111"/>
            <a:ext cx="1478756" cy="10332156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71487" y="649111"/>
            <a:ext cx="4350543" cy="10332156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67915" y="3039534"/>
            <a:ext cx="5915025" cy="5071532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915" y="8159045"/>
            <a:ext cx="5915025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71487" y="3245555"/>
            <a:ext cx="2914650" cy="773571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3471862" y="3245555"/>
            <a:ext cx="2914650" cy="773571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72380" y="649111"/>
            <a:ext cx="5915025" cy="235655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2380" y="2988734"/>
            <a:ext cx="2901255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72380" y="4453466"/>
            <a:ext cx="2901255" cy="655037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3471862" y="2988734"/>
            <a:ext cx="2915543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3471862" y="4453466"/>
            <a:ext cx="2915543" cy="655037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72380" y="812800"/>
            <a:ext cx="2211883" cy="28448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915543" y="1755422"/>
            <a:ext cx="3471862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72380" y="3657600"/>
            <a:ext cx="2211883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72380" y="812800"/>
            <a:ext cx="2211883" cy="28448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2915543" y="1755422"/>
            <a:ext cx="3471862" cy="866422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72380" y="3657600"/>
            <a:ext cx="2211883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71487" y="649111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1487" y="3245555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71487" y="11300177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271712" y="11300177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843462" y="11300177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1756556" name=""/>
          <p:cNvSpPr/>
          <p:nvPr/>
        </p:nvSpPr>
        <p:spPr bwMode="auto">
          <a:xfrm flipH="0" flipV="0">
            <a:off x="432966" y="1095634"/>
            <a:ext cx="2868602" cy="218519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747327" name=""/>
          <p:cNvSpPr/>
          <p:nvPr/>
        </p:nvSpPr>
        <p:spPr bwMode="auto">
          <a:xfrm flipH="0" flipV="0">
            <a:off x="432966" y="1095634"/>
            <a:ext cx="2868602" cy="66530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0955196" name=""/>
          <p:cNvSpPr txBox="1"/>
          <p:nvPr/>
        </p:nvSpPr>
        <p:spPr bwMode="auto">
          <a:xfrm flipH="0" flipV="0">
            <a:off x="1093615" y="1245227"/>
            <a:ext cx="15480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Comment</a:t>
            </a:r>
            <a:endParaRPr/>
          </a:p>
        </p:txBody>
      </p:sp>
      <p:sp>
        <p:nvSpPr>
          <p:cNvPr id="10854906" name=""/>
          <p:cNvSpPr txBox="1"/>
          <p:nvPr/>
        </p:nvSpPr>
        <p:spPr bwMode="auto">
          <a:xfrm flipH="0" flipV="0">
            <a:off x="452889" y="2426245"/>
            <a:ext cx="2849400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Comment()</a:t>
            </a:r>
            <a:endParaRPr sz="1600"/>
          </a:p>
          <a:p>
            <a:pPr>
              <a:defRPr/>
            </a:pPr>
            <a:r>
              <a:rPr sz="1600"/>
              <a:t>display(): void</a:t>
            </a:r>
            <a:endParaRPr sz="1600"/>
          </a:p>
        </p:txBody>
      </p:sp>
      <p:sp>
        <p:nvSpPr>
          <p:cNvPr id="1939027573" name=""/>
          <p:cNvSpPr/>
          <p:nvPr/>
        </p:nvSpPr>
        <p:spPr bwMode="auto">
          <a:xfrm flipH="0" flipV="0">
            <a:off x="3571944" y="1095634"/>
            <a:ext cx="2868602" cy="314828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6992395" name=""/>
          <p:cNvSpPr/>
          <p:nvPr/>
        </p:nvSpPr>
        <p:spPr bwMode="auto">
          <a:xfrm flipH="0" flipV="0">
            <a:off x="3571944" y="1095634"/>
            <a:ext cx="2868604" cy="66530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5258457" name=""/>
          <p:cNvSpPr txBox="1"/>
          <p:nvPr/>
        </p:nvSpPr>
        <p:spPr bwMode="auto">
          <a:xfrm flipH="0" flipV="0">
            <a:off x="4529836" y="1245227"/>
            <a:ext cx="93041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Video</a:t>
            </a:r>
            <a:endParaRPr/>
          </a:p>
        </p:txBody>
      </p:sp>
      <p:sp>
        <p:nvSpPr>
          <p:cNvPr id="654481316" name=""/>
          <p:cNvSpPr txBox="1"/>
          <p:nvPr/>
        </p:nvSpPr>
        <p:spPr bwMode="auto">
          <a:xfrm flipH="0" flipV="0">
            <a:off x="3572744" y="3097892"/>
            <a:ext cx="2868522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Video()</a:t>
            </a:r>
            <a:endParaRPr sz="1600"/>
          </a:p>
          <a:p>
            <a:pPr>
              <a:defRPr/>
            </a:pPr>
            <a:r>
              <a:rPr sz="1600"/>
              <a:t>display(): void</a:t>
            </a:r>
            <a:endParaRPr sz="1600"/>
          </a:p>
          <a:p>
            <a:pPr>
              <a:defRPr/>
            </a:pPr>
            <a:r>
              <a:rPr sz="1600"/>
              <a:t>addComment(): void</a:t>
            </a:r>
            <a:endParaRPr sz="1600"/>
          </a:p>
          <a:p>
            <a:pPr>
              <a:defRPr/>
            </a:pPr>
            <a:r>
              <a:rPr sz="1600"/>
              <a:t>nuberOfComments</a:t>
            </a:r>
            <a:r>
              <a:rPr sz="1600"/>
              <a:t>(): int</a:t>
            </a:r>
            <a:endParaRPr sz="1600"/>
          </a:p>
        </p:txBody>
      </p:sp>
      <p:sp>
        <p:nvSpPr>
          <p:cNvPr id="1989748247" name=""/>
          <p:cNvSpPr/>
          <p:nvPr/>
        </p:nvSpPr>
        <p:spPr bwMode="auto">
          <a:xfrm flipH="0" flipV="0">
            <a:off x="463377" y="5303256"/>
            <a:ext cx="2176987" cy="318700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7486061" name=""/>
          <p:cNvSpPr/>
          <p:nvPr/>
        </p:nvSpPr>
        <p:spPr bwMode="auto">
          <a:xfrm flipH="0" flipV="0">
            <a:off x="463377" y="5303256"/>
            <a:ext cx="2176987" cy="66530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2885385" name=""/>
          <p:cNvSpPr txBox="1"/>
          <p:nvPr/>
        </p:nvSpPr>
        <p:spPr bwMode="auto">
          <a:xfrm flipH="0" flipV="0">
            <a:off x="1043633" y="5452849"/>
            <a:ext cx="117888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Product</a:t>
            </a:r>
            <a:endParaRPr/>
          </a:p>
        </p:txBody>
      </p:sp>
      <p:sp>
        <p:nvSpPr>
          <p:cNvPr id="1459816034" name=""/>
          <p:cNvSpPr txBox="1"/>
          <p:nvPr/>
        </p:nvSpPr>
        <p:spPr bwMode="auto">
          <a:xfrm flipH="0" flipV="0">
            <a:off x="463377" y="7273182"/>
            <a:ext cx="217934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Product()</a:t>
            </a:r>
            <a:endParaRPr sz="1600"/>
          </a:p>
          <a:p>
            <a:pPr>
              <a:defRPr/>
            </a:pPr>
            <a:r>
              <a:rPr sz="1600"/>
              <a:t>productInfo(): string</a:t>
            </a:r>
            <a:endParaRPr sz="1600"/>
          </a:p>
          <a:p>
            <a:pPr>
              <a:defRPr/>
            </a:pPr>
            <a:r>
              <a:rPr sz="1600"/>
              <a:t>cost(): double</a:t>
            </a:r>
            <a:endParaRPr sz="1600"/>
          </a:p>
        </p:txBody>
      </p:sp>
      <p:sp>
        <p:nvSpPr>
          <p:cNvPr id="839162554" name=""/>
          <p:cNvSpPr/>
          <p:nvPr/>
        </p:nvSpPr>
        <p:spPr bwMode="auto">
          <a:xfrm flipH="0" flipV="0">
            <a:off x="3049917" y="5303256"/>
            <a:ext cx="3345999" cy="318700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3464255" name=""/>
          <p:cNvSpPr/>
          <p:nvPr/>
        </p:nvSpPr>
        <p:spPr bwMode="auto">
          <a:xfrm flipH="0" flipV="0">
            <a:off x="3049917" y="5303256"/>
            <a:ext cx="3346002" cy="66530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968349" name=""/>
          <p:cNvSpPr txBox="1"/>
          <p:nvPr/>
        </p:nvSpPr>
        <p:spPr bwMode="auto">
          <a:xfrm flipH="0" flipV="0">
            <a:off x="4265830" y="5452849"/>
            <a:ext cx="85171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Order</a:t>
            </a:r>
            <a:endParaRPr/>
          </a:p>
        </p:txBody>
      </p:sp>
      <p:sp>
        <p:nvSpPr>
          <p:cNvPr id="1213637103" name=""/>
          <p:cNvSpPr txBox="1"/>
          <p:nvPr/>
        </p:nvSpPr>
        <p:spPr bwMode="auto">
          <a:xfrm flipH="0" flipV="0">
            <a:off x="3061067" y="7145469"/>
            <a:ext cx="3346720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Order()</a:t>
            </a:r>
            <a:endParaRPr sz="1400"/>
          </a:p>
          <a:p>
            <a:pPr>
              <a:defRPr/>
            </a:pPr>
            <a:r>
              <a:rPr sz="1400"/>
              <a:t>addProduct(): void</a:t>
            </a:r>
            <a:endParaRPr sz="1400"/>
          </a:p>
          <a:p>
            <a:pPr>
              <a:defRPr/>
            </a:pPr>
            <a:r>
              <a:rPr sz="1400"/>
              <a:t>orderTotal(): double</a:t>
            </a:r>
            <a:endParaRPr/>
          </a:p>
          <a:p>
            <a:pPr>
              <a:defRPr/>
            </a:pPr>
            <a:r>
              <a:rPr sz="1400"/>
              <a:t>printPackingLabel</a:t>
            </a:r>
            <a:r>
              <a:rPr sz="1600"/>
              <a:t>(): </a:t>
            </a:r>
            <a:r>
              <a:rPr sz="1400"/>
              <a:t>string</a:t>
            </a:r>
            <a:endParaRPr sz="1600"/>
          </a:p>
          <a:p>
            <a:pPr>
              <a:defRPr/>
            </a:pPr>
            <a:r>
              <a:rPr sz="1400"/>
              <a:t>printShippingLabel(): string</a:t>
            </a:r>
            <a:endParaRPr/>
          </a:p>
        </p:txBody>
      </p:sp>
      <p:sp>
        <p:nvSpPr>
          <p:cNvPr id="569609321" name=""/>
          <p:cNvSpPr txBox="1"/>
          <p:nvPr/>
        </p:nvSpPr>
        <p:spPr bwMode="auto">
          <a:xfrm flipH="0" flipV="0">
            <a:off x="2386681" y="4736403"/>
            <a:ext cx="23050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Online Ordering</a:t>
            </a:r>
            <a:endParaRPr/>
          </a:p>
        </p:txBody>
      </p:sp>
      <p:sp>
        <p:nvSpPr>
          <p:cNvPr id="936396825" name=""/>
          <p:cNvSpPr txBox="1"/>
          <p:nvPr/>
        </p:nvSpPr>
        <p:spPr bwMode="auto">
          <a:xfrm flipH="0" flipV="0">
            <a:off x="2417541" y="547005"/>
            <a:ext cx="23104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YouTube Videos</a:t>
            </a:r>
            <a:endParaRPr/>
          </a:p>
        </p:txBody>
      </p:sp>
      <p:sp>
        <p:nvSpPr>
          <p:cNvPr id="1643535238" name=""/>
          <p:cNvSpPr txBox="1"/>
          <p:nvPr/>
        </p:nvSpPr>
        <p:spPr bwMode="auto">
          <a:xfrm flipH="0" flipV="0">
            <a:off x="452889" y="1760940"/>
            <a:ext cx="2850120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_author: string</a:t>
            </a:r>
            <a:endParaRPr sz="1600"/>
          </a:p>
          <a:p>
            <a:pPr>
              <a:defRPr/>
            </a:pPr>
            <a:r>
              <a:rPr sz="1600"/>
              <a:t>_text: string</a:t>
            </a:r>
            <a:endParaRPr sz="1600"/>
          </a:p>
        </p:txBody>
      </p:sp>
      <p:sp>
        <p:nvSpPr>
          <p:cNvPr id="632971010" name=""/>
          <p:cNvSpPr txBox="1"/>
          <p:nvPr/>
        </p:nvSpPr>
        <p:spPr bwMode="auto">
          <a:xfrm flipH="0" flipV="0">
            <a:off x="3572744" y="1818089"/>
            <a:ext cx="2870042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_author: string</a:t>
            </a:r>
            <a:endParaRPr sz="1600"/>
          </a:p>
          <a:p>
            <a:pPr>
              <a:defRPr/>
            </a:pPr>
            <a:r>
              <a:rPr sz="1600"/>
              <a:t>_title: string</a:t>
            </a:r>
            <a:endParaRPr sz="1600"/>
          </a:p>
          <a:p>
            <a:pPr>
              <a:defRPr/>
            </a:pPr>
            <a:r>
              <a:rPr sz="1600"/>
              <a:t>_length: double</a:t>
            </a:r>
            <a:endParaRPr sz="1600"/>
          </a:p>
          <a:p>
            <a:pPr>
              <a:defRPr/>
            </a:pPr>
            <a:r>
              <a:rPr sz="1600"/>
              <a:t>_comment: </a:t>
            </a:r>
            <a:r>
              <a:rPr sz="1400"/>
              <a:t>list&lt;Comment&gt;</a:t>
            </a:r>
            <a:endParaRPr sz="1600"/>
          </a:p>
        </p:txBody>
      </p:sp>
      <p:sp>
        <p:nvSpPr>
          <p:cNvPr id="991303499" name=""/>
          <p:cNvSpPr/>
          <p:nvPr/>
        </p:nvSpPr>
        <p:spPr bwMode="auto">
          <a:xfrm flipH="0" flipV="0">
            <a:off x="432966" y="1760940"/>
            <a:ext cx="2868602" cy="66530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980227" name=""/>
          <p:cNvSpPr/>
          <p:nvPr/>
        </p:nvSpPr>
        <p:spPr bwMode="auto">
          <a:xfrm flipH="0" flipV="0">
            <a:off x="3572744" y="1760940"/>
            <a:ext cx="2868602" cy="133695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830561" name=""/>
          <p:cNvSpPr txBox="1"/>
          <p:nvPr/>
        </p:nvSpPr>
        <p:spPr bwMode="auto">
          <a:xfrm flipH="0" flipV="0">
            <a:off x="463377" y="5955239"/>
            <a:ext cx="2179342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_name: string</a:t>
            </a:r>
            <a:endParaRPr sz="1600"/>
          </a:p>
          <a:p>
            <a:pPr>
              <a:defRPr/>
            </a:pPr>
            <a:r>
              <a:rPr sz="1600"/>
              <a:t>_productID: string</a:t>
            </a:r>
            <a:endParaRPr sz="1600"/>
          </a:p>
          <a:p>
            <a:pPr>
              <a:defRPr/>
            </a:pPr>
            <a:r>
              <a:rPr sz="1600"/>
              <a:t>_price: double</a:t>
            </a:r>
            <a:endParaRPr sz="1600"/>
          </a:p>
          <a:p>
            <a:pPr>
              <a:defRPr/>
            </a:pPr>
            <a:r>
              <a:rPr sz="1600"/>
              <a:t>_quantity: int</a:t>
            </a:r>
            <a:endParaRPr sz="1600"/>
          </a:p>
        </p:txBody>
      </p:sp>
      <p:sp>
        <p:nvSpPr>
          <p:cNvPr id="522867116" name=""/>
          <p:cNvSpPr/>
          <p:nvPr/>
        </p:nvSpPr>
        <p:spPr bwMode="auto">
          <a:xfrm flipH="0" flipV="0">
            <a:off x="463377" y="5968562"/>
            <a:ext cx="2176987" cy="130462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2451319" name=""/>
          <p:cNvSpPr txBox="1"/>
          <p:nvPr/>
        </p:nvSpPr>
        <p:spPr bwMode="auto">
          <a:xfrm flipH="0" flipV="0">
            <a:off x="3063643" y="5968562"/>
            <a:ext cx="3333714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_customer: customer</a:t>
            </a:r>
            <a:endParaRPr sz="1400"/>
          </a:p>
          <a:p>
            <a:pPr>
              <a:defRPr/>
            </a:pPr>
            <a:r>
              <a:rPr sz="1400"/>
              <a:t>_orderedProducts: list&lt;Product&gt;</a:t>
            </a:r>
            <a:endParaRPr sz="1400"/>
          </a:p>
          <a:p>
            <a:pPr>
              <a:defRPr/>
            </a:pPr>
            <a:r>
              <a:rPr sz="1400"/>
              <a:t>_usShippingCost: double</a:t>
            </a:r>
            <a:endParaRPr sz="1400"/>
          </a:p>
          <a:p>
            <a:pPr>
              <a:defRPr/>
            </a:pPr>
            <a:r>
              <a:rPr sz="1400"/>
              <a:t>_internationalShippingCost: double</a:t>
            </a:r>
            <a:endParaRPr/>
          </a:p>
        </p:txBody>
      </p:sp>
      <p:sp>
        <p:nvSpPr>
          <p:cNvPr id="1905170850" name=""/>
          <p:cNvSpPr/>
          <p:nvPr/>
        </p:nvSpPr>
        <p:spPr bwMode="auto">
          <a:xfrm flipH="0" flipV="0">
            <a:off x="3054947" y="5968562"/>
            <a:ext cx="3346002" cy="105062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0832244" name=""/>
          <p:cNvSpPr/>
          <p:nvPr/>
        </p:nvSpPr>
        <p:spPr bwMode="auto">
          <a:xfrm flipH="0" flipV="0">
            <a:off x="465733" y="8640346"/>
            <a:ext cx="2176986" cy="233700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813940" name=""/>
          <p:cNvSpPr/>
          <p:nvPr/>
        </p:nvSpPr>
        <p:spPr bwMode="auto">
          <a:xfrm flipH="0" flipV="0">
            <a:off x="465733" y="8640346"/>
            <a:ext cx="2176986" cy="66530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6175504" name=""/>
          <p:cNvSpPr txBox="1"/>
          <p:nvPr/>
        </p:nvSpPr>
        <p:spPr bwMode="auto">
          <a:xfrm flipH="0" flipV="0">
            <a:off x="963163" y="8789938"/>
            <a:ext cx="118212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Customer</a:t>
            </a:r>
            <a:endParaRPr/>
          </a:p>
        </p:txBody>
      </p:sp>
      <p:sp>
        <p:nvSpPr>
          <p:cNvPr id="1243139959" name=""/>
          <p:cNvSpPr txBox="1"/>
          <p:nvPr/>
        </p:nvSpPr>
        <p:spPr bwMode="auto">
          <a:xfrm flipH="0" flipV="0">
            <a:off x="463018" y="9975502"/>
            <a:ext cx="2189781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Customer()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customerInfo(): string</a:t>
            </a:r>
            <a:endParaRPr sz="1600"/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livesInUS(): bool</a:t>
            </a:r>
            <a:endParaRPr sz="1600"/>
          </a:p>
        </p:txBody>
      </p:sp>
      <p:sp>
        <p:nvSpPr>
          <p:cNvPr id="216375920" name=""/>
          <p:cNvSpPr txBox="1"/>
          <p:nvPr/>
        </p:nvSpPr>
        <p:spPr bwMode="auto">
          <a:xfrm flipH="0" flipV="0">
            <a:off x="465733" y="9292329"/>
            <a:ext cx="2185101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_name: string</a:t>
            </a:r>
            <a:endParaRPr sz="1600"/>
          </a:p>
          <a:p>
            <a:pPr>
              <a:defRPr/>
            </a:pPr>
            <a:r>
              <a:rPr sz="1600"/>
              <a:t>_address: Address</a:t>
            </a:r>
            <a:endParaRPr sz="1600"/>
          </a:p>
        </p:txBody>
      </p:sp>
      <p:sp>
        <p:nvSpPr>
          <p:cNvPr id="1001058628" name=""/>
          <p:cNvSpPr/>
          <p:nvPr/>
        </p:nvSpPr>
        <p:spPr bwMode="auto">
          <a:xfrm flipH="0" flipV="0">
            <a:off x="465733" y="9305652"/>
            <a:ext cx="2176986" cy="66984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6864231" name=""/>
          <p:cNvSpPr/>
          <p:nvPr/>
        </p:nvSpPr>
        <p:spPr bwMode="auto">
          <a:xfrm flipH="0" flipV="0">
            <a:off x="3052632" y="8640346"/>
            <a:ext cx="3344176" cy="273673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707115" name=""/>
          <p:cNvSpPr/>
          <p:nvPr/>
        </p:nvSpPr>
        <p:spPr bwMode="auto">
          <a:xfrm flipH="0" flipV="0">
            <a:off x="3052632" y="8640346"/>
            <a:ext cx="3344176" cy="66530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072643" name=""/>
          <p:cNvSpPr txBox="1"/>
          <p:nvPr/>
        </p:nvSpPr>
        <p:spPr bwMode="auto">
          <a:xfrm flipH="0" flipV="0">
            <a:off x="3550062" y="8789938"/>
            <a:ext cx="182106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Address</a:t>
            </a:r>
            <a:endParaRPr/>
          </a:p>
        </p:txBody>
      </p:sp>
      <p:sp>
        <p:nvSpPr>
          <p:cNvPr id="1122901481" name=""/>
          <p:cNvSpPr txBox="1"/>
          <p:nvPr/>
        </p:nvSpPr>
        <p:spPr bwMode="auto">
          <a:xfrm flipH="0" flipV="0">
            <a:off x="3049917" y="10445749"/>
            <a:ext cx="334672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Address()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isUS(): bool</a:t>
            </a:r>
            <a:endParaRPr sz="1600"/>
          </a:p>
          <a:p>
            <a:pPr>
              <a:defRPr/>
            </a:pPr>
            <a:r>
              <a:rPr sz="1600"/>
              <a:t>address: string</a:t>
            </a:r>
            <a:endParaRPr sz="1600"/>
          </a:p>
        </p:txBody>
      </p:sp>
      <p:sp>
        <p:nvSpPr>
          <p:cNvPr id="1954667733" name=""/>
          <p:cNvSpPr txBox="1"/>
          <p:nvPr/>
        </p:nvSpPr>
        <p:spPr bwMode="auto">
          <a:xfrm flipH="0" flipV="0">
            <a:off x="3052632" y="9292329"/>
            <a:ext cx="3389435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_street: string</a:t>
            </a:r>
            <a:endParaRPr sz="1600"/>
          </a:p>
          <a:p>
            <a:pPr>
              <a:defRPr/>
            </a:pPr>
            <a:r>
              <a:rPr sz="1600"/>
              <a:t>_city: string</a:t>
            </a:r>
            <a:endParaRPr sz="1600"/>
          </a:p>
          <a:p>
            <a:pPr>
              <a:defRPr/>
            </a:pPr>
            <a:r>
              <a:rPr sz="1600"/>
              <a:t>_state: sting</a:t>
            </a:r>
            <a:endParaRPr sz="1600"/>
          </a:p>
          <a:p>
            <a:pPr>
              <a:defRPr/>
            </a:pPr>
            <a:r>
              <a:rPr sz="1600"/>
              <a:t>_country: string</a:t>
            </a:r>
            <a:endParaRPr sz="1600"/>
          </a:p>
        </p:txBody>
      </p:sp>
      <p:sp>
        <p:nvSpPr>
          <p:cNvPr id="470883352" name=""/>
          <p:cNvSpPr/>
          <p:nvPr/>
        </p:nvSpPr>
        <p:spPr bwMode="auto">
          <a:xfrm flipH="0" flipV="0">
            <a:off x="3052632" y="9305652"/>
            <a:ext cx="3344176" cy="114009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2025-03-29T17:22:56Z</dcterms:modified>
</cp:coreProperties>
</file>