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</p:sldIdLst>
  <p:sldSz cx="14173200" cy="12188825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dt" idx="3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ftr" idx="3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748FEF3-0950-403D-821A-5F423DFE0C3F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21ECEAE-01AE-458A-8954-C7461AD0CAD2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771200" y="1994760"/>
            <a:ext cx="10629720" cy="424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07760" y="2851560"/>
            <a:ext cx="12755520" cy="706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2378C4-CA0F-4985-BA53-57B29C82C2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65390800-B5E8-493F-B0B2-A1FCB59A0C4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81A1981A-BA7F-4C9A-8767-3E89DE1DC3D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A4CFF9C-69F0-4BF5-9358-FDA08427BCC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0D1C6C2-2482-4494-8A21-A54863218AB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771200" y="1994760"/>
            <a:ext cx="10629720" cy="424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707760" y="2851560"/>
            <a:ext cx="12755520" cy="706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2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37DAB9C-84B3-4E2A-BA31-2F3E1B6A84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34D9FC3C-7920-4615-ABC1-D6374C3B6EF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771200" y="1994760"/>
            <a:ext cx="10629720" cy="424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707760" y="2851560"/>
            <a:ext cx="6224400" cy="706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2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7243920" y="2851560"/>
            <a:ext cx="6224400" cy="706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2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61E8E630-D5CA-4C2C-9BE2-62BA2E23A20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2927D6EA-D4F8-40D3-8711-D7E5E911A2A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771200" y="1994760"/>
            <a:ext cx="10629720" cy="424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58C831A6-2DCE-48D9-B3FB-19ED09E7E56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D085A9E7-56AC-4F9B-8569-72F69FE375B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771200" y="1994760"/>
            <a:ext cx="10629720" cy="424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973800" y="11296800"/>
            <a:ext cx="3188160" cy="64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694400" y="11296800"/>
            <a:ext cx="4782240" cy="64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10009440" y="11296800"/>
            <a:ext cx="3188160" cy="64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E0C9E4B-16BE-4A21-82F8-538E23041D4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707760" y="2851560"/>
            <a:ext cx="12755520" cy="706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75600" y="812520"/>
            <a:ext cx="4570200" cy="2843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25320" y="1754640"/>
            <a:ext cx="7174440" cy="866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  <a:ea typeface="Arial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  <a:ea typeface="Arial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Arial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Arial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975600" y="3656520"/>
            <a:ext cx="4570200" cy="677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dt" idx="28"/>
          </p:nvPr>
        </p:nvSpPr>
        <p:spPr>
          <a:xfrm>
            <a:off x="973800" y="11296800"/>
            <a:ext cx="3188160" cy="64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ftr" idx="29"/>
          </p:nvPr>
        </p:nvSpPr>
        <p:spPr>
          <a:xfrm>
            <a:off x="4694400" y="11296800"/>
            <a:ext cx="4782240" cy="64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sldNum" idx="30"/>
          </p:nvPr>
        </p:nvSpPr>
        <p:spPr>
          <a:xfrm>
            <a:off x="10009440" y="11296800"/>
            <a:ext cx="3188160" cy="64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CBD6B83-BFD5-4DA4-9F91-DEF650BEAF7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975600" y="812520"/>
            <a:ext cx="4570200" cy="2843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25320" y="1754640"/>
            <a:ext cx="7174440" cy="866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Arial"/>
                <a:ea typeface="Arial"/>
              </a:rPr>
              <a:t>Click icon to add picture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975600" y="3656520"/>
            <a:ext cx="4570200" cy="677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dt" idx="31"/>
          </p:nvPr>
        </p:nvSpPr>
        <p:spPr>
          <a:xfrm>
            <a:off x="973800" y="11296800"/>
            <a:ext cx="3188160" cy="64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ftr" idx="32"/>
          </p:nvPr>
        </p:nvSpPr>
        <p:spPr>
          <a:xfrm>
            <a:off x="4694400" y="11296800"/>
            <a:ext cx="4782240" cy="64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6"/>
          <p:cNvSpPr>
            <a:spLocks noGrp="1"/>
          </p:cNvSpPr>
          <p:nvPr>
            <p:ph type="sldNum" idx="33"/>
          </p:nvPr>
        </p:nvSpPr>
        <p:spPr>
          <a:xfrm>
            <a:off x="10009440" y="11296800"/>
            <a:ext cx="3188160" cy="64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2624831-A710-4E34-9860-FB24986E55D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73800" y="648720"/>
            <a:ext cx="12223800" cy="2355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973800" y="3244320"/>
            <a:ext cx="12223800" cy="773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  <a:ea typeface="Arial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Arial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973800" y="11296800"/>
            <a:ext cx="3188160" cy="64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694400" y="11296800"/>
            <a:ext cx="4782240" cy="64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10009440" y="11296800"/>
            <a:ext cx="3188160" cy="64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0E6F881-9C27-4E3D-8214-7E8185CF195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142640" y="648720"/>
            <a:ext cx="3055680" cy="10328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973800" y="648720"/>
            <a:ext cx="8990640" cy="10328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  <a:ea typeface="Arial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Arial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973800" y="11296800"/>
            <a:ext cx="3188160" cy="64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694400" y="11296800"/>
            <a:ext cx="4782240" cy="64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10009440" y="11296800"/>
            <a:ext cx="3188160" cy="64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E826C5E-CA93-4646-B729-E9EEF43232A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973800" y="648720"/>
            <a:ext cx="12223800" cy="2355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973800" y="3244320"/>
            <a:ext cx="12223800" cy="773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  <a:ea typeface="Arial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Arial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973800" y="11296800"/>
            <a:ext cx="3188160" cy="64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694400" y="11296800"/>
            <a:ext cx="4782240" cy="64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10009440" y="11296800"/>
            <a:ext cx="3188160" cy="64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17DC596-30CC-4262-95D4-9D4E03A34D6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66600" y="3038400"/>
            <a:ext cx="12223800" cy="506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966600" y="8156520"/>
            <a:ext cx="12223800" cy="266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973800" y="11296800"/>
            <a:ext cx="3188160" cy="64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694400" y="11296800"/>
            <a:ext cx="4782240" cy="64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10009440" y="11296800"/>
            <a:ext cx="3188160" cy="64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28D96F9-296E-4FD7-A21D-6BF08A94310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73800" y="648720"/>
            <a:ext cx="12223800" cy="2355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973800" y="3244320"/>
            <a:ext cx="6022800" cy="773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  <a:ea typeface="Arial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Arial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7174800" y="3244320"/>
            <a:ext cx="6022800" cy="773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  <a:ea typeface="Arial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Arial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973800" y="11296800"/>
            <a:ext cx="3188160" cy="64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694400" y="11296800"/>
            <a:ext cx="4782240" cy="64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10009440" y="11296800"/>
            <a:ext cx="3188160" cy="64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F8A319F-0A5B-4C58-8A92-D9DA694A226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975600" y="648720"/>
            <a:ext cx="12223800" cy="2355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975600" y="2987640"/>
            <a:ext cx="5995080" cy="146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975600" y="4452120"/>
            <a:ext cx="5995080" cy="6548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  <a:ea typeface="Arial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Arial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174800" y="2987640"/>
            <a:ext cx="6024960" cy="146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7174800" y="4452120"/>
            <a:ext cx="6024960" cy="6548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  <a:ea typeface="Arial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  <a:ea typeface="Arial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973800" y="11296800"/>
            <a:ext cx="3188160" cy="64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694400" y="11296800"/>
            <a:ext cx="4782240" cy="64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10009440" y="11296800"/>
            <a:ext cx="3188160" cy="64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173136F-B2C0-4D04-B3E3-A1FBA8B2FA3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973800" y="648720"/>
            <a:ext cx="12223800" cy="2355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rial"/>
                <a:ea typeface="Arial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973800" y="11296800"/>
            <a:ext cx="3188160" cy="64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694400" y="11296800"/>
            <a:ext cx="4782240" cy="64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10009440" y="11296800"/>
            <a:ext cx="3188160" cy="64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ECFBDB6-A211-42E0-A882-3FE28FF40D2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708120" y="2851920"/>
            <a:ext cx="12755520" cy="706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dt" idx="25"/>
          </p:nvPr>
        </p:nvSpPr>
        <p:spPr>
          <a:xfrm>
            <a:off x="973800" y="11296800"/>
            <a:ext cx="3188160" cy="64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ftr" idx="26"/>
          </p:nvPr>
        </p:nvSpPr>
        <p:spPr>
          <a:xfrm>
            <a:off x="4694400" y="11296800"/>
            <a:ext cx="4782240" cy="64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sldNum" idx="27"/>
          </p:nvPr>
        </p:nvSpPr>
        <p:spPr>
          <a:xfrm>
            <a:off x="10009440" y="11296800"/>
            <a:ext cx="3188160" cy="64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160CDB6-341F-41B1-B76C-956BC68F69F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708120" y="486000"/>
            <a:ext cx="1275552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708120" y="2851920"/>
            <a:ext cx="12755520" cy="706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"/>
          <p:cNvSpPr/>
          <p:nvPr/>
        </p:nvSpPr>
        <p:spPr>
          <a:xfrm>
            <a:off x="3988800" y="1095120"/>
            <a:ext cx="5927400" cy="3147120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3988800" y="1095120"/>
            <a:ext cx="5927400" cy="664560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5968080" y="1244880"/>
            <a:ext cx="192240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Activity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3990240" y="3096720"/>
            <a:ext cx="592740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  <a:ea typeface="Arial"/>
              </a:rPr>
              <a:t>Video()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  <a:ea typeface="Arial"/>
              </a:rPr>
              <a:t>display(): void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  <a:ea typeface="Arial"/>
              </a:rPr>
              <a:t>addComment(): void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  <a:ea typeface="Arial"/>
              </a:rPr>
              <a:t>numberOfComments(): int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587880" y="5043600"/>
            <a:ext cx="3287160" cy="3186000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587880" y="5043600"/>
            <a:ext cx="3287160" cy="664560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1143000" y="5193000"/>
            <a:ext cx="228600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Breathing Activity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598320" y="6885360"/>
            <a:ext cx="3287880" cy="118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Arial"/>
              </a:rPr>
              <a:t>Order()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Arial"/>
              </a:rPr>
              <a:t>addProduct(): void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Arial"/>
              </a:rPr>
              <a:t>orderTotal(): double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Arial"/>
              </a:rPr>
              <a:t>printPackingLabel</a:t>
            </a:r>
            <a:r>
              <a:rPr b="0" lang="en-US" sz="1600" spc="-1" strike="noStrike">
                <a:solidFill>
                  <a:schemeClr val="dk1"/>
                </a:solidFill>
                <a:latin typeface="Arial"/>
                <a:ea typeface="Arial"/>
              </a:rPr>
              <a:t>(): </a:t>
            </a:r>
            <a:r>
              <a:rPr b="0" lang="en-US" sz="1400" spc="-1" strike="noStrike">
                <a:solidFill>
                  <a:schemeClr val="dk1"/>
                </a:solidFill>
                <a:latin typeface="Arial"/>
                <a:ea typeface="Arial"/>
              </a:rPr>
              <a:t>string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Arial"/>
              </a:rPr>
              <a:t>printShippingLabel(): string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4995360" y="546480"/>
            <a:ext cx="477432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Arial"/>
              </a:rPr>
              <a:t>Mindfulness Design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3990240" y="1817280"/>
            <a:ext cx="5930640" cy="82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  <a:ea typeface="Arial"/>
              </a:rPr>
              <a:t>_IntroMessage: string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  <a:ea typeface="Arial"/>
              </a:rPr>
              <a:t>_conclusionMessage: string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3990240" y="1760400"/>
            <a:ext cx="5927400" cy="1336320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601200" y="5708520"/>
            <a:ext cx="327492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Arial"/>
              </a:rPr>
              <a:t>_description: string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Arial"/>
              </a:rPr>
              <a:t>_breathingCount: int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  <a:ea typeface="Arial"/>
              </a:rPr>
              <a:t>_durationInSeconds: int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592920" y="5708520"/>
            <a:ext cx="3286800" cy="1049760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Application>LibreOffice/24.2.7.2$Linux_X86_64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2025-04-02T12:09:42Z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On-screen Show (4:3)</vt:lpwstr>
  </property>
  <property fmtid="{D5CDD505-2E9C-101B-9397-08002B2CF9AE}" pid="5" name="Slides">
    <vt:i4>1</vt:i4>
  </property>
</Properties>
</file>