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7"/>
    <p:restoredTop sz="94683"/>
  </p:normalViewPr>
  <p:slideViewPr>
    <p:cSldViewPr snapToGrid="0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 err="1" smtClean="0"/>
              <a:t>Pilecki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6165"/>
            <a:ext cx="9603275" cy="1387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Program includes a dynamically updated graph of Covid-19 cases per day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the coolest part of the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27E2C-D665-4032-A65A-ECB7BF1F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10515600" cy="2545977"/>
          </a:xfrm>
        </p:spPr>
        <p:txBody>
          <a:bodyPr>
            <a:normAutofit/>
          </a:bodyPr>
          <a:lstStyle/>
          <a:p>
            <a:r>
              <a:rPr lang="en-US" dirty="0" smtClean="0"/>
              <a:t>This program contains a web scraped number of worldwide covid-19 cases from a website that updates each day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Matplotlib</a:t>
            </a:r>
            <a:r>
              <a:rPr lang="en-US" dirty="0" smtClean="0"/>
              <a:t> library, a graph of dates and worldwide cases is presented in a line graph</a:t>
            </a:r>
            <a:endParaRPr lang="en-US" dirty="0" smtClean="0"/>
          </a:p>
          <a:p>
            <a:r>
              <a:rPr lang="en-US" dirty="0" smtClean="0"/>
              <a:t>Using this info, every day the page is updated, the graph updates dynamically with the newest data</a:t>
            </a:r>
          </a:p>
          <a:p>
            <a:r>
              <a:rPr lang="en-US" dirty="0" smtClean="0"/>
              <a:t>This is cool because we can see the most up-to-date data using this program!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818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4" y="639302"/>
            <a:ext cx="11572252" cy="4990534"/>
          </a:xfrm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" y="365125"/>
            <a:ext cx="11510261" cy="6000610"/>
          </a:xfrm>
        </p:spPr>
      </p:pic>
    </p:spTree>
    <p:extLst>
      <p:ext uri="{BB962C8B-B14F-4D97-AF65-F5344CB8AC3E}">
        <p14:creationId xmlns:p14="http://schemas.microsoft.com/office/powerpoint/2010/main" val="95998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1" y="1416423"/>
            <a:ext cx="11779017" cy="3646815"/>
          </a:xfrm>
        </p:spPr>
      </p:pic>
    </p:spTree>
    <p:extLst>
      <p:ext uri="{BB962C8B-B14F-4D97-AF65-F5344CB8AC3E}">
        <p14:creationId xmlns:p14="http://schemas.microsoft.com/office/powerpoint/2010/main" val="19860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" y="1524000"/>
            <a:ext cx="11775527" cy="3245224"/>
          </a:xfrm>
        </p:spPr>
      </p:pic>
    </p:spTree>
    <p:extLst>
      <p:ext uri="{BB962C8B-B14F-4D97-AF65-F5344CB8AC3E}">
        <p14:creationId xmlns:p14="http://schemas.microsoft.com/office/powerpoint/2010/main" val="4171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could do it all over again, I would…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more dynamically updated graphs! The most exciting part was coming up with such a practical and useful idea</a:t>
            </a:r>
          </a:p>
          <a:p>
            <a:r>
              <a:rPr lang="en-US" dirty="0" smtClean="0"/>
              <a:t>This code’s use can last indefinitely even after this semester</a:t>
            </a:r>
          </a:p>
          <a:p>
            <a:r>
              <a:rPr lang="en-US" dirty="0" smtClean="0"/>
              <a:t>Other graphs demonstrating recovery, mortality, and case fatality in dynamic updates would be helpful, as well as stratified by nation, but would require more time to implement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 learned the </a:t>
            </a:r>
            <a:r>
              <a:rPr lang="en-US"/>
              <a:t>most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9F6F6C-9EA1-41B0-A5EE-16156249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Matplotlib</a:t>
            </a:r>
            <a:r>
              <a:rPr lang="en-US" dirty="0" smtClean="0"/>
              <a:t> library for designing, plotting, and representing graphs</a:t>
            </a:r>
          </a:p>
          <a:p>
            <a:r>
              <a:rPr lang="en-US" dirty="0" smtClean="0"/>
              <a:t>Line graphs, bar graphs, pie charts</a:t>
            </a:r>
          </a:p>
          <a:p>
            <a:r>
              <a:rPr lang="en-US" dirty="0" smtClean="0"/>
              <a:t>Labelling, percentages, colors, grids</a:t>
            </a:r>
          </a:p>
          <a:p>
            <a:r>
              <a:rPr lang="en-US" dirty="0" smtClean="0"/>
              <a:t>Working with real-time data</a:t>
            </a:r>
          </a:p>
          <a:p>
            <a:r>
              <a:rPr lang="en-US" dirty="0" smtClean="0"/>
              <a:t>Combining Beautiful Soup </a:t>
            </a:r>
            <a:r>
              <a:rPr lang="en-US" dirty="0" err="1" smtClean="0"/>
              <a:t>webscraping</a:t>
            </a:r>
            <a:r>
              <a:rPr lang="en-US" dirty="0" smtClean="0"/>
              <a:t> with </a:t>
            </a:r>
            <a:r>
              <a:rPr lang="en-US" dirty="0" err="1" smtClean="0"/>
              <a:t>Matplotlib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Some statistical info like case fatality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DE59A-EAAD-4F5A-A104-E45044AB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are helpful and numerous!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82C0B-C6AD-4449-86D0-7C211B39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libraries in Python to choose from when starting a project such as this</a:t>
            </a:r>
          </a:p>
          <a:p>
            <a:r>
              <a:rPr lang="en-US" dirty="0" smtClean="0"/>
              <a:t>It was fun to learn from tutorials about </a:t>
            </a:r>
            <a:r>
              <a:rPr lang="en-US" dirty="0" err="1" smtClean="0"/>
              <a:t>Matplotlib</a:t>
            </a:r>
            <a:r>
              <a:rPr lang="en-US" dirty="0" smtClean="0"/>
              <a:t> and apply this knowledge to the assignment</a:t>
            </a:r>
          </a:p>
          <a:p>
            <a:r>
              <a:rPr lang="en-US" dirty="0" smtClean="0"/>
              <a:t>I look forward to continuing my study of Python even after the course ends, and find more time to seek out these libraries and how useful they can be to a programmer</a:t>
            </a:r>
          </a:p>
          <a:p>
            <a:r>
              <a:rPr lang="en-US" dirty="0" smtClean="0"/>
              <a:t>Have a great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5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</TotalTime>
  <Words>285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Mangal</vt:lpstr>
      <vt:lpstr>Arial</vt:lpstr>
      <vt:lpstr>Gallery</vt:lpstr>
      <vt:lpstr>Justin Pilecki</vt:lpstr>
      <vt:lpstr>This Program includes a dynamically updated graph of Covid-19 cases per day  – the coolest part of the program</vt:lpstr>
      <vt:lpstr>PowerPoint Presentation</vt:lpstr>
      <vt:lpstr>PowerPoint Presentation</vt:lpstr>
      <vt:lpstr>PowerPoint Presentation</vt:lpstr>
      <vt:lpstr>PowerPoint Presentation</vt:lpstr>
      <vt:lpstr>If I could do it all over again, I would…</vt:lpstr>
      <vt:lpstr>The thing that I learned the most was…</vt:lpstr>
      <vt:lpstr>Python libraries are helpful and numerous!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Microsoft Office User</cp:lastModifiedBy>
  <cp:revision>12</cp:revision>
  <dcterms:created xsi:type="dcterms:W3CDTF">2019-12-03T22:56:15Z</dcterms:created>
  <dcterms:modified xsi:type="dcterms:W3CDTF">2020-05-12T02:09:59Z</dcterms:modified>
</cp:coreProperties>
</file>