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/>
    <p:restoredTop sz="94683"/>
  </p:normalViewPr>
  <p:slideViewPr>
    <p:cSldViewPr snapToGrid="0">
      <p:cViewPr varScale="1">
        <p:scale>
          <a:sx n="75" d="100"/>
          <a:sy n="75" d="100"/>
        </p:scale>
        <p:origin x="1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4.bin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5.bin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bin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Justin </a:t>
            </a:r>
            <a:r>
              <a:rPr lang="en-US" dirty="0" err="1" smtClean="0"/>
              <a:t>Pilecki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D03A184-9438-4330-A45B-89C3F551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Plane.wav"/>
          </p:stSnd>
        </p:sndAc>
      </p:transition>
    </mc:Choice>
    <mc:Fallback>
      <p:transition spd="slow">
        <p:fade/>
        <p:sndAc>
          <p:stSnd>
            <p:snd r:embed="rId2" name="Plan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6165"/>
            <a:ext cx="9603275" cy="1387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Program includes a dynamically updated graph of Covid-19 cases per day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the coolest part of the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A27E2C-D665-4032-A65A-ECB7BF1F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329"/>
            <a:ext cx="10515600" cy="2545977"/>
          </a:xfrm>
        </p:spPr>
        <p:txBody>
          <a:bodyPr>
            <a:normAutofit/>
          </a:bodyPr>
          <a:lstStyle/>
          <a:p>
            <a:r>
              <a:rPr lang="en-US" dirty="0" smtClean="0"/>
              <a:t>This program contains a web scraped number of worldwide covid-19 cases from a website that updates each day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Matplotlib</a:t>
            </a:r>
            <a:r>
              <a:rPr lang="en-US" dirty="0" smtClean="0"/>
              <a:t> library, a graph of dates and worldwide cases is presented in a line graph</a:t>
            </a:r>
          </a:p>
          <a:p>
            <a:r>
              <a:rPr lang="en-US" dirty="0" smtClean="0"/>
              <a:t>Using this info, every day the page is updated, the graph updates dynamically with the newest data</a:t>
            </a:r>
          </a:p>
          <a:p>
            <a:r>
              <a:rPr lang="en-US" dirty="0" smtClean="0"/>
              <a:t>This is cool because we can see the most up-to-date data using this program!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Explosion.wav"/>
          </p:stSnd>
        </p:sndAc>
      </p:transition>
    </mc:Choice>
    <mc:Fallback>
      <p:transition spd="slow">
        <p:fade/>
        <p:sndAc>
          <p:stSnd>
            <p:snd r:embed="rId2" name="Explos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82"/>
            <a:ext cx="10515600" cy="818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4" y="639302"/>
            <a:ext cx="11572252" cy="4990534"/>
          </a:xfrm>
        </p:spPr>
      </p:pic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ash Register.wav"/>
          </p:stSnd>
        </p:sndAc>
      </p:transition>
    </mc:Choice>
    <mc:Fallback>
      <p:transition spd="slow">
        <p:fade/>
        <p:sndAc>
          <p:stSnd>
            <p:snd r:embed="rId2" name="Cash Regist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" y="365125"/>
            <a:ext cx="11510261" cy="6000610"/>
          </a:xfrm>
        </p:spPr>
      </p:pic>
    </p:spTree>
    <p:extLst>
      <p:ext uri="{BB962C8B-B14F-4D97-AF65-F5344CB8AC3E}">
        <p14:creationId xmlns:p14="http://schemas.microsoft.com/office/powerpoint/2010/main" val="959986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Pot Drop.wav"/>
          </p:stSnd>
        </p:sndAc>
      </p:transition>
    </mc:Choice>
    <mc:Fallback>
      <p:transition spd="slow">
        <p:fade/>
        <p:sndAc>
          <p:stSnd>
            <p:snd r:embed="rId2" name="Pot Drop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1" y="1416423"/>
            <a:ext cx="11779017" cy="3646815"/>
          </a:xfrm>
        </p:spPr>
      </p:pic>
    </p:spTree>
    <p:extLst>
      <p:ext uri="{BB962C8B-B14F-4D97-AF65-F5344CB8AC3E}">
        <p14:creationId xmlns:p14="http://schemas.microsoft.com/office/powerpoint/2010/main" val="198607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Warp Up.wav"/>
          </p:stSnd>
        </p:sndAc>
      </p:transition>
    </mc:Choice>
    <mc:Fallback>
      <p:transition spd="slow">
        <p:fade/>
        <p:sndAc>
          <p:stSnd>
            <p:snd r:embed="rId2" name="Warp Up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" y="1524000"/>
            <a:ext cx="11775527" cy="3245224"/>
          </a:xfrm>
        </p:spPr>
      </p:pic>
    </p:spTree>
    <p:extLst>
      <p:ext uri="{BB962C8B-B14F-4D97-AF65-F5344CB8AC3E}">
        <p14:creationId xmlns:p14="http://schemas.microsoft.com/office/powerpoint/2010/main" val="417181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  <p:sndAc>
          <p:stSnd>
            <p:snd r:embed="rId2" name="Fly Out.wav"/>
          </p:stSnd>
        </p:sndAc>
      </p:transition>
    </mc:Choice>
    <mc:Fallback>
      <p:transition spd="slow">
        <p:fade/>
        <p:sndAc>
          <p:stSnd>
            <p:snd r:embed="rId2" name="Fly Out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could do it all over again, I would…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more dynamically updated graphs! The most exciting part was coming up with such a practical and useful idea</a:t>
            </a:r>
          </a:p>
          <a:p>
            <a:r>
              <a:rPr lang="en-US" dirty="0" smtClean="0"/>
              <a:t>This code’s use can last indefinitely even after this semester</a:t>
            </a:r>
          </a:p>
          <a:p>
            <a:r>
              <a:rPr lang="en-US" dirty="0" smtClean="0"/>
              <a:t>Other graphs demonstrating recovery, mortality, and case fatality in dynamic updates would be helpful, as well as stratified by nation, but would require more time to implement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  <p:sndAc>
          <p:stSnd>
            <p:snd r:embed="rId2" name="Drum.wav"/>
          </p:stSnd>
        </p:sndAc>
      </p:transition>
    </mc:Choice>
    <mc:Fallback>
      <p:transition spd="slow">
        <p:fade/>
        <p:sndAc>
          <p:stSnd>
            <p:snd r:embed="rId2" name="Drum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that I learned the </a:t>
            </a:r>
            <a:r>
              <a:rPr lang="en-US"/>
              <a:t>most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9F6F6C-9EA1-41B0-A5EE-16156249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Matplotlib</a:t>
            </a:r>
            <a:r>
              <a:rPr lang="en-US" dirty="0" smtClean="0"/>
              <a:t> library for designing, plotting, and representing graphs</a:t>
            </a:r>
          </a:p>
          <a:p>
            <a:r>
              <a:rPr lang="en-US" dirty="0" smtClean="0"/>
              <a:t>Line graphs, bar graphs, pie charts</a:t>
            </a:r>
          </a:p>
          <a:p>
            <a:r>
              <a:rPr lang="en-US" dirty="0" smtClean="0"/>
              <a:t>Labelling, percentages, colors, grids</a:t>
            </a:r>
          </a:p>
          <a:p>
            <a:r>
              <a:rPr lang="en-US" dirty="0" smtClean="0"/>
              <a:t>Working with real-time data</a:t>
            </a:r>
          </a:p>
          <a:p>
            <a:r>
              <a:rPr lang="en-US" dirty="0" smtClean="0"/>
              <a:t>Combining Beautiful Soup </a:t>
            </a:r>
            <a:r>
              <a:rPr lang="en-US" dirty="0" err="1" smtClean="0"/>
              <a:t>webscraping</a:t>
            </a:r>
            <a:r>
              <a:rPr lang="en-US" dirty="0" smtClean="0"/>
              <a:t> with </a:t>
            </a:r>
            <a:r>
              <a:rPr lang="en-US" dirty="0" err="1" smtClean="0"/>
              <a:t>Matplotlib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Some statistical info like case fatality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  <p:sndAc>
          <p:stSnd>
            <p:snd r:embed="rId2" name="Bubbles.wav"/>
          </p:stSnd>
        </p:sndAc>
      </p:transition>
    </mc:Choice>
    <mc:Fallback>
      <p:transition spd="slow">
        <p:fade/>
        <p:sndAc>
          <p:stSnd>
            <p:snd r:embed="rId2" name="Bubbl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DE59A-EAAD-4F5A-A104-E45044AB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are helpful and numerous!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E82C0B-C6AD-4449-86D0-7C211B39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libraries in Python to choose from when starting a project such as this</a:t>
            </a:r>
          </a:p>
          <a:p>
            <a:r>
              <a:rPr lang="en-US" dirty="0" smtClean="0"/>
              <a:t>It was fun to learn from tutorials about </a:t>
            </a:r>
            <a:r>
              <a:rPr lang="en-US" dirty="0" err="1" smtClean="0"/>
              <a:t>Matplotlib</a:t>
            </a:r>
            <a:r>
              <a:rPr lang="en-US" dirty="0" smtClean="0"/>
              <a:t> and apply this knowledge to the assignment</a:t>
            </a:r>
          </a:p>
          <a:p>
            <a:r>
              <a:rPr lang="en-US" dirty="0" smtClean="0"/>
              <a:t>I look forward to continuing my study of Python even after the course ends, and find more time to seek out these libraries and how useful they can be to a programmer</a:t>
            </a:r>
          </a:p>
          <a:p>
            <a:r>
              <a:rPr lang="en-US" dirty="0" smtClean="0"/>
              <a:t>Have a great 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  <p:sndAc>
          <p:stSnd>
            <p:snd r:embed="rId2" name="Clapping.wav"/>
          </p:stSnd>
        </p:sndAc>
      </p:transition>
    </mc:Choice>
    <mc:Fallback>
      <p:transition spd="slow">
        <p:fade/>
        <p:sndAc>
          <p:stSnd>
            <p:snd r:embed="rId2" name="Clappin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</TotalTime>
  <Words>285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Mangal</vt:lpstr>
      <vt:lpstr>Arial</vt:lpstr>
      <vt:lpstr>Gallery</vt:lpstr>
      <vt:lpstr>Justin Pilecki</vt:lpstr>
      <vt:lpstr>This Program includes a dynamically updated graph of Covid-19 cases per day  – the coolest part of the program</vt:lpstr>
      <vt:lpstr>PowerPoint Presentation</vt:lpstr>
      <vt:lpstr>PowerPoint Presentation</vt:lpstr>
      <vt:lpstr>PowerPoint Presentation</vt:lpstr>
      <vt:lpstr>PowerPoint Presentation</vt:lpstr>
      <vt:lpstr>If I could do it all over again, I would…</vt:lpstr>
      <vt:lpstr>The thing that I learned the most was…</vt:lpstr>
      <vt:lpstr>Python libraries are helpful and numerous!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Name&gt;</dc:title>
  <dc:creator>acarter</dc:creator>
  <cp:lastModifiedBy>Microsoft Office User</cp:lastModifiedBy>
  <cp:revision>15</cp:revision>
  <dcterms:created xsi:type="dcterms:W3CDTF">2019-12-03T22:56:15Z</dcterms:created>
  <dcterms:modified xsi:type="dcterms:W3CDTF">2020-05-12T05:51:32Z</dcterms:modified>
</cp:coreProperties>
</file>