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4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191F4-E5AD-4437-B644-6F9231AAFD9E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6A6CF-EE36-4D47-87E1-D3A530738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6A6CF-EE36-4D47-87E1-D3A5307389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66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8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2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Comparing RL and FSM Agents in RTS Games: Impact on Player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19" y="5277950"/>
            <a:ext cx="10353762" cy="970450"/>
          </a:xfrm>
        </p:spPr>
        <p:txBody>
          <a:bodyPr>
            <a:normAutofit/>
          </a:bodyPr>
          <a:lstStyle/>
          <a:p>
            <a:pPr marL="36900" indent="0" algn="ctr">
              <a:buNone/>
              <a:defRPr sz="1800"/>
            </a:pPr>
            <a:r>
              <a:rPr sz="2400" dirty="0"/>
              <a:t>Joshua</a:t>
            </a:r>
            <a:r>
              <a:rPr lang="en-GB" sz="2400" dirty="0"/>
              <a:t> Polanszky</a:t>
            </a:r>
            <a:br>
              <a:rPr sz="2400" dirty="0"/>
            </a:br>
            <a:r>
              <a:rPr sz="2400" dirty="0"/>
              <a:t>Malta College of Arts Science and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Research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dirty="0"/>
              <a:t>Aim: Investigate how Reinforcement Learning (RL) and Finite State Machine (FSM) agents affect player experience in RTS games.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sz="1800" dirty="0"/>
              <a:t>Hypothesis: </a:t>
            </a:r>
            <a:r>
              <a:rPr lang="en-US" sz="1800" dirty="0"/>
              <a:t>Players report a higher level of enjoyment and improved experience when playing against RL agents compared to FSMs in RTS games.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GB" sz="1800" dirty="0"/>
              <a:t>Research Questions: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600" dirty="0"/>
              <a:t>How do RL and FSM AI opponents compare in terms of player experience in RTS games?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600" dirty="0"/>
              <a:t>What are the key factors that influence player experience when playing against RL and FSM AI opponents in RTS games?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800"/>
            </a:pPr>
            <a:r>
              <a:rPr lang="en-US" sz="1600" dirty="0"/>
              <a:t>How do RL and FSM AI opponents impact player immersion in RTS games?</a:t>
            </a:r>
          </a:p>
          <a:p>
            <a:pPr lvl="2">
              <a:defRPr sz="16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&amp;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Reviewed academic literature on AI in games, focusing on FSM and RL approaches.</a:t>
            </a:r>
          </a:p>
          <a:p>
            <a:pPr lvl="1">
              <a:defRPr sz="1600"/>
            </a:pPr>
            <a:r>
              <a:rPr dirty="0"/>
              <a:t>FSM: Simple, predictable, easy to exploit.</a:t>
            </a:r>
            <a:r>
              <a:rPr lang="en-GB" dirty="0"/>
              <a:t> Fast and easy to develop and implement.</a:t>
            </a:r>
            <a:endParaRPr dirty="0"/>
          </a:p>
          <a:p>
            <a:pPr lvl="1">
              <a:defRPr sz="1600"/>
            </a:pPr>
            <a:r>
              <a:rPr dirty="0"/>
              <a:t>RL: Adaptive, human-like, but resource-intensive.</a:t>
            </a:r>
          </a:p>
          <a:p>
            <a:pPr lvl="1">
              <a:defRPr sz="1600"/>
            </a:pPr>
            <a:r>
              <a:rPr dirty="0"/>
              <a:t>Gap: Few studies compare player experience between FSM and </a:t>
            </a:r>
            <a:r>
              <a:rPr lang="en-GB" dirty="0"/>
              <a:t>RL and instead focus on the performance of RL agents.</a:t>
            </a:r>
          </a:p>
          <a:p>
            <a:pPr lvl="1">
              <a:defRPr sz="1600"/>
            </a:pPr>
            <a:r>
              <a:rPr lang="en-GB" dirty="0"/>
              <a:t>Methodologies: Most studies simply test the performance of the RL agent with players, through simple playtests.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Experiment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Mixed-methods approach: quantitative (surveys, analytics) and qualitative (feedback</a:t>
            </a:r>
            <a:r>
              <a:rPr lang="en-GB" dirty="0"/>
              <a:t>, open-ended questions</a:t>
            </a:r>
            <a:r>
              <a:rPr dirty="0"/>
              <a:t>).</a:t>
            </a:r>
          </a:p>
          <a:p>
            <a:pPr lvl="1">
              <a:defRPr sz="1600"/>
            </a:pPr>
            <a:r>
              <a:rPr dirty="0"/>
              <a:t>Developed a simple RTS game with both FSM and RL agents.</a:t>
            </a:r>
          </a:p>
          <a:p>
            <a:pPr lvl="1">
              <a:defRPr sz="1600"/>
            </a:pPr>
            <a:r>
              <a:rPr dirty="0"/>
              <a:t>Participants played against both agent types at different difficulties.</a:t>
            </a:r>
            <a:endParaRPr lang="en-GB" dirty="0"/>
          </a:p>
          <a:p>
            <a:pPr lvl="1">
              <a:defRPr sz="1600"/>
            </a:pPr>
            <a:r>
              <a:rPr lang="en-GB" dirty="0"/>
              <a:t>Groups were split into 2, starting with either FSM or RL first.</a:t>
            </a:r>
            <a:endParaRPr dirty="0"/>
          </a:p>
          <a:p>
            <a:pPr lvl="1">
              <a:defRPr sz="1600"/>
            </a:pPr>
            <a:r>
              <a:rPr dirty="0"/>
              <a:t>Collected data on enjoyment, engagement, immersion, and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/>
              <a:t>Col</a:t>
            </a:r>
            <a:r>
              <a:rPr dirty="0" err="1"/>
              <a:t>lected</a:t>
            </a:r>
            <a:r>
              <a:rPr dirty="0"/>
              <a:t> survey responses and in-game analytics after each play session.</a:t>
            </a:r>
          </a:p>
          <a:p>
            <a:pPr lvl="1">
              <a:defRPr sz="1600"/>
            </a:pPr>
            <a:r>
              <a:rPr dirty="0"/>
              <a:t>Measured: Player scores, win rates, enjoyment, engagement, immersion.</a:t>
            </a:r>
          </a:p>
          <a:p>
            <a:pPr lvl="1">
              <a:defRPr sz="1600"/>
            </a:pPr>
            <a:r>
              <a:rPr dirty="0"/>
              <a:t>Validated survey data with gameplay analytics.</a:t>
            </a:r>
          </a:p>
          <a:p>
            <a:pPr lvl="1">
              <a:defRPr sz="1600"/>
            </a:pPr>
            <a:r>
              <a:rPr dirty="0"/>
              <a:t>Analy</a:t>
            </a:r>
            <a:r>
              <a:rPr lang="en-GB" dirty="0"/>
              <a:t>s</a:t>
            </a:r>
            <a:r>
              <a:rPr dirty="0"/>
              <a:t>ed trends across agent types and difficulty levels.</a:t>
            </a:r>
            <a:endParaRPr lang="en-GB" dirty="0"/>
          </a:p>
          <a:p>
            <a:pPr lvl="1">
              <a:defRPr sz="1600"/>
            </a:pPr>
            <a:r>
              <a:rPr lang="en-GB" dirty="0"/>
              <a:t>Aligned quantitative data with qualitative data and feedback to better understand player experience.</a:t>
            </a:r>
          </a:p>
          <a:p>
            <a:pPr lvl="1">
              <a:defRPr sz="1600"/>
            </a:pPr>
            <a:r>
              <a:rPr lang="en-GB" dirty="0"/>
              <a:t>Aligned results with hypothesis and research aim.</a:t>
            </a:r>
          </a:p>
          <a:p>
            <a:pPr lvl="1">
              <a:defRPr sz="1600"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Key Findings:</a:t>
            </a:r>
          </a:p>
          <a:p>
            <a:pPr lvl="1">
              <a:defRPr sz="1600"/>
            </a:pPr>
            <a:r>
              <a:rPr dirty="0"/>
              <a:t>RL agents provided higher engagement and immersion at higher difficulties.</a:t>
            </a:r>
          </a:p>
          <a:p>
            <a:pPr lvl="1">
              <a:defRPr sz="1600"/>
            </a:pPr>
            <a:r>
              <a:rPr dirty="0"/>
              <a:t>FSMs were preferred at easier levels due to</a:t>
            </a:r>
            <a:r>
              <a:rPr lang="en-GB" dirty="0"/>
              <a:t> simplicity, or not having learned to exploit FSM.</a:t>
            </a:r>
            <a:endParaRPr dirty="0"/>
          </a:p>
          <a:p>
            <a:pPr lvl="1">
              <a:defRPr sz="1600"/>
            </a:pPr>
            <a:r>
              <a:rPr dirty="0"/>
              <a:t>Hypothesis partially supported: RL agents not always preferred.</a:t>
            </a:r>
          </a:p>
          <a:p>
            <a:pPr lvl="1">
              <a:defRPr sz="1600"/>
            </a:pPr>
            <a:r>
              <a:rPr dirty="0"/>
              <a:t>Limitations: Small sample size, single game, participant familiarity.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EDC62-AF9E-6914-A904-E2147A56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75" y="3864812"/>
            <a:ext cx="7680449" cy="23835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Conclusions:</a:t>
            </a:r>
          </a:p>
          <a:p>
            <a:pPr lvl="1">
              <a:defRPr sz="1600"/>
            </a:pPr>
            <a:r>
              <a:rPr dirty="0"/>
              <a:t>RL agents can enhance player experience, especially at higher difficulties.</a:t>
            </a:r>
          </a:p>
          <a:p>
            <a:pPr lvl="1">
              <a:defRPr sz="1600"/>
            </a:pPr>
            <a:r>
              <a:rPr dirty="0"/>
              <a:t>FSMs still valuable for lower difficulty or new players.</a:t>
            </a:r>
          </a:p>
          <a:p>
            <a:pPr lvl="1">
              <a:defRPr sz="1600"/>
            </a:pPr>
            <a:r>
              <a:rPr dirty="0"/>
              <a:t>Future: Larger studies, diverse genres, dynamic difficulty adjustment.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943775"/>
            <a:ext cx="10353762" cy="97045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</TotalTime>
  <Words>453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Calisto MT</vt:lpstr>
      <vt:lpstr>Wingdings 2</vt:lpstr>
      <vt:lpstr>Slate</vt:lpstr>
      <vt:lpstr>Comparing RL and FSM Agents in RTS Games: Impact on Player Experience</vt:lpstr>
      <vt:lpstr>Research Overview</vt:lpstr>
      <vt:lpstr>Literature Review &amp; Methodologies</vt:lpstr>
      <vt:lpstr>Methodology &amp; Experiment Design</vt:lpstr>
      <vt:lpstr>Data Collection &amp; Analysis</vt:lpstr>
      <vt:lpstr>Results &amp; Discussion</vt:lpstr>
      <vt:lpstr>Conclusions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Joshua James Polanszky</cp:lastModifiedBy>
  <cp:revision>13</cp:revision>
  <dcterms:created xsi:type="dcterms:W3CDTF">2013-01-27T09:14:16Z</dcterms:created>
  <dcterms:modified xsi:type="dcterms:W3CDTF">2025-05-25T17:05:25Z</dcterms:modified>
  <cp:category/>
</cp:coreProperties>
</file>