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I" id="{E2EABB54-CC2D-4F07-82FE-3ECA62880591}">
          <p14:sldIdLst>
            <p14:sldId id="256"/>
          </p14:sldIdLst>
        </p14:section>
        <p14:section name="DATA MODEL" id="{34D8984A-C409-4301-93F0-D9531DBDA394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961" autoAdjust="0"/>
  </p:normalViewPr>
  <p:slideViewPr>
    <p:cSldViewPr snapToGrid="0">
      <p:cViewPr varScale="1">
        <p:scale>
          <a:sx n="90" d="100"/>
          <a:sy n="90" d="100"/>
        </p:scale>
        <p:origin x="13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 Prichard" userId="390ec3d8-bbd2-4267-a089-e0bb29548a09" providerId="ADAL" clId="{BA08C85B-1022-43A1-95C5-E24D8A942F98}"/>
    <pc:docChg chg="modSld">
      <pc:chgData name="Jon Prichard" userId="390ec3d8-bbd2-4267-a089-e0bb29548a09" providerId="ADAL" clId="{BA08C85B-1022-43A1-95C5-E24D8A942F98}" dt="2023-11-30T16:50:12.489" v="175" actId="1076"/>
      <pc:docMkLst>
        <pc:docMk/>
      </pc:docMkLst>
      <pc:sldChg chg="modSp mod modNotesTx">
        <pc:chgData name="Jon Prichard" userId="390ec3d8-bbd2-4267-a089-e0bb29548a09" providerId="ADAL" clId="{BA08C85B-1022-43A1-95C5-E24D8A942F98}" dt="2023-11-30T16:50:12.489" v="175" actId="1076"/>
        <pc:sldMkLst>
          <pc:docMk/>
          <pc:sldMk cId="1873652777" sldId="256"/>
        </pc:sldMkLst>
        <pc:spChg chg="mod">
          <ac:chgData name="Jon Prichard" userId="390ec3d8-bbd2-4267-a089-e0bb29548a09" providerId="ADAL" clId="{BA08C85B-1022-43A1-95C5-E24D8A942F98}" dt="2023-11-30T16:48:04.374" v="155" actId="14100"/>
          <ac:spMkLst>
            <pc:docMk/>
            <pc:sldMk cId="1873652777" sldId="256"/>
            <ac:spMk id="5" creationId="{557D29E9-95C0-4203-82B8-78E7732F4148}"/>
          </ac:spMkLst>
        </pc:spChg>
        <pc:spChg chg="mod">
          <ac:chgData name="Jon Prichard" userId="390ec3d8-bbd2-4267-a089-e0bb29548a09" providerId="ADAL" clId="{BA08C85B-1022-43A1-95C5-E24D8A942F98}" dt="2023-11-30T16:48:15.575" v="174" actId="14100"/>
          <ac:spMkLst>
            <pc:docMk/>
            <pc:sldMk cId="1873652777" sldId="256"/>
            <ac:spMk id="8" creationId="{BE2BA41E-36C1-FB3A-A3E8-9051B9E9CE11}"/>
          </ac:spMkLst>
        </pc:spChg>
        <pc:spChg chg="mod">
          <ac:chgData name="Jon Prichard" userId="390ec3d8-bbd2-4267-a089-e0bb29548a09" providerId="ADAL" clId="{BA08C85B-1022-43A1-95C5-E24D8A942F98}" dt="2023-11-30T16:44:11.043" v="69" actId="20577"/>
          <ac:spMkLst>
            <pc:docMk/>
            <pc:sldMk cId="1873652777" sldId="256"/>
            <ac:spMk id="12" creationId="{80D5447C-88A0-440C-EE6C-583C9AF42A68}"/>
          </ac:spMkLst>
        </pc:spChg>
        <pc:spChg chg="mod">
          <ac:chgData name="Jon Prichard" userId="390ec3d8-bbd2-4267-a089-e0bb29548a09" providerId="ADAL" clId="{BA08C85B-1022-43A1-95C5-E24D8A942F98}" dt="2023-11-30T16:48:12.684" v="173" actId="20577"/>
          <ac:spMkLst>
            <pc:docMk/>
            <pc:sldMk cId="1873652777" sldId="256"/>
            <ac:spMk id="13" creationId="{5DBE9879-860A-6D7E-0B7D-A555AB363E68}"/>
          </ac:spMkLst>
        </pc:spChg>
        <pc:spChg chg="mod">
          <ac:chgData name="Jon Prichard" userId="390ec3d8-bbd2-4267-a089-e0bb29548a09" providerId="ADAL" clId="{BA08C85B-1022-43A1-95C5-E24D8A942F98}" dt="2023-11-30T16:44:16.585" v="85" actId="20577"/>
          <ac:spMkLst>
            <pc:docMk/>
            <pc:sldMk cId="1873652777" sldId="256"/>
            <ac:spMk id="14" creationId="{B15BBF9C-F8D8-CC6C-447C-EF91B46769E9}"/>
          </ac:spMkLst>
        </pc:spChg>
        <pc:spChg chg="mod">
          <ac:chgData name="Jon Prichard" userId="390ec3d8-bbd2-4267-a089-e0bb29548a09" providerId="ADAL" clId="{BA08C85B-1022-43A1-95C5-E24D8A942F98}" dt="2023-11-30T16:43:58.281" v="38" actId="20577"/>
          <ac:spMkLst>
            <pc:docMk/>
            <pc:sldMk cId="1873652777" sldId="256"/>
            <ac:spMk id="16" creationId="{1811FB8B-5654-6CDB-0404-4099DA98E3EA}"/>
          </ac:spMkLst>
        </pc:spChg>
        <pc:spChg chg="mod">
          <ac:chgData name="Jon Prichard" userId="390ec3d8-bbd2-4267-a089-e0bb29548a09" providerId="ADAL" clId="{BA08C85B-1022-43A1-95C5-E24D8A942F98}" dt="2023-11-30T16:50:12.489" v="175" actId="1076"/>
          <ac:spMkLst>
            <pc:docMk/>
            <pc:sldMk cId="1873652777" sldId="256"/>
            <ac:spMk id="17" creationId="{088238AD-5AEC-933D-C8C3-EBBE181D6AAB}"/>
          </ac:spMkLst>
        </pc:spChg>
      </pc:sldChg>
      <pc:sldChg chg="modSp mod">
        <pc:chgData name="Jon Prichard" userId="390ec3d8-bbd2-4267-a089-e0bb29548a09" providerId="ADAL" clId="{BA08C85B-1022-43A1-95C5-E24D8A942F98}" dt="2023-11-30T16:43:47.256" v="17" actId="20577"/>
        <pc:sldMkLst>
          <pc:docMk/>
          <pc:sldMk cId="854747910" sldId="257"/>
        </pc:sldMkLst>
        <pc:graphicFrameChg chg="modGraphic">
          <ac:chgData name="Jon Prichard" userId="390ec3d8-bbd2-4267-a089-e0bb29548a09" providerId="ADAL" clId="{BA08C85B-1022-43A1-95C5-E24D8A942F98}" dt="2023-11-30T16:43:47.256" v="17" actId="20577"/>
          <ac:graphicFrameMkLst>
            <pc:docMk/>
            <pc:sldMk cId="854747910" sldId="257"/>
            <ac:graphicFrameMk id="5" creationId="{3B382E43-BBD0-70A1-8197-6EF90F8B2D6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84DF5-3364-446D-B780-A09288C8D53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6A76D-0DFA-4656-97A6-F7316B36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67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Prevalence Trending -- Calculated with </a:t>
            </a:r>
            <a:r>
              <a:rPr lang="en-US" dirty="0" err="1"/>
              <a:t>BaseTable</a:t>
            </a:r>
            <a:r>
              <a:rPr lang="en-US" dirty="0"/>
              <a:t> timeline + Theta</a:t>
            </a:r>
          </a:p>
          <a:p>
            <a:r>
              <a:rPr lang="en-US" dirty="0"/>
              <a:t>- Sample documents --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6A76D-0DFA-4656-97A6-F7316B362F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3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Frequency for STM’s summary plot is built with: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effectLst/>
              </a:rPr>
              <a:t>colMeans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model$theta</a:t>
            </a:r>
            <a:r>
              <a:rPr lang="en-US" dirty="0">
                <a:effectLst/>
              </a:rPr>
              <a:t>[, topics])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6A76D-0DFA-4656-97A6-F7316B362F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06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4ADF8-439B-3BD9-1AA3-EDBF81B2E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3A47D-03B0-B2EA-A5E3-617C02385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716A1-807B-C0EF-90CB-18A57471D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8B4A-7937-4214-B874-BB5C07670D0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CCF76-E249-D5ED-34E9-9EA5C5EE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675F5-1E1D-221F-57B3-6BC63FCE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16B2-747B-4168-90D9-58A5216C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2CF1E-441D-F9E3-81A4-AB68D39A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2C4F7-5A49-F6A0-FEC3-791108BD3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73457-9E5D-0239-D69D-70B154259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8B4A-7937-4214-B874-BB5C07670D0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16843-05A6-905E-D953-76ED2C96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C422A-5ED8-5F6D-BA1A-F8AB65AF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16B2-747B-4168-90D9-58A5216C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2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49ACD7-6EAF-70D8-0CCF-6D348C5A0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D131CA-E7F0-81EF-3421-ED8B6EF16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38C5E-4159-601E-0A96-A82A3CE9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8B4A-7937-4214-B874-BB5C07670D0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EDCEB-8A5B-8DCB-4949-FC4CC30D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DC5F3-AFF8-A7BF-3E91-15B63891D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16B2-747B-4168-90D9-58A5216C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C20C-F03A-DBCE-374F-E23AD7AD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DDEF8-74E8-8E75-9C19-46A020483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B5AF0-4C73-D965-751E-8825177B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8B4A-7937-4214-B874-BB5C07670D0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D9222-151D-6A9D-D767-C18CFD2B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10121-9A77-831B-F9F2-C82B518C4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16B2-747B-4168-90D9-58A5216C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1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8B00-35CB-88EF-5A4B-CAED0ECEC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B39D4-8E4C-2A52-D895-4F0E481C9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CFD23-105C-FC63-F490-C345313F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8B4A-7937-4214-B874-BB5C07670D0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DE6EE-9411-61F1-3460-CBE842171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17699-DF68-8885-B9A7-80E13B06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16B2-747B-4168-90D9-58A5216C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1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83F8-4359-A905-E240-D089937F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CEF9D-8B50-2F30-9FC3-C4A94817F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23835-E2F2-0919-747C-1DA9502DC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B4CDA-FE96-B3F9-BE50-C9C1665B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8B4A-7937-4214-B874-BB5C07670D0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6B5ED-D4E8-238C-9CF2-5129FA5B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D4478-6836-55FF-F93E-A8E3346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16B2-747B-4168-90D9-58A5216C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58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7DC6-8C48-B035-CA84-4F5B9BF49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BBEB6-B830-5640-7581-FDD6111D7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39071-05F6-49C4-57D4-090292E4E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E6FF1-87DF-CD96-090A-25EDCF63A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1D7AF-6ADB-55A5-6658-04A6A7851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74E7DE-492A-FF02-B7C4-503E7486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8B4A-7937-4214-B874-BB5C07670D0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57258F-7254-7BEB-F86D-E8810079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B35B81-8B1C-1055-EF53-3B1E4EC0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16B2-747B-4168-90D9-58A5216C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0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4614-ADF8-BB36-1F7E-F4A3FB34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64434E-F4F1-5B04-4780-358021F0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8B4A-7937-4214-B874-BB5C07670D0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0DE3B-0248-0598-0E6A-C16B70CF5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3C0C8-0DE3-4C97-04FF-6F1F2F69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16B2-747B-4168-90D9-58A5216C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2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BDC6C-319F-68DA-E5CD-69F077B9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8B4A-7937-4214-B874-BB5C07670D0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87C3C6-4264-9E30-6387-0F171F59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E60C2-9AAA-CD80-1CF9-7A3950488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16B2-747B-4168-90D9-58A5216C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6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1025-AAC0-BA96-2712-D6308A7E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218C7-F2D2-DF72-3980-A151A2111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B2C17-A1F2-9EFD-E1F7-4CDED4D17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7EB31-B61B-D636-AE66-3D55D572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8B4A-7937-4214-B874-BB5C07670D0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50BCD-FCE4-0B6C-A7C7-0F79E7D5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BE0AA-F3F7-C2C1-959A-DE734476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16B2-747B-4168-90D9-58A5216C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9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67E8-9775-FF57-6D24-4464881FC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E40052-9B39-CBAA-33B8-BBF64178B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FF68F-9F09-62D5-29DA-69F89EC20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98D0C-F713-E2FC-BA3E-0D6F22DD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8B4A-7937-4214-B874-BB5C07670D0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98A7D-1EA7-980C-D86F-B13A8C8C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7E437-AAC9-F0AB-FD44-A9F01953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16B2-747B-4168-90D9-58A5216C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1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2A6464-2F2E-BA6B-3541-5F12F491F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4DB1A-07BE-7AEE-5171-F2E446281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E413B-64F3-B21F-B896-69CAC5C78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A8B4A-7937-4214-B874-BB5C07670D0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81041-D3D4-BE23-F85E-CC531B648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3CA41-D2E4-C86D-2D6B-01809EB99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016B2-747B-4168-90D9-58A5216C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5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7D29E9-95C0-4203-82B8-78E7732F4148}"/>
              </a:ext>
            </a:extLst>
          </p:cNvPr>
          <p:cNvSpPr/>
          <p:nvPr/>
        </p:nvSpPr>
        <p:spPr>
          <a:xfrm>
            <a:off x="6547449" y="2553417"/>
            <a:ext cx="5503653" cy="42010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CHART:</a:t>
            </a:r>
          </a:p>
          <a:p>
            <a:pPr algn="ctr"/>
            <a:r>
              <a:rPr lang="en-US" dirty="0"/>
              <a:t>Breakdown of Topic Prevalence by Document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Highlight top Five, show top words for each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61EE49-C4BB-3421-CBE7-3108B1FD9ED7}"/>
              </a:ext>
            </a:extLst>
          </p:cNvPr>
          <p:cNvSpPr/>
          <p:nvPr/>
        </p:nvSpPr>
        <p:spPr>
          <a:xfrm>
            <a:off x="207034" y="103517"/>
            <a:ext cx="11844068" cy="6556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 Document Breakdown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2BA41E-36C1-FB3A-A3E8-9051B9E9CE11}"/>
              </a:ext>
            </a:extLst>
          </p:cNvPr>
          <p:cNvSpPr/>
          <p:nvPr/>
        </p:nvSpPr>
        <p:spPr>
          <a:xfrm>
            <a:off x="6534797" y="1734310"/>
            <a:ext cx="5503653" cy="6465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DOCUMENT TEXT</a:t>
            </a:r>
          </a:p>
          <a:p>
            <a:pPr algn="ctr"/>
            <a:r>
              <a:rPr lang="en-US" dirty="0"/>
              <a:t>(Base Table)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D66241-E49F-DF66-2720-083D7AD88AA9}"/>
              </a:ext>
            </a:extLst>
          </p:cNvPr>
          <p:cNvSpPr/>
          <p:nvPr/>
        </p:nvSpPr>
        <p:spPr>
          <a:xfrm>
            <a:off x="6288945" y="957533"/>
            <a:ext cx="85975" cy="5796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9AF23F-E22C-A58C-78E2-1F52DD0E71D8}"/>
              </a:ext>
            </a:extLst>
          </p:cNvPr>
          <p:cNvSpPr/>
          <p:nvPr/>
        </p:nvSpPr>
        <p:spPr>
          <a:xfrm>
            <a:off x="207034" y="957533"/>
            <a:ext cx="5909382" cy="3881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DROP DOWN: Topic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D5447C-88A0-440C-EE6C-583C9AF42A68}"/>
              </a:ext>
            </a:extLst>
          </p:cNvPr>
          <p:cNvSpPr/>
          <p:nvPr/>
        </p:nvSpPr>
        <p:spPr>
          <a:xfrm>
            <a:off x="207034" y="2553418"/>
            <a:ext cx="5909382" cy="6556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 PREVALENCE: %%%</a:t>
            </a:r>
          </a:p>
          <a:p>
            <a:pPr algn="ctr"/>
            <a:r>
              <a:rPr lang="en-US" dirty="0"/>
              <a:t>(Total Topic Prevalence)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BE9879-860A-6D7E-0B7D-A555AB363E68}"/>
              </a:ext>
            </a:extLst>
          </p:cNvPr>
          <p:cNvSpPr/>
          <p:nvPr/>
        </p:nvSpPr>
        <p:spPr>
          <a:xfrm>
            <a:off x="6547448" y="940279"/>
            <a:ext cx="5503653" cy="6556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SAMPLE DOCUMENT</a:t>
            </a:r>
          </a:p>
          <a:p>
            <a:pPr algn="ctr"/>
            <a:r>
              <a:rPr lang="en-US" dirty="0"/>
              <a:t>(Document ID)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5BBF9C-F8D8-CC6C-447C-EF91B46769E9}"/>
              </a:ext>
            </a:extLst>
          </p:cNvPr>
          <p:cNvSpPr/>
          <p:nvPr/>
        </p:nvSpPr>
        <p:spPr>
          <a:xfrm>
            <a:off x="219686" y="3381557"/>
            <a:ext cx="5909382" cy="9057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PREVALENCE TRENDING</a:t>
            </a:r>
          </a:p>
          <a:p>
            <a:pPr algn="ctr"/>
            <a:r>
              <a:rPr lang="en-US" dirty="0"/>
              <a:t>(see notes)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11FB8B-5654-6CDB-0404-4099DA98E3EA}"/>
              </a:ext>
            </a:extLst>
          </p:cNvPr>
          <p:cNvSpPr/>
          <p:nvPr/>
        </p:nvSpPr>
        <p:spPr>
          <a:xfrm>
            <a:off x="219686" y="1475117"/>
            <a:ext cx="5909382" cy="9057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TOPIC KEYWORDS</a:t>
            </a:r>
          </a:p>
          <a:p>
            <a:pPr algn="ctr"/>
            <a:r>
              <a:rPr lang="en-US" dirty="0"/>
              <a:t>(Top 20 Words)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8238AD-5AEC-933D-C8C3-EBBE181D6AAB}"/>
              </a:ext>
            </a:extLst>
          </p:cNvPr>
          <p:cNvSpPr/>
          <p:nvPr/>
        </p:nvSpPr>
        <p:spPr>
          <a:xfrm>
            <a:off x="219686" y="4497775"/>
            <a:ext cx="5922034" cy="21221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DOCUMENTS</a:t>
            </a:r>
          </a:p>
          <a:p>
            <a:pPr algn="ctr"/>
            <a:r>
              <a:rPr lang="en-US" dirty="0"/>
              <a:t>(see notes)</a:t>
            </a:r>
          </a:p>
        </p:txBody>
      </p:sp>
    </p:spTree>
    <p:extLst>
      <p:ext uri="{BB962C8B-B14F-4D97-AF65-F5344CB8AC3E}">
        <p14:creationId xmlns:p14="http://schemas.microsoft.com/office/powerpoint/2010/main" val="187365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2E6945-C632-BBF0-FB2C-25632BB25883}"/>
              </a:ext>
            </a:extLst>
          </p:cNvPr>
          <p:cNvSpPr/>
          <p:nvPr/>
        </p:nvSpPr>
        <p:spPr>
          <a:xfrm>
            <a:off x="8315174" y="326078"/>
            <a:ext cx="3352570" cy="13198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TOPIC TABLE</a:t>
            </a:r>
          </a:p>
          <a:p>
            <a:pPr algn="ctr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382E43-BBD0-70A1-8197-6EF90F8B2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33509"/>
              </p:ext>
            </p:extLst>
          </p:nvPr>
        </p:nvGraphicFramePr>
        <p:xfrm>
          <a:off x="8557307" y="862124"/>
          <a:ext cx="2868304" cy="546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076">
                  <a:extLst>
                    <a:ext uri="{9D8B030D-6E8A-4147-A177-3AD203B41FA5}">
                      <a16:colId xmlns:a16="http://schemas.microsoft.com/office/drawing/2014/main" val="657744600"/>
                    </a:ext>
                  </a:extLst>
                </a:gridCol>
                <a:gridCol w="717076">
                  <a:extLst>
                    <a:ext uri="{9D8B030D-6E8A-4147-A177-3AD203B41FA5}">
                      <a16:colId xmlns:a16="http://schemas.microsoft.com/office/drawing/2014/main" val="2133160746"/>
                    </a:ext>
                  </a:extLst>
                </a:gridCol>
                <a:gridCol w="717076">
                  <a:extLst>
                    <a:ext uri="{9D8B030D-6E8A-4147-A177-3AD203B41FA5}">
                      <a16:colId xmlns:a16="http://schemas.microsoft.com/office/drawing/2014/main" val="2066444948"/>
                    </a:ext>
                  </a:extLst>
                </a:gridCol>
                <a:gridCol w="717076">
                  <a:extLst>
                    <a:ext uri="{9D8B030D-6E8A-4147-A177-3AD203B41FA5}">
                      <a16:colId xmlns:a16="http://schemas.microsoft.com/office/drawing/2014/main" val="4265036204"/>
                    </a:ext>
                  </a:extLst>
                </a:gridCol>
              </a:tblGrid>
              <a:tr h="546052">
                <a:tc>
                  <a:txBody>
                    <a:bodyPr/>
                    <a:lstStyle/>
                    <a:p>
                      <a:r>
                        <a:rPr lang="en-US" sz="8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Top 5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Total Proportion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Top 20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68519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D92576C-4E65-11A6-A1FB-4949C9770FF6}"/>
              </a:ext>
            </a:extLst>
          </p:cNvPr>
          <p:cNvSpPr/>
          <p:nvPr/>
        </p:nvSpPr>
        <p:spPr>
          <a:xfrm>
            <a:off x="4622341" y="2305841"/>
            <a:ext cx="3352570" cy="13198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Document Table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D97FEAB-6297-5278-B98B-3FE87E21D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984813"/>
              </p:ext>
            </p:extLst>
          </p:nvPr>
        </p:nvGraphicFramePr>
        <p:xfrm>
          <a:off x="4864474" y="2814196"/>
          <a:ext cx="2868304" cy="546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076">
                  <a:extLst>
                    <a:ext uri="{9D8B030D-6E8A-4147-A177-3AD203B41FA5}">
                      <a16:colId xmlns:a16="http://schemas.microsoft.com/office/drawing/2014/main" val="657744600"/>
                    </a:ext>
                  </a:extLst>
                </a:gridCol>
                <a:gridCol w="717076">
                  <a:extLst>
                    <a:ext uri="{9D8B030D-6E8A-4147-A177-3AD203B41FA5}">
                      <a16:colId xmlns:a16="http://schemas.microsoft.com/office/drawing/2014/main" val="2133160746"/>
                    </a:ext>
                  </a:extLst>
                </a:gridCol>
                <a:gridCol w="717076">
                  <a:extLst>
                    <a:ext uri="{9D8B030D-6E8A-4147-A177-3AD203B41FA5}">
                      <a16:colId xmlns:a16="http://schemas.microsoft.com/office/drawing/2014/main" val="2066444948"/>
                    </a:ext>
                  </a:extLst>
                </a:gridCol>
                <a:gridCol w="717076">
                  <a:extLst>
                    <a:ext uri="{9D8B030D-6E8A-4147-A177-3AD203B41FA5}">
                      <a16:colId xmlns:a16="http://schemas.microsoft.com/office/drawing/2014/main" val="4265036204"/>
                    </a:ext>
                  </a:extLst>
                </a:gridCol>
              </a:tblGrid>
              <a:tr h="546052">
                <a:tc>
                  <a:txBody>
                    <a:bodyPr/>
                    <a:lstStyle/>
                    <a:p>
                      <a:r>
                        <a:rPr lang="en-US" sz="800" dirty="0" err="1"/>
                        <a:t>DocumentID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THETA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68519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6628FA7-2974-BA30-5590-C4E8F3504CAF}"/>
              </a:ext>
            </a:extLst>
          </p:cNvPr>
          <p:cNvSpPr/>
          <p:nvPr/>
        </p:nvSpPr>
        <p:spPr>
          <a:xfrm>
            <a:off x="295886" y="2305841"/>
            <a:ext cx="3352570" cy="13198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Base Table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1698EBF-34E9-D15B-F26D-C5693469A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500023"/>
              </p:ext>
            </p:extLst>
          </p:nvPr>
        </p:nvGraphicFramePr>
        <p:xfrm>
          <a:off x="538019" y="2814196"/>
          <a:ext cx="2151228" cy="546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076">
                  <a:extLst>
                    <a:ext uri="{9D8B030D-6E8A-4147-A177-3AD203B41FA5}">
                      <a16:colId xmlns:a16="http://schemas.microsoft.com/office/drawing/2014/main" val="657744600"/>
                    </a:ext>
                  </a:extLst>
                </a:gridCol>
                <a:gridCol w="717076">
                  <a:extLst>
                    <a:ext uri="{9D8B030D-6E8A-4147-A177-3AD203B41FA5}">
                      <a16:colId xmlns:a16="http://schemas.microsoft.com/office/drawing/2014/main" val="2133160746"/>
                    </a:ext>
                  </a:extLst>
                </a:gridCol>
                <a:gridCol w="717076">
                  <a:extLst>
                    <a:ext uri="{9D8B030D-6E8A-4147-A177-3AD203B41FA5}">
                      <a16:colId xmlns:a16="http://schemas.microsoft.com/office/drawing/2014/main" val="2066444948"/>
                    </a:ext>
                  </a:extLst>
                </a:gridCol>
              </a:tblGrid>
              <a:tr h="546052">
                <a:tc>
                  <a:txBody>
                    <a:bodyPr/>
                    <a:lstStyle/>
                    <a:p>
                      <a:r>
                        <a:rPr lang="en-US" sz="800" dirty="0" err="1"/>
                        <a:t>DocumentID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TABLE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685190"/>
                  </a:ext>
                </a:extLst>
              </a:tr>
            </a:tbl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04F0DD22-780B-40AD-EB27-51B0F96992F0}"/>
              </a:ext>
            </a:extLst>
          </p:cNvPr>
          <p:cNvGrpSpPr/>
          <p:nvPr/>
        </p:nvGrpSpPr>
        <p:grpSpPr>
          <a:xfrm>
            <a:off x="3573230" y="2466854"/>
            <a:ext cx="1049111" cy="498908"/>
            <a:chOff x="3573230" y="2466854"/>
            <a:chExt cx="1049111" cy="498908"/>
          </a:xfrm>
        </p:grpSpPr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F5E33CED-F0CD-6E97-AC21-81ABD01F29A0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3648456" y="2682298"/>
              <a:ext cx="973885" cy="2834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06523EF-6348-B0E5-F9BB-B988A60CB6AF}"/>
                </a:ext>
              </a:extLst>
            </p:cNvPr>
            <p:cNvSpPr txBox="1"/>
            <p:nvPr/>
          </p:nvSpPr>
          <p:spPr>
            <a:xfrm>
              <a:off x="3573230" y="2466854"/>
              <a:ext cx="7088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/>
                <a:t>DocumentID</a:t>
              </a:r>
              <a:endParaRPr lang="en-US" sz="8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755D621-8B6E-9E5F-F32E-8609132784B7}"/>
              </a:ext>
            </a:extLst>
          </p:cNvPr>
          <p:cNvGrpSpPr/>
          <p:nvPr/>
        </p:nvGrpSpPr>
        <p:grpSpPr>
          <a:xfrm>
            <a:off x="6298626" y="818863"/>
            <a:ext cx="2016548" cy="1486978"/>
            <a:chOff x="6298626" y="818863"/>
            <a:chExt cx="2016548" cy="1486978"/>
          </a:xfrm>
        </p:grpSpPr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C93B6307-5751-1AF0-FCB1-B727E305053B}"/>
                </a:ext>
              </a:extLst>
            </p:cNvPr>
            <p:cNvCxnSpPr>
              <a:stCxn id="6" idx="0"/>
              <a:endCxn id="4" idx="1"/>
            </p:cNvCxnSpPr>
            <p:nvPr/>
          </p:nvCxnSpPr>
          <p:spPr>
            <a:xfrm rot="5400000" flipH="1" flipV="1">
              <a:off x="6646979" y="637646"/>
              <a:ext cx="1319842" cy="201654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C48254-9238-B7BD-540F-4D78F43564B5}"/>
                </a:ext>
              </a:extLst>
            </p:cNvPr>
            <p:cNvSpPr txBox="1"/>
            <p:nvPr/>
          </p:nvSpPr>
          <p:spPr>
            <a:xfrm>
              <a:off x="6501384" y="818863"/>
              <a:ext cx="4106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Topic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4747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124</Words>
  <Application>Microsoft Office PowerPoint</Application>
  <PresentationFormat>Widescreen</PresentationFormat>
  <Paragraphs>39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Prichard</dc:creator>
  <cp:lastModifiedBy>Jon Prichard</cp:lastModifiedBy>
  <cp:revision>1</cp:revision>
  <dcterms:created xsi:type="dcterms:W3CDTF">2023-11-30T15:48:44Z</dcterms:created>
  <dcterms:modified xsi:type="dcterms:W3CDTF">2023-11-30T16:50:17Z</dcterms:modified>
</cp:coreProperties>
</file>