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D8CB3-DADC-48C1-9D23-D921CE0CDA56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340AD-19CD-441D-A006-2980600EEA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137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340AD-19CD-441D-A006-2980600EEAA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04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77802-B5CA-8CF6-14EB-B40FAECD0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6745564-1315-C359-970F-1F0BAE1C7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41977E-3DB3-13CE-19C1-30D63A8F9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461A65-ED11-E52C-899F-66CBD8AF1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340AD-19CD-441D-A006-2980600EEAA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22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24D41-08CA-F3D6-0E60-05E204A0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E869297-81B0-F92A-5268-6CC343263A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154EC14-7B15-4069-D2BD-C548E3C54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51DADC-F97B-3566-7404-C592262D3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340AD-19CD-441D-A006-2980600EEAA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25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17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52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5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325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074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12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32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32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04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35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8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18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90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9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78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37796-9C7B-4E0B-966F-E088670350BF}" type="datetimeFigureOut">
              <a:rPr lang="es-ES" smtClean="0"/>
              <a:t>09/08/2025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D9367B9-4A5F-47EA-AEC2-7470BA02BC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577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52DBF54F-58B1-021F-B190-EF66529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61" y="5741847"/>
            <a:ext cx="1851664" cy="9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8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1446E-F865-433D-D2CC-B379EB248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E1569EDC-A39F-C2EE-412F-12681240E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61" y="5741847"/>
            <a:ext cx="1851664" cy="980518"/>
          </a:xfrm>
          <a:prstGeom prst="rect">
            <a:avLst/>
          </a:prstGeom>
        </p:spPr>
      </p:pic>
      <p:pic>
        <p:nvPicPr>
          <p:cNvPr id="2" name="Intro">
            <a:hlinkClick r:id="" action="ppaction://media"/>
            <a:extLst>
              <a:ext uri="{FF2B5EF4-FFF2-40B4-BE49-F238E27FC236}">
                <a16:creationId xmlns:a16="http://schemas.microsoft.com/office/drawing/2014/main" id="{9E402D86-4214-4167-53C9-0A21F3C1D0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7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54849-F665-4685-1C68-B4B318C59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F9FB6DA4-6FF0-519A-AC40-8D8B3FFA6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61" y="5741847"/>
            <a:ext cx="1851664" cy="9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33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28</TotalTime>
  <Words>3</Words>
  <Application>Microsoft Office PowerPoint</Application>
  <PresentationFormat>Panorámica</PresentationFormat>
  <Paragraphs>3</Paragraphs>
  <Slides>3</Slides>
  <Notes>3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Calisto MT</vt:lpstr>
      <vt:lpstr>Wingdings 2</vt:lpstr>
      <vt:lpstr>Pizarra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JESÚS RACERO SAN ROMÁN</dc:creator>
  <cp:lastModifiedBy>JESÚS RACERO SAN ROMÁN</cp:lastModifiedBy>
  <cp:revision>2</cp:revision>
  <dcterms:created xsi:type="dcterms:W3CDTF">2025-08-04T10:28:08Z</dcterms:created>
  <dcterms:modified xsi:type="dcterms:W3CDTF">2025-08-09T14:26:25Z</dcterms:modified>
</cp:coreProperties>
</file>