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51936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1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267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52" y="589241"/>
            <a:ext cx="2141459" cy="1253490"/>
          </a:xfrm>
        </p:spPr>
        <p:txBody>
          <a:bodyPr anchor="b"/>
          <a:lstStyle>
            <a:lvl1pPr algn="ctr">
              <a:defRPr sz="1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21" y="1891070"/>
            <a:ext cx="1889522" cy="869275"/>
          </a:xfrm>
        </p:spPr>
        <p:txBody>
          <a:bodyPr/>
          <a:lstStyle>
            <a:lvl1pPr marL="0" indent="0" algn="ctr">
              <a:buNone/>
              <a:defRPr sz="661"/>
            </a:lvl1pPr>
            <a:lvl2pPr marL="125959" indent="0" algn="ctr">
              <a:buNone/>
              <a:defRPr sz="551"/>
            </a:lvl2pPr>
            <a:lvl3pPr marL="251917" indent="0" algn="ctr">
              <a:buNone/>
              <a:defRPr sz="496"/>
            </a:lvl3pPr>
            <a:lvl4pPr marL="377876" indent="0" algn="ctr">
              <a:buNone/>
              <a:defRPr sz="441"/>
            </a:lvl4pPr>
            <a:lvl5pPr marL="503834" indent="0" algn="ctr">
              <a:buNone/>
              <a:defRPr sz="441"/>
            </a:lvl5pPr>
            <a:lvl6pPr marL="629793" indent="0" algn="ctr">
              <a:buNone/>
              <a:defRPr sz="441"/>
            </a:lvl6pPr>
            <a:lvl7pPr marL="755752" indent="0" algn="ctr">
              <a:buNone/>
              <a:defRPr sz="441"/>
            </a:lvl7pPr>
            <a:lvl8pPr marL="881710" indent="0" algn="ctr">
              <a:buNone/>
              <a:defRPr sz="441"/>
            </a:lvl8pPr>
            <a:lvl9pPr marL="1007669" indent="0" algn="ctr">
              <a:buNone/>
              <a:defRPr sz="44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B33E-80B5-4925-87A1-0B5C72C2A977}" type="datetimeFigureOut">
              <a:rPr lang="fr-CH" smtClean="0"/>
              <a:t>22.02.2021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33E1-37B5-48F5-A36E-B070B7D8813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082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B33E-80B5-4925-87A1-0B5C72C2A977}" type="datetimeFigureOut">
              <a:rPr lang="fr-CH" smtClean="0"/>
              <a:t>22.02.2021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33E1-37B5-48F5-A36E-B070B7D8813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844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2919" y="191691"/>
            <a:ext cx="543238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06" y="191691"/>
            <a:ext cx="1598221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B33E-80B5-4925-87A1-0B5C72C2A977}" type="datetimeFigureOut">
              <a:rPr lang="fr-CH" smtClean="0"/>
              <a:t>22.02.2021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33E1-37B5-48F5-A36E-B070B7D8813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729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B33E-80B5-4925-87A1-0B5C72C2A977}" type="datetimeFigureOut">
              <a:rPr lang="fr-CH" smtClean="0"/>
              <a:t>22.02.2021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33E1-37B5-48F5-A36E-B070B7D8813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6261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94" y="897613"/>
            <a:ext cx="2172951" cy="1497687"/>
          </a:xfrm>
        </p:spPr>
        <p:txBody>
          <a:bodyPr anchor="b"/>
          <a:lstStyle>
            <a:lvl1pPr>
              <a:defRPr sz="1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894" y="2409469"/>
            <a:ext cx="2172951" cy="787598"/>
          </a:xfrm>
        </p:spPr>
        <p:txBody>
          <a:bodyPr/>
          <a:lstStyle>
            <a:lvl1pPr marL="0" indent="0">
              <a:buNone/>
              <a:defRPr sz="661">
                <a:solidFill>
                  <a:schemeClr val="tx1"/>
                </a:solidFill>
              </a:defRPr>
            </a:lvl1pPr>
            <a:lvl2pPr marL="125959" indent="0">
              <a:buNone/>
              <a:defRPr sz="551">
                <a:solidFill>
                  <a:schemeClr val="tx1">
                    <a:tint val="75000"/>
                  </a:schemeClr>
                </a:solidFill>
              </a:defRPr>
            </a:lvl2pPr>
            <a:lvl3pPr marL="251917" indent="0">
              <a:buNone/>
              <a:defRPr sz="496">
                <a:solidFill>
                  <a:schemeClr val="tx1">
                    <a:tint val="75000"/>
                  </a:schemeClr>
                </a:solidFill>
              </a:defRPr>
            </a:lvl3pPr>
            <a:lvl4pPr marL="377876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4pPr>
            <a:lvl5pPr marL="503834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5pPr>
            <a:lvl6pPr marL="629793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6pPr>
            <a:lvl7pPr marL="755752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7pPr>
            <a:lvl8pPr marL="881710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8pPr>
            <a:lvl9pPr marL="1007669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B33E-80B5-4925-87A1-0B5C72C2A977}" type="datetimeFigureOut">
              <a:rPr lang="fr-CH" smtClean="0"/>
              <a:t>22.02.2021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33E1-37B5-48F5-A36E-B070B7D8813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391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06" y="958453"/>
            <a:ext cx="1070729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428" y="958453"/>
            <a:ext cx="1070729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B33E-80B5-4925-87A1-0B5C72C2A977}" type="datetimeFigureOut">
              <a:rPr lang="fr-CH" smtClean="0"/>
              <a:t>22.02.2021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33E1-37B5-48F5-A36E-B070B7D8813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260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191691"/>
            <a:ext cx="2172951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35" y="882610"/>
            <a:ext cx="1065808" cy="432554"/>
          </a:xfrm>
        </p:spPr>
        <p:txBody>
          <a:bodyPr anchor="b"/>
          <a:lstStyle>
            <a:lvl1pPr marL="0" indent="0">
              <a:buNone/>
              <a:defRPr sz="661" b="1"/>
            </a:lvl1pPr>
            <a:lvl2pPr marL="125959" indent="0">
              <a:buNone/>
              <a:defRPr sz="551" b="1"/>
            </a:lvl2pPr>
            <a:lvl3pPr marL="251917" indent="0">
              <a:buNone/>
              <a:defRPr sz="496" b="1"/>
            </a:lvl3pPr>
            <a:lvl4pPr marL="377876" indent="0">
              <a:buNone/>
              <a:defRPr sz="441" b="1"/>
            </a:lvl4pPr>
            <a:lvl5pPr marL="503834" indent="0">
              <a:buNone/>
              <a:defRPr sz="441" b="1"/>
            </a:lvl5pPr>
            <a:lvl6pPr marL="629793" indent="0">
              <a:buNone/>
              <a:defRPr sz="441" b="1"/>
            </a:lvl6pPr>
            <a:lvl7pPr marL="755752" indent="0">
              <a:buNone/>
              <a:defRPr sz="441" b="1"/>
            </a:lvl7pPr>
            <a:lvl8pPr marL="881710" indent="0">
              <a:buNone/>
              <a:defRPr sz="441" b="1"/>
            </a:lvl8pPr>
            <a:lvl9pPr marL="1007669" indent="0">
              <a:buNone/>
              <a:defRPr sz="4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35" y="1315164"/>
            <a:ext cx="106580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428" y="882610"/>
            <a:ext cx="1071057" cy="432554"/>
          </a:xfrm>
        </p:spPr>
        <p:txBody>
          <a:bodyPr anchor="b"/>
          <a:lstStyle>
            <a:lvl1pPr marL="0" indent="0">
              <a:buNone/>
              <a:defRPr sz="661" b="1"/>
            </a:lvl1pPr>
            <a:lvl2pPr marL="125959" indent="0">
              <a:buNone/>
              <a:defRPr sz="551" b="1"/>
            </a:lvl2pPr>
            <a:lvl3pPr marL="251917" indent="0">
              <a:buNone/>
              <a:defRPr sz="496" b="1"/>
            </a:lvl3pPr>
            <a:lvl4pPr marL="377876" indent="0">
              <a:buNone/>
              <a:defRPr sz="441" b="1"/>
            </a:lvl4pPr>
            <a:lvl5pPr marL="503834" indent="0">
              <a:buNone/>
              <a:defRPr sz="441" b="1"/>
            </a:lvl5pPr>
            <a:lvl6pPr marL="629793" indent="0">
              <a:buNone/>
              <a:defRPr sz="441" b="1"/>
            </a:lvl6pPr>
            <a:lvl7pPr marL="755752" indent="0">
              <a:buNone/>
              <a:defRPr sz="441" b="1"/>
            </a:lvl7pPr>
            <a:lvl8pPr marL="881710" indent="0">
              <a:buNone/>
              <a:defRPr sz="441" b="1"/>
            </a:lvl8pPr>
            <a:lvl9pPr marL="1007669" indent="0">
              <a:buNone/>
              <a:defRPr sz="4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428" y="1315164"/>
            <a:ext cx="1071057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B33E-80B5-4925-87A1-0B5C72C2A977}" type="datetimeFigureOut">
              <a:rPr lang="fr-CH" smtClean="0"/>
              <a:t>22.02.2021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33E1-37B5-48F5-A36E-B070B7D8813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978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B33E-80B5-4925-87A1-0B5C72C2A977}" type="datetimeFigureOut">
              <a:rPr lang="fr-CH" smtClean="0"/>
              <a:t>22.02.2021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33E1-37B5-48F5-A36E-B070B7D8813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625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B33E-80B5-4925-87A1-0B5C72C2A977}" type="datetimeFigureOut">
              <a:rPr lang="fr-CH" smtClean="0"/>
              <a:t>22.02.2021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33E1-37B5-48F5-A36E-B070B7D8813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976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240030"/>
            <a:ext cx="812560" cy="840105"/>
          </a:xfrm>
        </p:spPr>
        <p:txBody>
          <a:bodyPr anchor="b"/>
          <a:lstStyle>
            <a:lvl1pPr>
              <a:defRPr sz="8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057" y="518399"/>
            <a:ext cx="1275428" cy="2558653"/>
          </a:xfrm>
        </p:spPr>
        <p:txBody>
          <a:bodyPr/>
          <a:lstStyle>
            <a:lvl1pPr>
              <a:defRPr sz="882"/>
            </a:lvl1pPr>
            <a:lvl2pPr>
              <a:defRPr sz="771"/>
            </a:lvl2pPr>
            <a:lvl3pPr>
              <a:defRPr sz="661"/>
            </a:lvl3pPr>
            <a:lvl4pPr>
              <a:defRPr sz="551"/>
            </a:lvl4pPr>
            <a:lvl5pPr>
              <a:defRPr sz="551"/>
            </a:lvl5pPr>
            <a:lvl6pPr>
              <a:defRPr sz="551"/>
            </a:lvl6pPr>
            <a:lvl7pPr>
              <a:defRPr sz="551"/>
            </a:lvl7pPr>
            <a:lvl8pPr>
              <a:defRPr sz="551"/>
            </a:lvl8pPr>
            <a:lvl9pPr>
              <a:defRPr sz="5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1080135"/>
            <a:ext cx="812560" cy="2001084"/>
          </a:xfrm>
        </p:spPr>
        <p:txBody>
          <a:bodyPr/>
          <a:lstStyle>
            <a:lvl1pPr marL="0" indent="0">
              <a:buNone/>
              <a:defRPr sz="441"/>
            </a:lvl1pPr>
            <a:lvl2pPr marL="125959" indent="0">
              <a:buNone/>
              <a:defRPr sz="386"/>
            </a:lvl2pPr>
            <a:lvl3pPr marL="251917" indent="0">
              <a:buNone/>
              <a:defRPr sz="331"/>
            </a:lvl3pPr>
            <a:lvl4pPr marL="377876" indent="0">
              <a:buNone/>
              <a:defRPr sz="276"/>
            </a:lvl4pPr>
            <a:lvl5pPr marL="503834" indent="0">
              <a:buNone/>
              <a:defRPr sz="276"/>
            </a:lvl5pPr>
            <a:lvl6pPr marL="629793" indent="0">
              <a:buNone/>
              <a:defRPr sz="276"/>
            </a:lvl6pPr>
            <a:lvl7pPr marL="755752" indent="0">
              <a:buNone/>
              <a:defRPr sz="276"/>
            </a:lvl7pPr>
            <a:lvl8pPr marL="881710" indent="0">
              <a:buNone/>
              <a:defRPr sz="276"/>
            </a:lvl8pPr>
            <a:lvl9pPr marL="1007669" indent="0">
              <a:buNone/>
              <a:defRPr sz="2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B33E-80B5-4925-87A1-0B5C72C2A977}" type="datetimeFigureOut">
              <a:rPr lang="fr-CH" smtClean="0"/>
              <a:t>22.02.2021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33E1-37B5-48F5-A36E-B070B7D8813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106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240030"/>
            <a:ext cx="812560" cy="840105"/>
          </a:xfrm>
        </p:spPr>
        <p:txBody>
          <a:bodyPr anchor="b"/>
          <a:lstStyle>
            <a:lvl1pPr>
              <a:defRPr sz="8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057" y="518399"/>
            <a:ext cx="1275428" cy="2558653"/>
          </a:xfrm>
        </p:spPr>
        <p:txBody>
          <a:bodyPr anchor="t"/>
          <a:lstStyle>
            <a:lvl1pPr marL="0" indent="0">
              <a:buNone/>
              <a:defRPr sz="882"/>
            </a:lvl1pPr>
            <a:lvl2pPr marL="125959" indent="0">
              <a:buNone/>
              <a:defRPr sz="771"/>
            </a:lvl2pPr>
            <a:lvl3pPr marL="251917" indent="0">
              <a:buNone/>
              <a:defRPr sz="661"/>
            </a:lvl3pPr>
            <a:lvl4pPr marL="377876" indent="0">
              <a:buNone/>
              <a:defRPr sz="551"/>
            </a:lvl4pPr>
            <a:lvl5pPr marL="503834" indent="0">
              <a:buNone/>
              <a:defRPr sz="551"/>
            </a:lvl5pPr>
            <a:lvl6pPr marL="629793" indent="0">
              <a:buNone/>
              <a:defRPr sz="551"/>
            </a:lvl6pPr>
            <a:lvl7pPr marL="755752" indent="0">
              <a:buNone/>
              <a:defRPr sz="551"/>
            </a:lvl7pPr>
            <a:lvl8pPr marL="881710" indent="0">
              <a:buNone/>
              <a:defRPr sz="551"/>
            </a:lvl8pPr>
            <a:lvl9pPr marL="1007669" indent="0">
              <a:buNone/>
              <a:defRPr sz="55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1080135"/>
            <a:ext cx="812560" cy="2001084"/>
          </a:xfrm>
        </p:spPr>
        <p:txBody>
          <a:bodyPr/>
          <a:lstStyle>
            <a:lvl1pPr marL="0" indent="0">
              <a:buNone/>
              <a:defRPr sz="441"/>
            </a:lvl1pPr>
            <a:lvl2pPr marL="125959" indent="0">
              <a:buNone/>
              <a:defRPr sz="386"/>
            </a:lvl2pPr>
            <a:lvl3pPr marL="251917" indent="0">
              <a:buNone/>
              <a:defRPr sz="331"/>
            </a:lvl3pPr>
            <a:lvl4pPr marL="377876" indent="0">
              <a:buNone/>
              <a:defRPr sz="276"/>
            </a:lvl4pPr>
            <a:lvl5pPr marL="503834" indent="0">
              <a:buNone/>
              <a:defRPr sz="276"/>
            </a:lvl5pPr>
            <a:lvl6pPr marL="629793" indent="0">
              <a:buNone/>
              <a:defRPr sz="276"/>
            </a:lvl6pPr>
            <a:lvl7pPr marL="755752" indent="0">
              <a:buNone/>
              <a:defRPr sz="276"/>
            </a:lvl7pPr>
            <a:lvl8pPr marL="881710" indent="0">
              <a:buNone/>
              <a:defRPr sz="276"/>
            </a:lvl8pPr>
            <a:lvl9pPr marL="1007669" indent="0">
              <a:buNone/>
              <a:defRPr sz="2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B33E-80B5-4925-87A1-0B5C72C2A977}" type="datetimeFigureOut">
              <a:rPr lang="fr-CH" smtClean="0"/>
              <a:t>22.02.2021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33E1-37B5-48F5-A36E-B070B7D8813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1098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06" y="191691"/>
            <a:ext cx="2172951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06" y="958453"/>
            <a:ext cx="2172951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06" y="3337084"/>
            <a:ext cx="56685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AB33E-80B5-4925-87A1-0B5C72C2A977}" type="datetimeFigureOut">
              <a:rPr lang="fr-CH" smtClean="0"/>
              <a:t>22.02.2021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539" y="3337084"/>
            <a:ext cx="85028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300" y="3337084"/>
            <a:ext cx="56685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433E1-37B5-48F5-A36E-B070B7D8813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164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51917" rtl="0" eaLnBrk="1" latinLnBrk="0" hangingPunct="1">
        <a:lnSpc>
          <a:spcPct val="90000"/>
        </a:lnSpc>
        <a:spcBef>
          <a:spcPct val="0"/>
        </a:spcBef>
        <a:buNone/>
        <a:defRPr sz="12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79" indent="-62979" algn="l" defTabSz="2519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1pPr>
      <a:lvl2pPr marL="188938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14897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3pPr>
      <a:lvl4pPr marL="440855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4pPr>
      <a:lvl5pPr marL="566814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5pPr>
      <a:lvl6pPr marL="692772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6pPr>
      <a:lvl7pPr marL="818731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7pPr>
      <a:lvl8pPr marL="944690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8pPr>
      <a:lvl9pPr marL="1070648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1pPr>
      <a:lvl2pPr marL="125959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2pPr>
      <a:lvl3pPr marL="251917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3pPr>
      <a:lvl4pPr marL="377876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4pPr>
      <a:lvl5pPr marL="503834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5pPr>
      <a:lvl6pPr marL="629793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6pPr>
      <a:lvl7pPr marL="755752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7pPr>
      <a:lvl8pPr marL="881710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8pPr>
      <a:lvl9pPr marL="1007669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4E1BBD-0ACA-4B9C-8F2C-2D638CC37A9A}"/>
              </a:ext>
            </a:extLst>
          </p:cNvPr>
          <p:cNvSpPr/>
          <p:nvPr/>
        </p:nvSpPr>
        <p:spPr>
          <a:xfrm>
            <a:off x="0" y="0"/>
            <a:ext cx="2519363" cy="360045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152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F042A-DF9E-4CC9-9EA1-1A3C25E8E504}"/>
              </a:ext>
            </a:extLst>
          </p:cNvPr>
          <p:cNvSpPr txBox="1"/>
          <p:nvPr/>
        </p:nvSpPr>
        <p:spPr>
          <a:xfrm>
            <a:off x="137942" y="197766"/>
            <a:ext cx="2140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/>
              <a:t>indust</a:t>
            </a:r>
            <a:r>
              <a:rPr lang="fr-CH" sz="1600" b="1">
                <a:solidFill>
                  <a:srgbClr val="0070C0"/>
                </a:solidFill>
              </a:rPr>
              <a:t>R</a:t>
            </a:r>
            <a:r>
              <a:rPr lang="fr-CH" sz="1600"/>
              <a:t>ial data science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0F199A-BBE2-44ED-975F-A4272DE3D360}"/>
              </a:ext>
            </a:extLst>
          </p:cNvPr>
          <p:cNvSpPr txBox="1"/>
          <p:nvPr/>
        </p:nvSpPr>
        <p:spPr>
          <a:xfrm>
            <a:off x="1352558" y="3282651"/>
            <a:ext cx="98467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960"/>
              <a:t>João Ramalho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1BEDC39-8870-467A-B4F7-818DF0F46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05" y="792140"/>
            <a:ext cx="2057795" cy="137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DB1A4F-30BC-4835-9050-7D105A2DC5B2}"/>
              </a:ext>
            </a:extLst>
          </p:cNvPr>
          <p:cNvSpPr txBox="1"/>
          <p:nvPr/>
        </p:nvSpPr>
        <p:spPr>
          <a:xfrm>
            <a:off x="137941" y="430121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i="1"/>
              <a:t>Case studies </a:t>
            </a:r>
          </a:p>
          <a:p>
            <a:r>
              <a:rPr lang="fr-CH" sz="900" i="1"/>
              <a:t>in product development and manufacturing</a:t>
            </a:r>
          </a:p>
        </p:txBody>
      </p:sp>
    </p:spTree>
    <p:extLst>
      <p:ext uri="{BB962C8B-B14F-4D97-AF65-F5344CB8AC3E}">
        <p14:creationId xmlns:p14="http://schemas.microsoft.com/office/powerpoint/2010/main" val="362937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Ramalho,João,CH-Orbe</dc:creator>
  <cp:lastModifiedBy>Ramalho,João,CH-Orbe</cp:lastModifiedBy>
  <cp:revision>8</cp:revision>
  <dcterms:created xsi:type="dcterms:W3CDTF">2021-01-31T22:21:47Z</dcterms:created>
  <dcterms:modified xsi:type="dcterms:W3CDTF">2021-02-22T10:34:11Z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etDate">
    <vt:lpwstr>2021-01-31T22:36:16Z</vt:lpwstr>
  </property>
  <property fmtid="{D5CDD505-2E9C-101B-9397-08002B2CF9AE}" pid="4" name="MSIP_Label_1ada0a2f-b917-4d51-b0d0-d418a10c8b23_Method">
    <vt:lpwstr>Standard</vt:lpwstr>
  </property>
  <property fmtid="{D5CDD505-2E9C-101B-9397-08002B2CF9AE}" pid="5" name="MSIP_Label_1ada0a2f-b917-4d51-b0d0-d418a10c8b23_Name">
    <vt:lpwstr>1ada0a2f-b917-4d51-b0d0-d418a10c8b23</vt:lpwstr>
  </property>
  <property fmtid="{D5CDD505-2E9C-101B-9397-08002B2CF9AE}" pid="6" name="MSIP_Label_1ada0a2f-b917-4d51-b0d0-d418a10c8b23_SiteId">
    <vt:lpwstr>12a3af23-a769-4654-847f-958f3d479f4a</vt:lpwstr>
  </property>
  <property fmtid="{D5CDD505-2E9C-101B-9397-08002B2CF9AE}" pid="7" name="MSIP_Label_1ada0a2f-b917-4d51-b0d0-d418a10c8b23_ActionId">
    <vt:lpwstr>d083391d-a5ff-45fb-85ad-d66848aa0cd7</vt:lpwstr>
  </property>
  <property fmtid="{D5CDD505-2E9C-101B-9397-08002B2CF9AE}" pid="8" name="MSIP_Label_1ada0a2f-b917-4d51-b0d0-d418a10c8b23_ContentBits">
    <vt:lpwstr>0</vt:lpwstr>
  </property>
</Properties>
</file>