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uclidean-algorithms-basic-and-extended/amp/" TargetMode="External"/><Relationship Id="rId2" Type="http://schemas.openxmlformats.org/officeDocument/2006/relationships/hyperlink" Target="https://blog.mdaemon.com/encrypting-vs-signing-with-openpgp-whats-the-dif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ecuritysite.com/ibe/ibe" TargetMode="External"/><Relationship Id="rId5" Type="http://schemas.openxmlformats.org/officeDocument/2006/relationships/hyperlink" Target="https://math.stackexchange.com/questions/1146082/how-to-find-inverse-of-2-modulo-7-by-inspection" TargetMode="External"/><Relationship Id="rId4" Type="http://schemas.openxmlformats.org/officeDocument/2006/relationships/hyperlink" Target="https://www.geeksforgeeks.org/rsa-algorithm-cryptography/am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A0D3C-53DE-A4CA-B8C1-200A083E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ID based Signature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BCF5E8-D7C8-829E-13F6-1A54F2FED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project by </a:t>
            </a:r>
            <a:r>
              <a:rPr lang="en-US" dirty="0" err="1" smtClean="0"/>
              <a:t>J.Ravi</a:t>
            </a:r>
            <a:r>
              <a:rPr lang="en-US" dirty="0" smtClean="0"/>
              <a:t> </a:t>
            </a:r>
            <a:r>
              <a:rPr lang="en-US" dirty="0" err="1" smtClean="0"/>
              <a:t>Kiran</a:t>
            </a:r>
            <a:r>
              <a:rPr lang="en-US" smtClean="0"/>
              <a:t> ME_33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735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D6ED68-404C-FC0B-56FB-0D89AC75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041D8-79E0-AE29-3544-2857061E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Upon given ID to the server it will give the private key that is generated in PKG </a:t>
            </a:r>
          </a:p>
          <a:p>
            <a:r>
              <a:rPr lang="en-US"/>
              <a:t>And uses that private key to decrypt the message if received any</a:t>
            </a:r>
          </a:p>
          <a:p>
            <a:r>
              <a:rPr lang="en-US"/>
              <a:t>Then displays the msg and with the sender’s ID </a:t>
            </a:r>
          </a:p>
          <a:p>
            <a:r>
              <a:rPr lang="en-US"/>
              <a:t>If there are no messages it’ll show there are no messages</a:t>
            </a:r>
          </a:p>
          <a:p>
            <a:r>
              <a:rPr lang="en-US"/>
              <a:t>Like in the following picture first we check wrong ID of “IIITDM@gmail.com”  </a:t>
            </a:r>
          </a:p>
          <a:p>
            <a:r>
              <a:rPr lang="en-US"/>
              <a:t>Then it shows  there are no messages </a:t>
            </a:r>
          </a:p>
          <a:p>
            <a:r>
              <a:rPr lang="en-US"/>
              <a:t>But if check for correct ID “IIITDMK@gmail.com” it will show message that that has been send to it</a:t>
            </a:r>
          </a:p>
        </p:txBody>
      </p:sp>
    </p:spTree>
    <p:extLst>
      <p:ext uri="{BB962C8B-B14F-4D97-AF65-F5344CB8AC3E}">
        <p14:creationId xmlns:p14="http://schemas.microsoft.com/office/powerpoint/2010/main" xmlns="" val="258170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69A9F-D61B-1E8E-24D5-F65CA572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892968"/>
            <a:ext cx="10477500" cy="839391"/>
          </a:xfrm>
        </p:spPr>
        <p:txBody>
          <a:bodyPr>
            <a:normAutofit/>
          </a:bodyPr>
          <a:lstStyle/>
          <a:p>
            <a:r>
              <a:rPr lang="en-US"/>
              <a:t>Server execution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129E43F-3C28-1539-FA7C-DDE4EF93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7F8E7521-F248-A568-3CCF-B7A8FFB4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766"/>
            <a:ext cx="1193908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126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3DBE1-9983-E87F-03D2-610511FC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9811A2-6EB1-7C38-7BB2-432A240E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a ID bases encryption is made using java</a:t>
            </a:r>
          </a:p>
          <a:p>
            <a:r>
              <a:rPr lang="en-US"/>
              <a:t>Public &amp; Private keys are generated using in PKG which uses RSA </a:t>
            </a:r>
          </a:p>
          <a:p>
            <a:r>
              <a:rPr lang="en-US"/>
              <a:t>Where the message will be taken and encrypted uing the recievers public  key </a:t>
            </a:r>
          </a:p>
          <a:p>
            <a:r>
              <a:rPr lang="en-US"/>
              <a:t>Then sends the msg to the recievers uisng sender general public key which will be consideres as signing</a:t>
            </a:r>
          </a:p>
          <a:p>
            <a:r>
              <a:rPr lang="en-US"/>
              <a:t>And the recievers sends a request to the server to show the messages received to his/her ID </a:t>
            </a:r>
          </a:p>
          <a:p>
            <a:r>
              <a:rPr lang="en-US"/>
              <a:t>And the msg will be opened using sender’s public key i.e, sender’s signing</a:t>
            </a:r>
          </a:p>
          <a:p>
            <a:r>
              <a:rPr lang="en-US"/>
              <a:t>Then opened msg will be Decrypted using receiver’s private key and displayed</a:t>
            </a:r>
          </a:p>
        </p:txBody>
      </p:sp>
    </p:spTree>
    <p:extLst>
      <p:ext uri="{BB962C8B-B14F-4D97-AF65-F5344CB8AC3E}">
        <p14:creationId xmlns:p14="http://schemas.microsoft.com/office/powerpoint/2010/main" xmlns="" val="316260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D10C0-F750-DD95-F216-C07ECE71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ADAA0-4AAA-A0F8-6DCF-AE304726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https://blog.mdaemon.com/encrypting-vs-signing-with-openpgp-whats-the-difference</a:t>
            </a:r>
            <a:endParaRPr lang="en-US"/>
          </a:p>
          <a:p>
            <a:r>
              <a:rPr lang="en-US">
                <a:hlinkClick r:id="rId3"/>
              </a:rPr>
              <a:t>https://www.geeksforgeeks.org/euclidean-algorithms-basic-and-extended/amp/</a:t>
            </a:r>
            <a:endParaRPr lang="en-US"/>
          </a:p>
          <a:p>
            <a:r>
              <a:rPr lang="en-US">
                <a:hlinkClick r:id="rId4"/>
              </a:rPr>
              <a:t>https://www.geeksforgeeks.org/rsa-algorithm-cryptography/amp/</a:t>
            </a:r>
            <a:endParaRPr lang="en-US"/>
          </a:p>
          <a:p>
            <a:r>
              <a:rPr lang="en-US">
                <a:hlinkClick r:id="rId5"/>
              </a:rPr>
              <a:t>https://math.stackexchange.com/questions/1146082/how-to-find-inverse-of-2-modulo-7-by-inspection</a:t>
            </a:r>
            <a:endParaRPr lang="en-US"/>
          </a:p>
          <a:p>
            <a:r>
              <a:rPr lang="en-US">
                <a:hlinkClick r:id="rId6"/>
              </a:rPr>
              <a:t>https://asecuritysite.com/ibe/ibe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9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F891B-EFD9-04EB-51A0-1D502D61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6E6CC-6BD7-198F-3ED2-B425623D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What’s ID based encryption</a:t>
            </a:r>
          </a:p>
          <a:p>
            <a:r>
              <a:rPr lang="en-US"/>
              <a:t>PKG-Public/Private Key Generator</a:t>
            </a:r>
          </a:p>
          <a:p>
            <a:r>
              <a:rPr lang="en-US"/>
              <a:t>RSA-Rivest Shamir Adleman</a:t>
            </a:r>
          </a:p>
          <a:p>
            <a:r>
              <a:rPr lang="en-US"/>
              <a:t>Encrypt</a:t>
            </a:r>
          </a:p>
          <a:p>
            <a:r>
              <a:rPr lang="en-US"/>
              <a:t>Sign</a:t>
            </a:r>
          </a:p>
          <a:p>
            <a:r>
              <a:rPr lang="en-US"/>
              <a:t>Client</a:t>
            </a:r>
          </a:p>
          <a:p>
            <a:r>
              <a:rPr lang="en-US"/>
              <a:t>Decrypt</a:t>
            </a:r>
          </a:p>
          <a:p>
            <a:r>
              <a:rPr lang="en-US"/>
              <a:t>Server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02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470A2-0B0A-7D99-B176-099F0EF4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 based encryption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5CE71E-4082-A8B7-F5A9-6BE890EB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In ID encryption or signature the ID’s of sender are receiver are the important factors</a:t>
            </a:r>
          </a:p>
          <a:p>
            <a:pPr algn="just"/>
            <a:r>
              <a:rPr lang="en-US"/>
              <a:t>Because these ID’s work as an index to search for their corresponding public and private keys</a:t>
            </a:r>
          </a:p>
          <a:p>
            <a:pPr algn="just"/>
            <a:r>
              <a:rPr lang="en-US"/>
              <a:t>The msg from sender will be encrypted using corresponding receiver’s public key which will be acquired using reciever’s ID</a:t>
            </a:r>
          </a:p>
          <a:p>
            <a:pPr algn="just"/>
            <a:r>
              <a:rPr lang="en-US"/>
              <a:t>And the encrypted msg will be signed i.e., encrypted by default with sender’s public key</a:t>
            </a:r>
          </a:p>
          <a:p>
            <a:pPr algn="just"/>
            <a:r>
              <a:rPr lang="en-US"/>
              <a:t>This signing will be undone by the reciever using sender’s public key i.e, Encrypted msg will be acquired</a:t>
            </a:r>
          </a:p>
          <a:p>
            <a:pPr algn="just"/>
            <a:r>
              <a:rPr lang="en-US"/>
              <a:t>This encrypted msg will be Decrypted using receiver’s private key since it designed to encrypt using reciever’s public key itself</a:t>
            </a:r>
          </a:p>
          <a:p>
            <a:pPr algn="just"/>
            <a:r>
              <a:rPr lang="en-US"/>
              <a:t>And the verification part will be done with reference to their ID’s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01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4E224-6DEF-B737-AF39-D168E8C1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PKG-Public / Private Key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A9E386-4F2A-5172-832B-1263E53B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PKG will get public and private keys from RSA which are numericals</a:t>
            </a:r>
          </a:p>
          <a:p>
            <a:pPr algn="just"/>
            <a:r>
              <a:rPr lang="en-US"/>
              <a:t>And convert them into string then appending hat text to the file</a:t>
            </a:r>
          </a:p>
          <a:p>
            <a:pPr algn="just"/>
            <a:r>
              <a:rPr lang="en-US"/>
              <a:t>This will be accomplished by using “Buffer Writer”</a:t>
            </a:r>
          </a:p>
          <a:p>
            <a:pPr algn="just"/>
            <a:r>
              <a:rPr lang="en-US"/>
              <a:t>The key appending will be done to the corresponding ID’s </a:t>
            </a:r>
          </a:p>
          <a:p>
            <a:pPr algn="just"/>
            <a:r>
              <a:rPr lang="en-US"/>
              <a:t>Which means if given ID is already registered the existing keys will be assigned</a:t>
            </a:r>
          </a:p>
          <a:p>
            <a:pPr algn="just"/>
            <a:r>
              <a:rPr lang="en-US"/>
              <a:t>If not registered in server then new private key will be assigned </a:t>
            </a:r>
          </a:p>
        </p:txBody>
      </p:sp>
    </p:spTree>
    <p:extLst>
      <p:ext uri="{BB962C8B-B14F-4D97-AF65-F5344CB8AC3E}">
        <p14:creationId xmlns:p14="http://schemas.microsoft.com/office/powerpoint/2010/main" xmlns="" val="109247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84B8A-111A-854C-17A0-C9750E13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RSA-Rivest Shamir Adleman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38268B-BF73-206D-AC04-AF1C6C7B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RSA is a public – key cryptosystem (i.e.,a set of algorithm that converts plaintext to chipertext for encode or decode messages) that is widely used for data – transmission </a:t>
            </a:r>
          </a:p>
          <a:p>
            <a:pPr algn="just"/>
            <a:r>
              <a:rPr lang="en-US"/>
              <a:t>In this algorithm it generate public and private keys for ID’s</a:t>
            </a:r>
          </a:p>
          <a:p>
            <a:pPr algn="just"/>
            <a:r>
              <a:rPr lang="en-US"/>
              <a:t>This will accomplished by getting random primes </a:t>
            </a:r>
            <a:r>
              <a:rPr lang="en-US" b="1"/>
              <a:t>p </a:t>
            </a:r>
            <a:r>
              <a:rPr lang="en-US"/>
              <a:t>and  </a:t>
            </a:r>
            <a:r>
              <a:rPr lang="en-US" b="1"/>
              <a:t>q</a:t>
            </a:r>
          </a:p>
          <a:p>
            <a:pPr algn="just"/>
            <a:r>
              <a:rPr lang="en-US"/>
              <a:t>Then we secret parameter </a:t>
            </a:r>
            <a:r>
              <a:rPr lang="en-US" b="1"/>
              <a:t>n = p * q.</a:t>
            </a:r>
          </a:p>
          <a:p>
            <a:pPr algn="just"/>
            <a:r>
              <a:rPr lang="en-US" b="1"/>
              <a:t>phi = (p-1)*(q-1) </a:t>
            </a:r>
            <a:r>
              <a:rPr lang="en-US"/>
              <a:t> , and </a:t>
            </a:r>
            <a:r>
              <a:rPr lang="en-US" b="1"/>
              <a:t>e </a:t>
            </a:r>
            <a:r>
              <a:rPr lang="en-US"/>
              <a:t>is temporary public key made of “Math.abs(ID.hashcode())”</a:t>
            </a:r>
          </a:p>
          <a:p>
            <a:pPr algn="just"/>
            <a:r>
              <a:rPr lang="en-US" b="1"/>
              <a:t>public key = e / </a:t>
            </a:r>
            <a:r>
              <a:rPr lang="en-US"/>
              <a:t>gcd(</a:t>
            </a:r>
            <a:r>
              <a:rPr lang="en-US" b="1"/>
              <a:t>phi, e)</a:t>
            </a:r>
            <a:r>
              <a:rPr lang="en-US"/>
              <a:t> and the public key is generated</a:t>
            </a:r>
          </a:p>
          <a:p>
            <a:pPr algn="just"/>
            <a:r>
              <a:rPr lang="en-US"/>
              <a:t>And the </a:t>
            </a:r>
            <a:r>
              <a:rPr lang="en-US" b="1"/>
              <a:t>private key</a:t>
            </a:r>
            <a:r>
              <a:rPr lang="en-US"/>
              <a:t> is generated using </a:t>
            </a:r>
            <a:r>
              <a:rPr lang="en-US" b="1"/>
              <a:t>Extented Euclidean </a:t>
            </a:r>
            <a:r>
              <a:rPr lang="en-US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xmlns="" val="262107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1B9A3-1142-CBD5-A267-72821F1F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9AFB3E-4119-850E-F0E8-22EC4BED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Encryption of the message will be done by using both the “public key” and and the secret parameter “n”  from PKG </a:t>
            </a:r>
          </a:p>
          <a:p>
            <a:pPr algn="just"/>
            <a:r>
              <a:rPr lang="en-US"/>
              <a:t>First the message to be encrypted will be turned into bytes</a:t>
            </a:r>
          </a:p>
          <a:p>
            <a:pPr algn="just"/>
            <a:r>
              <a:rPr lang="en-US"/>
              <a:t>Then </a:t>
            </a:r>
            <a:r>
              <a:rPr lang="en-US" b="1"/>
              <a:t>Encrypted_message = msg ^ (public_key </a:t>
            </a:r>
            <a:r>
              <a:rPr lang="en-US"/>
              <a:t>mod </a:t>
            </a:r>
            <a:r>
              <a:rPr lang="en-US" b="1"/>
              <a:t>n)  </a:t>
            </a:r>
            <a:r>
              <a:rPr lang="en-US"/>
              <a:t>i.e.,turning the msg into </a:t>
            </a:r>
            <a:r>
              <a:rPr lang="en-US" b="1"/>
              <a:t>Cipher</a:t>
            </a:r>
          </a:p>
          <a:p>
            <a:pPr algn="just"/>
            <a:r>
              <a:rPr lang="en-US"/>
              <a:t>This will be done to each byte and added to array in encrypted_msg</a:t>
            </a:r>
          </a:p>
          <a:p>
            <a:pPr algn="just"/>
            <a:r>
              <a:rPr lang="en-US"/>
              <a:t>Where mod is a math operator that finds the remainder when one integer is divided by another</a:t>
            </a:r>
          </a:p>
        </p:txBody>
      </p:sp>
    </p:spTree>
    <p:extLst>
      <p:ext uri="{BB962C8B-B14F-4D97-AF65-F5344CB8AC3E}">
        <p14:creationId xmlns:p14="http://schemas.microsoft.com/office/powerpoint/2010/main" xmlns="" val="426570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F7762-2926-2CBA-1F6F-171126A3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33206" cy="4601183"/>
          </a:xfrm>
        </p:spPr>
        <p:txBody>
          <a:bodyPr/>
          <a:lstStyle/>
          <a:p>
            <a:r>
              <a:rPr lang="en-US"/>
              <a:t>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F3EA6-1D80-FB8A-7F88-DBE4F28D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pPr algn="just"/>
            <a:r>
              <a:rPr lang="en-US"/>
              <a:t>Encryption uses a key to ensure the ciphertext cannot be deciphered by anyone but the authorized recipient. </a:t>
            </a:r>
          </a:p>
          <a:p>
            <a:pPr algn="just"/>
            <a:r>
              <a:rPr lang="en-US"/>
              <a:t>Signing of data works to authenticate the sender of the data and tends to implement a form of encryption in its process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016A41F-23BE-03F1-7071-7FA56B22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69" y="3118533"/>
            <a:ext cx="4429124" cy="332184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ACF5478D-8118-1963-FCCA-B7BD0583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993" y="3118533"/>
            <a:ext cx="3612444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153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A83DC-CD8E-61BF-EE6C-448DB42E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184387-64EF-1752-BFF3-E556DB2E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404158"/>
          </a:xfrm>
        </p:spPr>
        <p:txBody>
          <a:bodyPr/>
          <a:lstStyle/>
          <a:p>
            <a:r>
              <a:rPr lang="en-US"/>
              <a:t>The client will take the ID’s of sender and reciver</a:t>
            </a:r>
          </a:p>
          <a:p>
            <a:r>
              <a:rPr lang="en-US"/>
              <a:t>Then it gets the public key for the revicier’s ID from PKG </a:t>
            </a:r>
          </a:p>
          <a:p>
            <a:r>
              <a:rPr lang="en-US"/>
              <a:t>And use the recivers public key  to encrypt the msg </a:t>
            </a:r>
          </a:p>
          <a:p>
            <a:r>
              <a:rPr lang="en-US"/>
              <a:t>After encryption is done the msg will be appended to Encrypted Message text file using Buffer Writer to the corresponding ID’s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BED0DD-375C-5C6D-F60A-AA7762734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4" y="3325679"/>
            <a:ext cx="9500328" cy="32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843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DC510-0220-4A89-114E-A2F07712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Decrypt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D17312-4A44-D2A8-1B58-6EAE2CE5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like </a:t>
            </a:r>
            <a:r>
              <a:rPr lang="en-US" b="1"/>
              <a:t>Decipher </a:t>
            </a:r>
            <a:r>
              <a:rPr lang="en-US"/>
              <a:t>the encrypted msg that is received.</a:t>
            </a:r>
          </a:p>
          <a:p>
            <a:r>
              <a:rPr lang="en-US"/>
              <a:t>After confirmation of ID the corresponding private key </a:t>
            </a:r>
          </a:p>
          <a:p>
            <a:r>
              <a:rPr lang="en-US"/>
              <a:t>Using the private key and secret parameter n from PKG;</a:t>
            </a:r>
          </a:p>
          <a:p>
            <a:pPr marL="0" indent="0" algn="ctr">
              <a:buNone/>
            </a:pPr>
            <a:r>
              <a:rPr lang="en-US" b="1"/>
              <a:t>Decrpy_msg = Encrypt_msg ^ (private_key </a:t>
            </a:r>
            <a:r>
              <a:rPr lang="en-US"/>
              <a:t>mod </a:t>
            </a:r>
            <a:r>
              <a:rPr lang="en-US" b="1"/>
              <a:t>n)</a:t>
            </a:r>
          </a:p>
          <a:p>
            <a:r>
              <a:rPr lang="en-US"/>
              <a:t>Like encryption, decryption also is accomplished by convert the encrypted msg into bytes </a:t>
            </a:r>
          </a:p>
          <a:p>
            <a:r>
              <a:rPr lang="en-US"/>
              <a:t>And decrypt byte by byte and append them to decrypted_msg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13499318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Frame</vt:lpstr>
      <vt:lpstr>ID based Signature </vt:lpstr>
      <vt:lpstr>Contents </vt:lpstr>
      <vt:lpstr>ID based encryption </vt:lpstr>
      <vt:lpstr>PKG-Public / Private Key Generator</vt:lpstr>
      <vt:lpstr>RSA-Rivest Shamir Adleman</vt:lpstr>
      <vt:lpstr>Encrypt </vt:lpstr>
      <vt:lpstr>Sign</vt:lpstr>
      <vt:lpstr>Client</vt:lpstr>
      <vt:lpstr>Decrypt </vt:lpstr>
      <vt:lpstr>Server</vt:lpstr>
      <vt:lpstr>Server execution </vt:lpstr>
      <vt:lpstr>Conclusion 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based Signature </dc:title>
  <dc:creator>Jonnavada RaviKiran</dc:creator>
  <cp:lastModifiedBy>Computer</cp:lastModifiedBy>
  <cp:revision>3</cp:revision>
  <dcterms:created xsi:type="dcterms:W3CDTF">2022-11-15T04:33:02Z</dcterms:created>
  <dcterms:modified xsi:type="dcterms:W3CDTF">2023-04-30T06:01:41Z</dcterms:modified>
</cp:coreProperties>
</file>