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9" d="100"/>
          <a:sy n="69" d="100"/>
        </p:scale>
        <p:origin x="-205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23870-C41F-45E2-856A-30620879F52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BEC0C-F93B-443B-B9AD-88BEA48F0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3ACF2FC-B9B8-445A-86DB-73F18A54CA92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CB10D4A-AF02-40E1-93B5-A114B1F7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remalatha-success/Datasets/main/hotel_booking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SIC-Individual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Hotel cancellation prediction</a:t>
            </a:r>
          </a:p>
          <a:p>
            <a:r>
              <a:rPr lang="en-IN" dirty="0" smtClean="0"/>
              <a:t>By 119me0033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08912" cy="446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LogisticRegression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18189"/>
            <a:ext cx="7704855" cy="45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various regressions  got various score</a:t>
            </a:r>
          </a:p>
          <a:p>
            <a:r>
              <a:rPr lang="en-IN" dirty="0" smtClean="0"/>
              <a:t>KNN – train:0.89 test:0.84</a:t>
            </a:r>
          </a:p>
          <a:p>
            <a:r>
              <a:rPr lang="en-IN" dirty="0" smtClean="0"/>
              <a:t>SVM – train:0.8022 test:0.8027</a:t>
            </a:r>
          </a:p>
          <a:p>
            <a:r>
              <a:rPr lang="en-IN" dirty="0" err="1" smtClean="0"/>
              <a:t>NaiveBayes</a:t>
            </a:r>
            <a:r>
              <a:rPr lang="en-IN" dirty="0" smtClean="0"/>
              <a:t> – train: 0.80 test:0.80</a:t>
            </a:r>
          </a:p>
          <a:p>
            <a:r>
              <a:rPr lang="en-IN" dirty="0" err="1" smtClean="0"/>
              <a:t>DecisionTree</a:t>
            </a:r>
            <a:r>
              <a:rPr lang="en-IN" dirty="0" smtClean="0"/>
              <a:t> – train:1.0 test:1.0</a:t>
            </a:r>
          </a:p>
          <a:p>
            <a:r>
              <a:rPr lang="en-IN" dirty="0" smtClean="0"/>
              <a:t>Bagging – train:0.98 test:0.98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– train:0.274 test:0.276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Hence I prefer </a:t>
            </a:r>
            <a:r>
              <a:rPr lang="en-IN" dirty="0" err="1" smtClean="0"/>
              <a:t>DesicionTree</a:t>
            </a:r>
            <a:r>
              <a:rPr lang="en-IN" dirty="0" smtClean="0"/>
              <a:t> for better results as it got 100 score in this scenario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24944"/>
            <a:ext cx="741682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ProblemStatement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IN" dirty="0" smtClean="0"/>
              <a:t>Predict the probability of Hotel cancellations to be taken place based on the dataset on its history</a:t>
            </a:r>
          </a:p>
          <a:p>
            <a:pPr algn="just"/>
            <a:r>
              <a:rPr lang="en-IN" dirty="0" err="1" smtClean="0"/>
              <a:t>url</a:t>
            </a:r>
            <a:r>
              <a:rPr lang="en-IN" dirty="0" smtClean="0"/>
              <a:t>: </a:t>
            </a:r>
            <a:r>
              <a:rPr lang="en-IN" sz="2800" dirty="0" smtClean="0">
                <a:hlinkClick r:id="rId2"/>
              </a:rPr>
              <a:t>https://raw.githubusercontent.com/Premalatha-success/Datasets/main/hotel_bookings.csv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dataset</a:t>
            </a:r>
            <a:endParaRPr lang="en-US" dirty="0"/>
          </a:p>
        </p:txBody>
      </p:sp>
      <p:pic>
        <p:nvPicPr>
          <p:cNvPr id="4" name="Content Placeholder 3" descr="Screenshot 2022-10-03 0436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924944"/>
            <a:ext cx="8229600" cy="3551129"/>
          </a:xfrm>
        </p:spPr>
      </p:pic>
      <p:sp>
        <p:nvSpPr>
          <p:cNvPr id="6" name="TextBox 5"/>
          <p:cNvSpPr txBox="1"/>
          <p:nvPr/>
        </p:nvSpPr>
        <p:spPr>
          <a:xfrm>
            <a:off x="683568" y="162880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With the help of pandas the dataset is read </a:t>
            </a:r>
          </a:p>
          <a:p>
            <a:r>
              <a:rPr lang="en-IN" sz="2800" b="1" i="1" dirty="0" smtClean="0"/>
              <a:t>Syntax:</a:t>
            </a:r>
          </a:p>
          <a:p>
            <a:r>
              <a:rPr lang="en-IN" sz="2800" i="1" dirty="0" smtClean="0"/>
              <a:t>Data=</a:t>
            </a:r>
            <a:r>
              <a:rPr lang="en-IN" sz="2800" i="1" dirty="0" err="1" smtClean="0"/>
              <a:t>pd.read_csv</a:t>
            </a:r>
            <a:r>
              <a:rPr lang="en-IN" sz="2800" i="1" dirty="0" smtClean="0"/>
              <a:t>(“url.csv”)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1906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After loading the dataset using </a:t>
            </a:r>
            <a:r>
              <a:rPr lang="en-IN" dirty="0" err="1" smtClean="0"/>
              <a:t>seaboarn</a:t>
            </a:r>
            <a:r>
              <a:rPr lang="en-IN" dirty="0" smtClean="0"/>
              <a:t> “</a:t>
            </a:r>
            <a:r>
              <a:rPr lang="en-IN" dirty="0" err="1" smtClean="0"/>
              <a:t>prev_cancel</a:t>
            </a:r>
            <a:r>
              <a:rPr lang="en-IN" dirty="0" smtClean="0"/>
              <a:t>” </a:t>
            </a:r>
            <a:r>
              <a:rPr lang="en-IN" dirty="0" err="1" smtClean="0"/>
              <a:t>vs</a:t>
            </a:r>
            <a:r>
              <a:rPr lang="en-IN" dirty="0" smtClean="0"/>
              <a:t> “</a:t>
            </a:r>
            <a:r>
              <a:rPr lang="en-IN" dirty="0" err="1" smtClean="0"/>
              <a:t>is_cancel</a:t>
            </a:r>
            <a:r>
              <a:rPr lang="en-IN" dirty="0" smtClean="0"/>
              <a:t>” is plotted</a:t>
            </a:r>
          </a:p>
          <a:p>
            <a:pPr algn="just"/>
            <a:r>
              <a:rPr lang="en-IN" b="1" i="1" dirty="0" smtClean="0"/>
              <a:t>Syntax: </a:t>
            </a:r>
            <a:r>
              <a:rPr lang="en-IN" i="1" dirty="0" err="1" smtClean="0"/>
              <a:t>sns.coutplot</a:t>
            </a:r>
            <a:r>
              <a:rPr lang="en-IN" i="1" dirty="0" smtClean="0"/>
              <a:t>(x=‘’,hue=‘’,data=</a:t>
            </a:r>
            <a:r>
              <a:rPr lang="en-IN" i="1" dirty="0" err="1" smtClean="0"/>
              <a:t>df</a:t>
            </a:r>
            <a:r>
              <a:rPr lang="en-IN" i="1" dirty="0" smtClean="0"/>
              <a:t>)</a:t>
            </a:r>
            <a:endParaRPr lang="en-US" b="1" i="1" dirty="0" smtClean="0"/>
          </a:p>
          <a:p>
            <a:pPr algn="just">
              <a:buNone/>
            </a:pPr>
            <a:endParaRPr lang="en-IN" i="1" dirty="0" smtClean="0"/>
          </a:p>
        </p:txBody>
      </p:sp>
      <p:pic>
        <p:nvPicPr>
          <p:cNvPr id="1026" name="Picture 2" descr="C:\Users\Computer\Pictures\Screenshots\SIC\Individual_Hotel\Screenshot 2022-10-03 0442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212976"/>
            <a:ext cx="5400600" cy="3387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sns.pairplot</a:t>
            </a:r>
            <a:r>
              <a:rPr lang="en-US" dirty="0" smtClean="0"/>
              <a:t>(data)</a:t>
            </a:r>
            <a:br>
              <a:rPr lang="en-US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Screenshot 2022-10-03 0451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9642"/>
            <a:ext cx="8229600" cy="41791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With the help of “</a:t>
            </a:r>
            <a:r>
              <a:rPr lang="en-IN" i="1" dirty="0" smtClean="0"/>
              <a:t>data.info” </a:t>
            </a:r>
            <a:r>
              <a:rPr lang="en-IN" dirty="0" smtClean="0"/>
              <a:t>command and</a:t>
            </a:r>
            <a:r>
              <a:rPr lang="en-US" dirty="0" smtClean="0"/>
              <a:t> “</a:t>
            </a:r>
            <a:r>
              <a:rPr lang="en-US" i="1" dirty="0" err="1" smtClean="0"/>
              <a:t>data.isnull</a:t>
            </a:r>
            <a:r>
              <a:rPr lang="en-US" i="1" dirty="0" smtClean="0"/>
              <a:t>().sum()”</a:t>
            </a:r>
            <a:r>
              <a:rPr lang="en-US" dirty="0" smtClean="0"/>
              <a:t> command</a:t>
            </a:r>
          </a:p>
          <a:p>
            <a:pPr algn="just"/>
            <a:r>
              <a:rPr lang="en-IN" dirty="0" smtClean="0"/>
              <a:t>The columns are identified as object and numerical types</a:t>
            </a:r>
          </a:p>
          <a:p>
            <a:pPr algn="just"/>
            <a:r>
              <a:rPr lang="en-IN" dirty="0" smtClean="0"/>
              <a:t>And the missing values are filled with </a:t>
            </a:r>
            <a:r>
              <a:rPr lang="en-IN" i="1" dirty="0" smtClean="0"/>
              <a:t>mode() &amp; median() </a:t>
            </a:r>
            <a:r>
              <a:rPr lang="en-IN" dirty="0" smtClean="0"/>
              <a:t>for </a:t>
            </a:r>
            <a:r>
              <a:rPr lang="en-IN" dirty="0" err="1" smtClean="0"/>
              <a:t>object&amp;numerical</a:t>
            </a:r>
            <a:r>
              <a:rPr lang="en-IN" dirty="0" smtClean="0"/>
              <a:t> type respectively </a:t>
            </a:r>
          </a:p>
          <a:p>
            <a:pPr algn="just"/>
            <a:r>
              <a:rPr lang="en-IN" sz="2800" b="1" i="1" dirty="0" smtClean="0"/>
              <a:t>Syntax:</a:t>
            </a:r>
            <a:endParaRPr lang="en-IN" sz="2800" i="1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df</a:t>
            </a:r>
            <a:r>
              <a:rPr lang="en-US" sz="2800" dirty="0" smtClean="0"/>
              <a:t>[a]=</a:t>
            </a:r>
            <a:r>
              <a:rPr lang="en-US" sz="2800" dirty="0" err="1" smtClean="0"/>
              <a:t>df</a:t>
            </a:r>
            <a:r>
              <a:rPr lang="en-US" sz="2800" dirty="0" smtClean="0"/>
              <a:t>[a].</a:t>
            </a:r>
            <a:r>
              <a:rPr lang="en-US" sz="2800" dirty="0" err="1" smtClean="0"/>
              <a:t>fillna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[a].mode()[0])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df</a:t>
            </a:r>
            <a:r>
              <a:rPr lang="en-US" sz="2800" dirty="0" smtClean="0"/>
              <a:t>[a]=</a:t>
            </a:r>
            <a:r>
              <a:rPr lang="en-US" sz="2800" dirty="0" err="1" smtClean="0"/>
              <a:t>df</a:t>
            </a:r>
            <a:r>
              <a:rPr lang="en-US" sz="2800" dirty="0" smtClean="0"/>
              <a:t>[a].</a:t>
            </a:r>
            <a:r>
              <a:rPr lang="en-US" sz="2800" dirty="0" err="1" smtClean="0"/>
              <a:t>fillna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[a].median())</a:t>
            </a:r>
          </a:p>
          <a:p>
            <a:pPr algn="just">
              <a:buNone/>
            </a:pPr>
            <a:endParaRPr lang="en-IN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Filling </a:t>
            </a:r>
            <a:endParaRPr lang="en-US" dirty="0"/>
          </a:p>
        </p:txBody>
      </p:sp>
      <p:pic>
        <p:nvPicPr>
          <p:cNvPr id="4" name="Content Placeholder 3" descr="Screenshot 2022-10-03 0504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6048672" cy="36724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duplicated will be dropped from the dataset with the below commands</a:t>
            </a:r>
          </a:p>
          <a:p>
            <a:pPr algn="just">
              <a:buNone/>
            </a:pPr>
            <a:r>
              <a:rPr lang="en-IN" b="1" i="1" dirty="0" smtClean="0"/>
              <a:t>Syntax:</a:t>
            </a:r>
            <a:endParaRPr lang="en-US" b="1" i="1" dirty="0" smtClean="0"/>
          </a:p>
          <a:p>
            <a:pPr algn="just">
              <a:buNone/>
            </a:pPr>
            <a:r>
              <a:rPr lang="en-US" sz="2800" i="1" dirty="0" smtClean="0"/>
              <a:t>#check for duplicate data</a:t>
            </a:r>
          </a:p>
          <a:p>
            <a:pPr algn="just">
              <a:buNone/>
            </a:pPr>
            <a:r>
              <a:rPr lang="en-US" sz="2800" i="1" dirty="0" smtClean="0"/>
              <a:t>duplicate = </a:t>
            </a:r>
            <a:r>
              <a:rPr lang="en-US" sz="2800" i="1" dirty="0" err="1" smtClean="0"/>
              <a:t>data.duplicated</a:t>
            </a:r>
            <a:r>
              <a:rPr lang="en-US" sz="2800" i="1" dirty="0" smtClean="0"/>
              <a:t>()</a:t>
            </a:r>
          </a:p>
          <a:p>
            <a:pPr algn="just">
              <a:buNone/>
            </a:pPr>
            <a:r>
              <a:rPr lang="en-US" sz="2800" i="1" dirty="0" smtClean="0"/>
              <a:t>print(duplicate.sum())</a:t>
            </a:r>
          </a:p>
          <a:p>
            <a:pPr algn="just">
              <a:buNone/>
            </a:pPr>
            <a:r>
              <a:rPr lang="en-US" sz="2800" i="1" dirty="0" smtClean="0"/>
              <a:t>#drop the duplicates</a:t>
            </a:r>
          </a:p>
          <a:p>
            <a:pPr algn="just">
              <a:buNone/>
            </a:pPr>
            <a:r>
              <a:rPr lang="en-US" sz="2800" i="1" dirty="0" err="1" smtClean="0"/>
              <a:t>data.drop_duplicates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inplace</a:t>
            </a:r>
            <a:r>
              <a:rPr lang="en-US" sz="2800" i="1" dirty="0" smtClean="0"/>
              <a:t>=True)</a:t>
            </a:r>
          </a:p>
          <a:p>
            <a:pPr algn="just">
              <a:buNone/>
            </a:pPr>
            <a:endParaRPr lang="en-US" sz="2800" i="1" dirty="0" smtClean="0"/>
          </a:p>
          <a:p>
            <a:pPr algn="just">
              <a:buNone/>
            </a:pP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84887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75</TotalTime>
  <Words>191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SIC-Individual Project</vt:lpstr>
      <vt:lpstr>ProblemStatement</vt:lpstr>
      <vt:lpstr>Loading dataset</vt:lpstr>
      <vt:lpstr>Plotting </vt:lpstr>
      <vt:lpstr>sns.pairplot(data) plt.show()</vt:lpstr>
      <vt:lpstr>Finding the missing values</vt:lpstr>
      <vt:lpstr>Filling </vt:lpstr>
      <vt:lpstr>Removing Duplicates</vt:lpstr>
      <vt:lpstr>Encoding</vt:lpstr>
      <vt:lpstr>Normalization</vt:lpstr>
      <vt:lpstr>LogisticRegression</vt:lpstr>
      <vt:lpstr>Various score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SIC-Individual Project</dc:title>
  <dc:creator>Computer</dc:creator>
  <cp:lastModifiedBy>Computer</cp:lastModifiedBy>
  <cp:revision>9</cp:revision>
  <dcterms:created xsi:type="dcterms:W3CDTF">2022-10-02T23:00:10Z</dcterms:created>
  <dcterms:modified xsi:type="dcterms:W3CDTF">2022-10-03T00:20:23Z</dcterms:modified>
</cp:coreProperties>
</file>