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4" r:id="rId8"/>
    <p:sldId id="263" r:id="rId9"/>
    <p:sldId id="265" r:id="rId10"/>
    <p:sldId id="279" r:id="rId11"/>
    <p:sldId id="267" r:id="rId12"/>
    <p:sldId id="266" r:id="rId13"/>
    <p:sldId id="268" r:id="rId14"/>
    <p:sldId id="269" r:id="rId15"/>
    <p:sldId id="270" r:id="rId16"/>
    <p:sldId id="271" r:id="rId17"/>
    <p:sldId id="272" r:id="rId18"/>
    <p:sldId id="275" r:id="rId19"/>
    <p:sldId id="273" r:id="rId20"/>
    <p:sldId id="276" r:id="rId21"/>
    <p:sldId id="274" r:id="rId22"/>
    <p:sldId id="277" r:id="rId23"/>
    <p:sldId id="278" r:id="rId24"/>
    <p:sldId id="25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2F332E2-2791-4926-A084-F0E5E2B1E9E1}" type="datetimeFigureOut">
              <a:rPr lang="en-US" smtClean="0"/>
              <a:t>10/20/2022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BDD2E50-D3BE-4D90-8971-19BA71EC7A7E}"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F332E2-2791-4926-A084-F0E5E2B1E9E1}"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D2E50-D3BE-4D90-8971-19BA71EC7A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F332E2-2791-4926-A084-F0E5E2B1E9E1}"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D2E50-D3BE-4D90-8971-19BA71EC7A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2F332E2-2791-4926-A084-F0E5E2B1E9E1}"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D2E50-D3BE-4D90-8971-19BA71EC7A7E}"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2F332E2-2791-4926-A084-F0E5E2B1E9E1}" type="datetimeFigureOut">
              <a:rPr lang="en-US" smtClean="0"/>
              <a:t>10/20/2022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BDD2E50-D3BE-4D90-8971-19BA71EC7A7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2F332E2-2791-4926-A084-F0E5E2B1E9E1}"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D2E50-D3BE-4D90-8971-19BA71EC7A7E}"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2F332E2-2791-4926-A084-F0E5E2B1E9E1}" type="datetimeFigureOut">
              <a:rPr lang="en-US" smtClean="0"/>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D2E50-D3BE-4D90-8971-19BA71EC7A7E}"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2F332E2-2791-4926-A084-F0E5E2B1E9E1}" type="datetimeFigureOut">
              <a:rPr lang="en-US" smtClean="0"/>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D2E50-D3BE-4D90-8971-19BA71EC7A7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332E2-2791-4926-A084-F0E5E2B1E9E1}" type="datetimeFigureOut">
              <a:rPr lang="en-US" smtClean="0"/>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D2E50-D3BE-4D90-8971-19BA71EC7A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2F332E2-2791-4926-A084-F0E5E2B1E9E1}" type="datetimeFigureOut">
              <a:rPr lang="en-US" smtClean="0"/>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D2E50-D3BE-4D90-8971-19BA71EC7A7E}"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2F332E2-2791-4926-A084-F0E5E2B1E9E1}" type="datetimeFigureOut">
              <a:rPr lang="en-US" smtClean="0"/>
              <a:t>10/20/2022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BDD2E50-D3BE-4D90-8971-19BA71EC7A7E}"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2F332E2-2791-4926-A084-F0E5E2B1E9E1}" type="datetimeFigureOut">
              <a:rPr lang="en-US" smtClean="0"/>
              <a:t>10/20/2022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BDD2E50-D3BE-4D90-8971-19BA71EC7A7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ExpDev07" TargetMode="External"/><Relationship Id="rId2" Type="http://schemas.openxmlformats.org/officeDocument/2006/relationships/hyperlink" Target="https://github.com/ExpDev07/coronavirus-tracker-api"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Samsung project</a:t>
            </a:r>
            <a:endParaRPr lang="en-US" dirty="0"/>
          </a:p>
        </p:txBody>
      </p:sp>
      <p:sp>
        <p:nvSpPr>
          <p:cNvPr id="2" name="Title 1"/>
          <p:cNvSpPr>
            <a:spLocks noGrp="1"/>
          </p:cNvSpPr>
          <p:nvPr>
            <p:ph type="ctrTitle"/>
          </p:nvPr>
        </p:nvSpPr>
        <p:spPr/>
        <p:txBody>
          <a:bodyPr/>
          <a:lstStyle/>
          <a:p>
            <a:r>
              <a:rPr lang="en-IN" dirty="0" smtClean="0"/>
              <a:t>Tony Chat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 to be divided among us</a:t>
            </a:r>
            <a:endParaRPr lang="en-US" dirty="0"/>
          </a:p>
        </p:txBody>
      </p:sp>
      <p:sp>
        <p:nvSpPr>
          <p:cNvPr id="3" name="Content Placeholder 2"/>
          <p:cNvSpPr>
            <a:spLocks noGrp="1"/>
          </p:cNvSpPr>
          <p:nvPr>
            <p:ph sz="quarter" idx="1"/>
          </p:nvPr>
        </p:nvSpPr>
        <p:spPr/>
        <p:txBody>
          <a:bodyPr/>
          <a:lstStyle/>
          <a:p>
            <a:pPr latinLnBrk="1"/>
            <a:r>
              <a:rPr lang="en-IN" dirty="0" smtClean="0"/>
              <a:t>1)</a:t>
            </a:r>
            <a:r>
              <a:rPr lang="en-US" dirty="0" smtClean="0"/>
              <a:t> Package </a:t>
            </a:r>
            <a:r>
              <a:rPr lang="en-US" dirty="0" err="1" smtClean="0"/>
              <a:t>installation,Data</a:t>
            </a:r>
            <a:r>
              <a:rPr lang="en-US" dirty="0" smtClean="0"/>
              <a:t> processing, Training &amp; </a:t>
            </a:r>
            <a:r>
              <a:rPr lang="en-US" dirty="0" err="1" smtClean="0"/>
              <a:t>Modelling</a:t>
            </a:r>
            <a:r>
              <a:rPr lang="en-US" dirty="0" smtClean="0"/>
              <a:t> </a:t>
            </a:r>
          </a:p>
          <a:p>
            <a:r>
              <a:rPr lang="en-IN" dirty="0" smtClean="0"/>
              <a:t>2)</a:t>
            </a:r>
            <a:r>
              <a:rPr lang="en-US" dirty="0" smtClean="0"/>
              <a:t> Start of </a:t>
            </a:r>
            <a:r>
              <a:rPr lang="en-US" dirty="0" err="1" smtClean="0"/>
              <a:t>predict,def</a:t>
            </a:r>
            <a:r>
              <a:rPr lang="en-US" dirty="0" smtClean="0"/>
              <a:t> speak engine &amp;function, </a:t>
            </a:r>
            <a:r>
              <a:rPr lang="en-US" dirty="0" err="1" smtClean="0"/>
              <a:t>datetime</a:t>
            </a:r>
            <a:r>
              <a:rPr lang="en-US" dirty="0" smtClean="0"/>
              <a:t>, def wiki for search</a:t>
            </a:r>
          </a:p>
          <a:p>
            <a:r>
              <a:rPr lang="en-IN" dirty="0" smtClean="0"/>
              <a:t>3)</a:t>
            </a:r>
            <a:r>
              <a:rPr lang="en-US" dirty="0" smtClean="0"/>
              <a:t> Defined features like songs, news, time, weather, and exit function, def response</a:t>
            </a:r>
          </a:p>
          <a:p>
            <a:r>
              <a:rPr lang="en-IN" dirty="0" smtClean="0"/>
              <a:t>4)</a:t>
            </a:r>
            <a:r>
              <a:rPr lang="en-US" dirty="0" smtClean="0"/>
              <a:t> Def create note, add </a:t>
            </a:r>
            <a:r>
              <a:rPr lang="en-US" dirty="0" err="1" smtClean="0"/>
              <a:t>todo</a:t>
            </a:r>
            <a:r>
              <a:rPr lang="en-US" dirty="0" smtClean="0"/>
              <a:t>, show </a:t>
            </a:r>
            <a:r>
              <a:rPr lang="en-US" dirty="0" err="1" smtClean="0"/>
              <a:t>todo</a:t>
            </a:r>
            <a:r>
              <a:rPr lang="en-US" dirty="0" smtClean="0"/>
              <a:t>, </a:t>
            </a:r>
            <a:r>
              <a:rPr lang="en-US" dirty="0" err="1" smtClean="0"/>
              <a:t>timer,coviddeaths</a:t>
            </a:r>
            <a:endParaRPr lang="en-US" dirty="0" smtClean="0"/>
          </a:p>
          <a:p>
            <a:r>
              <a:rPr lang="en-IN" dirty="0" smtClean="0"/>
              <a:t>5)</a:t>
            </a:r>
            <a:r>
              <a:rPr lang="en-US" dirty="0" smtClean="0"/>
              <a:t> Open browser, jokes, screenshot, search, play song in </a:t>
            </a:r>
            <a:r>
              <a:rPr lang="en-US" dirty="0" err="1" smtClean="0"/>
              <a:t>youtube</a:t>
            </a:r>
            <a:r>
              <a:rPr lang="en-US" dirty="0" smtClean="0"/>
              <a:t>, spelling correction</a:t>
            </a:r>
          </a:p>
          <a:p>
            <a:r>
              <a:rPr lang="en-IN" dirty="0" smtClean="0"/>
              <a:t>Total five topics for each topic if the packages definition given before is helpful you can say it </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95536" y="1412776"/>
            <a:ext cx="8291264" cy="5445224"/>
          </a:xfrm>
        </p:spPr>
        <p:txBody>
          <a:bodyPr/>
          <a:lstStyle/>
          <a:p>
            <a:pPr latinLnBrk="1"/>
            <a:r>
              <a:rPr lang="en-IN" dirty="0" smtClean="0"/>
              <a:t>1)</a:t>
            </a:r>
            <a:r>
              <a:rPr lang="en-US" dirty="0" smtClean="0"/>
              <a:t> Package </a:t>
            </a:r>
            <a:r>
              <a:rPr lang="en-US" dirty="0" err="1" smtClean="0"/>
              <a:t>installation,Data</a:t>
            </a:r>
            <a:r>
              <a:rPr lang="en-US" dirty="0" smtClean="0"/>
              <a:t> </a:t>
            </a:r>
            <a:r>
              <a:rPr lang="en-US" dirty="0" smtClean="0"/>
              <a:t>processing, Training &amp; </a:t>
            </a:r>
            <a:r>
              <a:rPr lang="en-US" dirty="0" err="1" smtClean="0"/>
              <a:t>Modelling</a:t>
            </a:r>
            <a:r>
              <a:rPr lang="en-US" dirty="0" smtClean="0"/>
              <a:t> </a:t>
            </a:r>
          </a:p>
          <a:p>
            <a:r>
              <a:rPr lang="en-IN" dirty="0" smtClean="0"/>
              <a:t>2)</a:t>
            </a:r>
            <a:r>
              <a:rPr lang="en-US" dirty="0" smtClean="0"/>
              <a:t> Start of </a:t>
            </a:r>
            <a:r>
              <a:rPr lang="en-US" dirty="0" err="1" smtClean="0"/>
              <a:t>predict,def</a:t>
            </a:r>
            <a:r>
              <a:rPr lang="en-US" dirty="0" smtClean="0"/>
              <a:t> speak engine &amp;function</a:t>
            </a:r>
            <a:r>
              <a:rPr lang="en-US" dirty="0" smtClean="0"/>
              <a:t>,</a:t>
            </a:r>
            <a:r>
              <a:rPr lang="en-US" dirty="0" smtClean="0"/>
              <a:t> </a:t>
            </a:r>
            <a:r>
              <a:rPr lang="en-US" dirty="0" err="1" smtClean="0"/>
              <a:t>datetime</a:t>
            </a:r>
            <a:r>
              <a:rPr lang="en-US" dirty="0" smtClean="0"/>
              <a:t>, </a:t>
            </a:r>
            <a:r>
              <a:rPr lang="en-US" dirty="0" smtClean="0"/>
              <a:t>def wiki for </a:t>
            </a:r>
            <a:r>
              <a:rPr lang="en-US" dirty="0" smtClean="0"/>
              <a:t>search</a:t>
            </a:r>
          </a:p>
          <a:p>
            <a:r>
              <a:rPr lang="en-IN" dirty="0" smtClean="0"/>
              <a:t>3)</a:t>
            </a:r>
            <a:r>
              <a:rPr lang="en-US" dirty="0" smtClean="0"/>
              <a:t> Defined features like songs, news, time, weather, and exit function, def </a:t>
            </a:r>
            <a:r>
              <a:rPr lang="en-US" dirty="0" smtClean="0"/>
              <a:t>response</a:t>
            </a:r>
          </a:p>
          <a:p>
            <a:r>
              <a:rPr lang="en-IN" dirty="0" smtClean="0"/>
              <a:t>4)</a:t>
            </a:r>
            <a:r>
              <a:rPr lang="en-US" dirty="0" smtClean="0"/>
              <a:t> Def create note, add </a:t>
            </a:r>
            <a:r>
              <a:rPr lang="en-US" dirty="0" err="1" smtClean="0"/>
              <a:t>todo</a:t>
            </a:r>
            <a:r>
              <a:rPr lang="en-US" dirty="0" smtClean="0"/>
              <a:t>, show </a:t>
            </a:r>
            <a:r>
              <a:rPr lang="en-US" dirty="0" err="1" smtClean="0"/>
              <a:t>todo</a:t>
            </a:r>
            <a:r>
              <a:rPr lang="en-US" dirty="0" smtClean="0"/>
              <a:t>, </a:t>
            </a:r>
            <a:r>
              <a:rPr lang="en-US" dirty="0" err="1" smtClean="0"/>
              <a:t>timer,coviddeaths</a:t>
            </a:r>
            <a:endParaRPr lang="en-US" dirty="0" smtClean="0"/>
          </a:p>
          <a:p>
            <a:r>
              <a:rPr lang="en-IN" dirty="0" smtClean="0"/>
              <a:t>5)</a:t>
            </a:r>
            <a:r>
              <a:rPr lang="en-US" dirty="0" smtClean="0"/>
              <a:t> Open browser, jokes, screenshot, search, play song in </a:t>
            </a:r>
            <a:r>
              <a:rPr lang="en-US" dirty="0" err="1" smtClean="0"/>
              <a:t>youtube</a:t>
            </a:r>
            <a:r>
              <a:rPr lang="en-US" dirty="0" smtClean="0"/>
              <a:t>, spelling </a:t>
            </a:r>
            <a:r>
              <a:rPr lang="en-US" dirty="0" smtClean="0"/>
              <a:t>correction</a:t>
            </a:r>
          </a:p>
          <a:p>
            <a:r>
              <a:rPr lang="en-IN" dirty="0" smtClean="0"/>
              <a:t>Total five topics for each topic if the packages definition given before is helpful you can say it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atinLnBrk="1"/>
            <a:r>
              <a:rPr lang="en-US" dirty="0" smtClean="0"/>
              <a:t>Package installation</a:t>
            </a:r>
            <a:br>
              <a:rPr lang="en-US" dirty="0" smtClean="0"/>
            </a:br>
            <a:r>
              <a:rPr lang="en-US" dirty="0" smtClean="0"/>
              <a:t>Data processing, Training &amp; </a:t>
            </a:r>
            <a:r>
              <a:rPr lang="en-US" dirty="0" err="1" smtClean="0"/>
              <a:t>Modelling</a:t>
            </a:r>
            <a:r>
              <a:rPr lang="en-US" dirty="0" smtClean="0"/>
              <a:t> </a:t>
            </a:r>
            <a:endParaRPr lang="en-US" dirty="0"/>
          </a:p>
        </p:txBody>
      </p:sp>
      <p:sp>
        <p:nvSpPr>
          <p:cNvPr id="3" name="Content Placeholder 2"/>
          <p:cNvSpPr>
            <a:spLocks noGrp="1"/>
          </p:cNvSpPr>
          <p:nvPr>
            <p:ph sz="quarter" idx="1"/>
          </p:nvPr>
        </p:nvSpPr>
        <p:spPr>
          <a:xfrm>
            <a:off x="914400" y="1447800"/>
            <a:ext cx="7772400" cy="5005536"/>
          </a:xfrm>
        </p:spPr>
        <p:txBody>
          <a:bodyPr>
            <a:normAutofit fontScale="85000" lnSpcReduction="20000"/>
          </a:bodyPr>
          <a:lstStyle/>
          <a:p>
            <a:r>
              <a:rPr lang="en-IN" dirty="0" smtClean="0"/>
              <a:t>Packages are imported if they ask see the previous slide for packages info</a:t>
            </a:r>
          </a:p>
          <a:p>
            <a:r>
              <a:rPr lang="en-IN" dirty="0" smtClean="0"/>
              <a:t>Data processing:-</a:t>
            </a:r>
          </a:p>
          <a:p>
            <a:pPr lvl="0" latinLnBrk="1"/>
            <a:r>
              <a:rPr lang="en-US" sz="2800" dirty="0" smtClean="0"/>
              <a:t>The data file is in JSON format so we used the </a:t>
            </a:r>
            <a:r>
              <a:rPr lang="en-US" sz="2800" dirty="0" err="1" smtClean="0"/>
              <a:t>json</a:t>
            </a:r>
            <a:r>
              <a:rPr lang="en-US" sz="2800" dirty="0" smtClean="0"/>
              <a:t> package to parse the JSON file into Python.</a:t>
            </a:r>
            <a:endParaRPr lang="en-US" sz="1400" dirty="0" smtClean="0"/>
          </a:p>
          <a:p>
            <a:pPr lvl="0" latinLnBrk="1"/>
            <a:r>
              <a:rPr lang="en-US" sz="2800" dirty="0" err="1" smtClean="0"/>
              <a:t>Intents.json</a:t>
            </a:r>
            <a:r>
              <a:rPr lang="en-US" sz="2800" dirty="0" smtClean="0"/>
              <a:t> – The data file which has predefined patterns and responses.</a:t>
            </a:r>
            <a:endParaRPr lang="en-US" sz="1400" dirty="0" smtClean="0"/>
          </a:p>
          <a:p>
            <a:pPr lvl="0" latinLnBrk="1"/>
            <a:r>
              <a:rPr lang="en-US" sz="2800" dirty="0" smtClean="0"/>
              <a:t>Then we tokenize the pattern and append the words to an array</a:t>
            </a:r>
            <a:endParaRPr lang="en-US" sz="1400" dirty="0" smtClean="0"/>
          </a:p>
          <a:p>
            <a:pPr latinLnBrk="1"/>
            <a:r>
              <a:rPr lang="en-US" sz="2800" i="1" dirty="0" smtClean="0"/>
              <a:t>“w = </a:t>
            </a:r>
            <a:r>
              <a:rPr lang="en-US" sz="2800" i="1" dirty="0" err="1" smtClean="0"/>
              <a:t>nltk.word_tokenize</a:t>
            </a:r>
            <a:r>
              <a:rPr lang="en-US" sz="2800" i="1" dirty="0" smtClean="0"/>
              <a:t>(pattern)</a:t>
            </a:r>
            <a:endParaRPr lang="en-US" sz="1800" dirty="0" smtClean="0"/>
          </a:p>
          <a:p>
            <a:pPr latinLnBrk="1"/>
            <a:r>
              <a:rPr lang="en-US" sz="2800" i="1" dirty="0" err="1" smtClean="0"/>
              <a:t>words.extend</a:t>
            </a:r>
            <a:r>
              <a:rPr lang="en-US" sz="2800" i="1" dirty="0" smtClean="0"/>
              <a:t>(w)”</a:t>
            </a:r>
            <a:endParaRPr lang="en-US" sz="1800" dirty="0" smtClean="0"/>
          </a:p>
          <a:p>
            <a:pPr lvl="0" latinLnBrk="1"/>
            <a:r>
              <a:rPr lang="en-US" sz="2800" dirty="0" smtClean="0"/>
              <a:t>Then add documents in the corpus and then add to our classes list</a:t>
            </a:r>
            <a:endParaRPr lang="en-US" sz="1400" dirty="0" smtClean="0"/>
          </a:p>
          <a:p>
            <a:pPr lvl="0" latinLnBrk="1"/>
            <a:r>
              <a:rPr lang="en-US" sz="2800" dirty="0" smtClean="0"/>
              <a:t>Finally by using </a:t>
            </a:r>
            <a:r>
              <a:rPr lang="en-US" sz="2400" i="1" dirty="0" smtClean="0"/>
              <a:t>“</a:t>
            </a:r>
            <a:r>
              <a:rPr lang="en-US" sz="2000" i="1" dirty="0" err="1" smtClean="0"/>
              <a:t>pickle.dump</a:t>
            </a:r>
            <a:r>
              <a:rPr lang="en-US" sz="2000" i="1" dirty="0" smtClean="0"/>
              <a:t>” </a:t>
            </a:r>
            <a:r>
              <a:rPr lang="en-US" sz="2800" dirty="0" smtClean="0"/>
              <a:t>we will place the words &amp; classes onto words.pkl &amp; classes.pkl respectively</a:t>
            </a:r>
            <a:r>
              <a:rPr lang="en-US" sz="2800" dirty="0" smtClean="0"/>
              <a:t>.</a:t>
            </a:r>
          </a:p>
          <a:p>
            <a:pPr lvl="0">
              <a:buClr>
                <a:srgbClr val="D34817"/>
              </a:buClr>
            </a:pPr>
            <a:r>
              <a:rPr lang="en-US" sz="2100" dirty="0" smtClean="0">
                <a:solidFill>
                  <a:prstClr val="black"/>
                </a:solidFill>
              </a:rPr>
              <a:t>Pickle in Python is primarily used in serializing and </a:t>
            </a:r>
            <a:r>
              <a:rPr lang="en-US" sz="2100" dirty="0" err="1" smtClean="0">
                <a:solidFill>
                  <a:prstClr val="black"/>
                </a:solidFill>
              </a:rPr>
              <a:t>deserializing</a:t>
            </a:r>
            <a:r>
              <a:rPr lang="en-US" sz="2100" dirty="0" smtClean="0">
                <a:solidFill>
                  <a:prstClr val="black"/>
                </a:solidFill>
              </a:rPr>
              <a:t> a Python object structure.</a:t>
            </a:r>
          </a:p>
          <a:p>
            <a:pPr lvl="0" latinLnBrk="1"/>
            <a:endParaRPr lang="en-US" sz="1400" dirty="0" smtClean="0"/>
          </a:p>
          <a:p>
            <a:pPr lvl="1"/>
            <a:endParaRPr lang="en-I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60648"/>
            <a:ext cx="7772400" cy="6597352"/>
          </a:xfrm>
        </p:spPr>
        <p:txBody>
          <a:bodyPr>
            <a:normAutofit fontScale="77500" lnSpcReduction="20000"/>
          </a:bodyPr>
          <a:lstStyle/>
          <a:p>
            <a:r>
              <a:rPr lang="en-IN" dirty="0" smtClean="0"/>
              <a:t>Training:-</a:t>
            </a:r>
          </a:p>
          <a:p>
            <a:pPr lvl="0" latinLnBrk="1"/>
            <a:r>
              <a:rPr lang="en-US" dirty="0" smtClean="0"/>
              <a:t>The </a:t>
            </a:r>
            <a:r>
              <a:rPr lang="en-US" dirty="0" err="1" smtClean="0"/>
              <a:t>chatbot</a:t>
            </a:r>
            <a:r>
              <a:rPr lang="en-US" dirty="0" smtClean="0"/>
              <a:t> will be trained on the dataset which contains categories (intents), pattern and responses. We use a special recurrent neural network (LSTM) to classify which category the user’s message belongs to and then we will give a random response from the list of responses. </a:t>
            </a:r>
          </a:p>
          <a:p>
            <a:pPr lvl="0" latinLnBrk="1"/>
            <a:r>
              <a:rPr lang="en-US" dirty="0" smtClean="0"/>
              <a:t>The project requires you to have good knowledge of Python, </a:t>
            </a:r>
            <a:r>
              <a:rPr lang="en-US" dirty="0" err="1" smtClean="0"/>
              <a:t>Keras</a:t>
            </a:r>
            <a:r>
              <a:rPr lang="en-US" dirty="0" smtClean="0"/>
              <a:t>, and Natural language processing (NLTK). Along with them, we will use some helping modules which you can download using the python-pip command.</a:t>
            </a:r>
          </a:p>
          <a:p>
            <a:pPr lvl="0" latinLnBrk="1"/>
            <a:r>
              <a:rPr lang="en-US" dirty="0" smtClean="0"/>
              <a:t>We will make </a:t>
            </a:r>
            <a:r>
              <a:rPr lang="en-US" b="1" dirty="0" smtClean="0"/>
              <a:t>train_chatbot.py</a:t>
            </a:r>
            <a:r>
              <a:rPr lang="en-US" dirty="0" smtClean="0"/>
              <a:t> – In this Python file, we wrote a script to build the model and train our </a:t>
            </a:r>
            <a:r>
              <a:rPr lang="en-US" dirty="0" err="1" smtClean="0"/>
              <a:t>chatbot</a:t>
            </a:r>
            <a:r>
              <a:rPr lang="en-US" dirty="0" smtClean="0"/>
              <a:t>.</a:t>
            </a:r>
          </a:p>
          <a:p>
            <a:pPr lvl="0" latinLnBrk="1"/>
            <a:r>
              <a:rPr lang="en-US" dirty="0" smtClean="0"/>
              <a:t>In create our training data first we will create an empty array for our output </a:t>
            </a:r>
            <a:r>
              <a:rPr lang="en-US" i="1" dirty="0" smtClean="0"/>
              <a:t>“training = [ ]”</a:t>
            </a:r>
            <a:endParaRPr lang="en-US" dirty="0" smtClean="0"/>
          </a:p>
          <a:p>
            <a:pPr lvl="0" latinLnBrk="1"/>
            <a:r>
              <a:rPr lang="en-US" dirty="0" smtClean="0"/>
              <a:t>Then we will initialize our bag of words and take the list of tokenized words for the pattern and lemmatize each word - create base word, in attempt to represent related words the then we append the words to the bag array if the word match found in current pattern </a:t>
            </a:r>
          </a:p>
          <a:p>
            <a:pPr latinLnBrk="1"/>
            <a:r>
              <a:rPr lang="en-US" i="1" dirty="0" smtClean="0"/>
              <a:t>“for w in words:</a:t>
            </a:r>
            <a:endParaRPr lang="en-US" dirty="0" smtClean="0"/>
          </a:p>
          <a:p>
            <a:pPr latinLnBrk="1"/>
            <a:r>
              <a:rPr lang="en-US" i="1" dirty="0" smtClean="0"/>
              <a:t>        </a:t>
            </a:r>
            <a:r>
              <a:rPr lang="en-US" i="1" dirty="0" err="1" smtClean="0"/>
              <a:t>bag.append</a:t>
            </a:r>
            <a:r>
              <a:rPr lang="en-US" i="1" dirty="0" smtClean="0"/>
              <a:t>(1) if w in </a:t>
            </a:r>
            <a:r>
              <a:rPr lang="en-US" i="1" dirty="0" err="1" smtClean="0"/>
              <a:t>pattern_words</a:t>
            </a:r>
            <a:r>
              <a:rPr lang="en-US" i="1" dirty="0" smtClean="0"/>
              <a:t> else </a:t>
            </a:r>
            <a:r>
              <a:rPr lang="en-US" i="1" dirty="0" err="1" smtClean="0"/>
              <a:t>bag.append</a:t>
            </a:r>
            <a:r>
              <a:rPr lang="en-US" i="1" dirty="0" smtClean="0"/>
              <a:t>(0)”</a:t>
            </a:r>
            <a:endParaRPr lang="en-US" dirty="0" smtClean="0"/>
          </a:p>
          <a:p>
            <a:pPr lvl="0" latinLnBrk="1"/>
            <a:r>
              <a:rPr lang="en-US" dirty="0" smtClean="0"/>
              <a:t>Shuffle our features and turn into </a:t>
            </a:r>
            <a:r>
              <a:rPr lang="en-US" dirty="0" err="1" smtClean="0"/>
              <a:t>np.array</a:t>
            </a:r>
            <a:endParaRPr lang="en-US" dirty="0" smtClean="0"/>
          </a:p>
          <a:p>
            <a:pPr lvl="0" latinLnBrk="1"/>
            <a:r>
              <a:rPr lang="en-US" dirty="0" smtClean="0"/>
              <a:t>Create train and test lists. X - patterns, Y – intents</a:t>
            </a:r>
          </a:p>
          <a:p>
            <a:pPr latinLnBrk="1"/>
            <a:r>
              <a:rPr lang="en-US" i="1" dirty="0" smtClean="0"/>
              <a:t>“</a:t>
            </a:r>
            <a:r>
              <a:rPr lang="en-US" i="1" dirty="0" err="1" smtClean="0"/>
              <a:t>train_x</a:t>
            </a:r>
            <a:r>
              <a:rPr lang="en-US" i="1" dirty="0" smtClean="0"/>
              <a:t> = list(training[:,0])</a:t>
            </a:r>
            <a:endParaRPr lang="en-US" dirty="0" smtClean="0"/>
          </a:p>
          <a:p>
            <a:pPr latinLnBrk="1"/>
            <a:r>
              <a:rPr lang="en-US" i="1" dirty="0" err="1" smtClean="0"/>
              <a:t>train_y</a:t>
            </a:r>
            <a:r>
              <a:rPr lang="en-US" i="1" dirty="0" smtClean="0"/>
              <a:t> = list(training[:,1</a:t>
            </a:r>
            <a:r>
              <a:rPr lang="en-US" i="1" dirty="0" smtClean="0"/>
              <a:t>])”</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3568" y="188640"/>
            <a:ext cx="8003232" cy="6336704"/>
          </a:xfrm>
        </p:spPr>
        <p:txBody>
          <a:bodyPr>
            <a:normAutofit fontScale="92500"/>
          </a:bodyPr>
          <a:lstStyle/>
          <a:p>
            <a:r>
              <a:rPr lang="en-IN" dirty="0" smtClean="0"/>
              <a:t>Modelling:-</a:t>
            </a:r>
          </a:p>
          <a:p>
            <a:r>
              <a:rPr lang="en-US" dirty="0" smtClean="0"/>
              <a:t>The modeling is done using sequential method using </a:t>
            </a:r>
            <a:r>
              <a:rPr lang="en-US" dirty="0" err="1" smtClean="0"/>
              <a:t>relu</a:t>
            </a:r>
            <a:r>
              <a:rPr lang="en-US" dirty="0" smtClean="0"/>
              <a:t> and </a:t>
            </a:r>
            <a:r>
              <a:rPr lang="en-US" dirty="0" err="1" smtClean="0"/>
              <a:t>softmax</a:t>
            </a:r>
            <a:r>
              <a:rPr lang="en-US" dirty="0" smtClean="0"/>
              <a:t> activation for the training dataset along with setting the </a:t>
            </a:r>
            <a:r>
              <a:rPr lang="en-US" dirty="0" err="1" smtClean="0"/>
              <a:t>droprate</a:t>
            </a:r>
            <a:r>
              <a:rPr lang="en-US" dirty="0" smtClean="0"/>
              <a:t> and then using an </a:t>
            </a:r>
            <a:r>
              <a:rPr lang="en-US" dirty="0" err="1" smtClean="0"/>
              <a:t>keras</a:t>
            </a:r>
            <a:r>
              <a:rPr lang="en-US" dirty="0" smtClean="0"/>
              <a:t> </a:t>
            </a:r>
            <a:r>
              <a:rPr lang="en-US" dirty="0" err="1" smtClean="0"/>
              <a:t>adam</a:t>
            </a:r>
            <a:r>
              <a:rPr lang="en-US" dirty="0" smtClean="0"/>
              <a:t> optimizer the model shall be compiled with a </a:t>
            </a:r>
            <a:r>
              <a:rPr lang="en-US" dirty="0" err="1" smtClean="0"/>
              <a:t>matrics</a:t>
            </a:r>
            <a:r>
              <a:rPr lang="en-US" dirty="0" smtClean="0"/>
              <a:t> on accuracy then the model shall be </a:t>
            </a:r>
            <a:r>
              <a:rPr lang="en-US" dirty="0" err="1" smtClean="0"/>
              <a:t>epoched</a:t>
            </a:r>
            <a:r>
              <a:rPr lang="en-US" dirty="0" smtClean="0"/>
              <a:t> to 200 batches with a batch size of 10. Finally the model will be saved with a .h5 </a:t>
            </a:r>
            <a:r>
              <a:rPr lang="en-US" dirty="0" smtClean="0"/>
              <a:t>type</a:t>
            </a:r>
          </a:p>
          <a:p>
            <a:r>
              <a:rPr lang="en-US" dirty="0" smtClean="0"/>
              <a:t>Sequential. The core idea of Sequential API is simply arranging the </a:t>
            </a:r>
            <a:r>
              <a:rPr lang="en-US" dirty="0" err="1" smtClean="0"/>
              <a:t>Keras</a:t>
            </a:r>
            <a:r>
              <a:rPr lang="en-US" dirty="0" smtClean="0"/>
              <a:t> layers in a sequential order and so, it is called Sequential API</a:t>
            </a:r>
            <a:r>
              <a:rPr lang="en-US" dirty="0" smtClean="0"/>
              <a:t>.</a:t>
            </a:r>
          </a:p>
          <a:p>
            <a:r>
              <a:rPr lang="en-US" dirty="0" smtClean="0"/>
              <a:t> rectified linear unit activation function. With default values, this returns the standard </a:t>
            </a:r>
            <a:r>
              <a:rPr lang="en-US" dirty="0" err="1" smtClean="0"/>
              <a:t>ReLU</a:t>
            </a:r>
            <a:r>
              <a:rPr lang="en-US" dirty="0" smtClean="0"/>
              <a:t> activation: max(x, 0) , the element-wise maximum of 0 and the input tensor.</a:t>
            </a:r>
            <a:endParaRPr lang="en-US" dirty="0" smtClean="0"/>
          </a:p>
          <a:p>
            <a:r>
              <a:rPr lang="en-US" dirty="0" err="1" smtClean="0"/>
              <a:t>Softmax</a:t>
            </a:r>
            <a:r>
              <a:rPr lang="en-US" dirty="0" smtClean="0"/>
              <a:t> converts a vector of values to a probability distribution.</a:t>
            </a:r>
            <a:endParaRPr lang="en-US" dirty="0" smtClean="0"/>
          </a:p>
          <a:p>
            <a:r>
              <a:rPr lang="en-US" dirty="0" smtClean="0"/>
              <a:t>we use </a:t>
            </a:r>
            <a:r>
              <a:rPr lang="en-US" dirty="0" err="1" smtClean="0"/>
              <a:t>ReLU</a:t>
            </a:r>
            <a:r>
              <a:rPr lang="en-US" dirty="0" smtClean="0"/>
              <a:t> in hidden layer to avoid vanishing gradient problem and better computation performance , and </a:t>
            </a:r>
            <a:r>
              <a:rPr lang="en-US" dirty="0" err="1" smtClean="0"/>
              <a:t>Softmax</a:t>
            </a:r>
            <a:r>
              <a:rPr lang="en-US" dirty="0" smtClean="0"/>
              <a:t> function use in last output layer .</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Start of </a:t>
            </a:r>
            <a:r>
              <a:rPr lang="en-US" dirty="0" err="1" smtClean="0"/>
              <a:t>predict,def</a:t>
            </a:r>
            <a:r>
              <a:rPr lang="en-US" dirty="0" smtClean="0"/>
              <a:t> speak engine &amp;</a:t>
            </a:r>
            <a:r>
              <a:rPr lang="en-US" dirty="0" err="1" smtClean="0"/>
              <a:t>function,datetime,def</a:t>
            </a:r>
            <a:r>
              <a:rPr lang="en-US" dirty="0" smtClean="0"/>
              <a:t> </a:t>
            </a:r>
            <a:r>
              <a:rPr lang="en-US" dirty="0" smtClean="0"/>
              <a:t>wiki for search,</a:t>
            </a:r>
            <a:endParaRPr lang="en-US" dirty="0"/>
          </a:p>
        </p:txBody>
      </p:sp>
      <p:sp>
        <p:nvSpPr>
          <p:cNvPr id="3" name="Content Placeholder 2"/>
          <p:cNvSpPr>
            <a:spLocks noGrp="1"/>
          </p:cNvSpPr>
          <p:nvPr>
            <p:ph sz="quarter" idx="1"/>
          </p:nvPr>
        </p:nvSpPr>
        <p:spPr>
          <a:xfrm>
            <a:off x="914400" y="1447800"/>
            <a:ext cx="7772400" cy="4933528"/>
          </a:xfrm>
        </p:spPr>
        <p:txBody>
          <a:bodyPr>
            <a:normAutofit/>
          </a:bodyPr>
          <a:lstStyle/>
          <a:p>
            <a:r>
              <a:rPr lang="en-IN" dirty="0" err="1" smtClean="0"/>
              <a:t>Model.predict</a:t>
            </a:r>
            <a:r>
              <a:rPr lang="en-IN" dirty="0" smtClean="0"/>
              <a:t>() is used to predict the class of the word</a:t>
            </a:r>
          </a:p>
          <a:p>
            <a:r>
              <a:rPr lang="en-IN" dirty="0" smtClean="0"/>
              <a:t>Giving “pyttsx3” to a speech engine the voice properties will be set with “voices[0]” which will be male voice</a:t>
            </a:r>
          </a:p>
          <a:p>
            <a:r>
              <a:rPr lang="en-IN" dirty="0" smtClean="0"/>
              <a:t>The voice can be changed to female by changing it to “voices[1]” or “voices[2]”</a:t>
            </a:r>
          </a:p>
          <a:p>
            <a:r>
              <a:rPr lang="en-IN" dirty="0" smtClean="0"/>
              <a:t>Then “</a:t>
            </a:r>
            <a:r>
              <a:rPr lang="en-IN" dirty="0" err="1" smtClean="0"/>
              <a:t>speak_va</a:t>
            </a:r>
            <a:r>
              <a:rPr lang="en-IN" dirty="0" smtClean="0"/>
              <a:t>” function will be given using “</a:t>
            </a:r>
            <a:r>
              <a:rPr lang="en-IN" dirty="0" err="1" smtClean="0"/>
              <a:t>engine.say</a:t>
            </a:r>
            <a:r>
              <a:rPr lang="en-IN" dirty="0" smtClean="0"/>
              <a:t>”</a:t>
            </a:r>
          </a:p>
          <a:p>
            <a:r>
              <a:rPr lang="en-IN" dirty="0" smtClean="0"/>
              <a:t>For date and time we use: </a:t>
            </a:r>
          </a:p>
          <a:p>
            <a:r>
              <a:rPr lang="en-IN" dirty="0" err="1" smtClean="0"/>
              <a:t>time.strftime</a:t>
            </a:r>
            <a:r>
              <a:rPr lang="en-IN" dirty="0" smtClean="0"/>
              <a:t>(“%A”) – gives day of the week</a:t>
            </a:r>
          </a:p>
          <a:p>
            <a:r>
              <a:rPr lang="en-IN" dirty="0" err="1" smtClean="0"/>
              <a:t>time.strftime</a:t>
            </a:r>
            <a:r>
              <a:rPr lang="en-IN" dirty="0" smtClean="0"/>
              <a:t>(“%d %B %Y”)- gives date moth year</a:t>
            </a:r>
          </a:p>
          <a:p>
            <a:r>
              <a:rPr lang="en-IN" dirty="0" err="1" smtClean="0"/>
              <a:t>time.strftime</a:t>
            </a:r>
            <a:r>
              <a:rPr lang="en-IN" dirty="0" smtClean="0"/>
              <a:t>(“%H%M%S”)-gives hours minutes and seconds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32656"/>
            <a:ext cx="7772400" cy="5687144"/>
          </a:xfrm>
        </p:spPr>
        <p:txBody>
          <a:bodyPr/>
          <a:lstStyle/>
          <a:p>
            <a:r>
              <a:rPr lang="en-US" dirty="0" smtClean="0"/>
              <a:t>For </a:t>
            </a:r>
            <a:r>
              <a:rPr lang="en-US" dirty="0" err="1" smtClean="0"/>
              <a:t>wikipedia</a:t>
            </a:r>
            <a:r>
              <a:rPr lang="en-US" dirty="0" smtClean="0"/>
              <a:t> we use </a:t>
            </a:r>
          </a:p>
          <a:p>
            <a:pPr>
              <a:buNone/>
            </a:pPr>
            <a:r>
              <a:rPr lang="en-US" dirty="0" smtClean="0"/>
              <a:t>  	    query=input</a:t>
            </a:r>
            <a:r>
              <a:rPr lang="en-US" dirty="0" smtClean="0"/>
              <a:t>('Enter query...')</a:t>
            </a:r>
          </a:p>
          <a:p>
            <a:pPr>
              <a:buNone/>
            </a:pPr>
            <a:r>
              <a:rPr lang="en-US" dirty="0" smtClean="0"/>
              <a:t>        result=</a:t>
            </a:r>
            <a:r>
              <a:rPr lang="en-US" dirty="0" err="1" smtClean="0"/>
              <a:t>wikipedia.summary</a:t>
            </a:r>
            <a:r>
              <a:rPr lang="en-US" dirty="0" smtClean="0"/>
              <a:t>(</a:t>
            </a:r>
            <a:r>
              <a:rPr lang="en-US" dirty="0" err="1" smtClean="0"/>
              <a:t>query,sentences</a:t>
            </a:r>
            <a:r>
              <a:rPr lang="en-US" dirty="0" smtClean="0"/>
              <a:t>=2)</a:t>
            </a:r>
          </a:p>
          <a:p>
            <a:pPr>
              <a:buNone/>
            </a:pPr>
            <a:r>
              <a:rPr lang="en-US" dirty="0" smtClean="0"/>
              <a:t>        print(result)</a:t>
            </a:r>
          </a:p>
          <a:p>
            <a:pPr>
              <a:buNone/>
            </a:pPr>
            <a:r>
              <a:rPr lang="en-US" dirty="0" smtClean="0"/>
              <a:t>        </a:t>
            </a:r>
            <a:r>
              <a:rPr lang="en-US" dirty="0" err="1" smtClean="0"/>
              <a:t>speak_va</a:t>
            </a:r>
            <a:r>
              <a:rPr lang="en-US" dirty="0" smtClean="0"/>
              <a:t>(result)</a:t>
            </a:r>
          </a:p>
          <a:p>
            <a:r>
              <a:rPr lang="en-US" dirty="0" smtClean="0"/>
              <a:t>It searches in </a:t>
            </a:r>
            <a:r>
              <a:rPr lang="en-US" dirty="0" err="1" smtClean="0"/>
              <a:t>wikipedia</a:t>
            </a:r>
            <a:r>
              <a:rPr lang="en-US" dirty="0" smtClean="0"/>
              <a:t> and gives the result of 2 lines</a:t>
            </a:r>
            <a:r>
              <a:rPr lang="en-US" dirty="0" smtClean="0"/>
              <a:t/>
            </a:r>
            <a:br>
              <a:rPr lang="en-US" dirty="0" smtClean="0"/>
            </a:b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570186"/>
          </a:xfrm>
        </p:spPr>
        <p:txBody>
          <a:bodyPr>
            <a:normAutofit fontScale="90000"/>
          </a:bodyPr>
          <a:lstStyle/>
          <a:p>
            <a:r>
              <a:rPr lang="en-US" dirty="0" smtClean="0"/>
              <a:t>Defined features like songs, news, time, weather, and exit function, def response</a:t>
            </a:r>
            <a:endParaRPr lang="en-US" dirty="0"/>
          </a:p>
        </p:txBody>
      </p:sp>
      <p:sp>
        <p:nvSpPr>
          <p:cNvPr id="3" name="Content Placeholder 2"/>
          <p:cNvSpPr>
            <a:spLocks noGrp="1"/>
          </p:cNvSpPr>
          <p:nvPr>
            <p:ph sz="quarter" idx="1"/>
          </p:nvPr>
        </p:nvSpPr>
        <p:spPr>
          <a:xfrm>
            <a:off x="914400" y="1772816"/>
            <a:ext cx="7772400" cy="4246984"/>
          </a:xfrm>
        </p:spPr>
        <p:txBody>
          <a:bodyPr>
            <a:normAutofit lnSpcReduction="10000"/>
          </a:bodyPr>
          <a:lstStyle/>
          <a:p>
            <a:r>
              <a:rPr lang="en-IN" dirty="0" smtClean="0"/>
              <a:t>For weather and news we use </a:t>
            </a:r>
            <a:r>
              <a:rPr lang="en-IN" dirty="0" err="1" smtClean="0"/>
              <a:t>api</a:t>
            </a:r>
            <a:r>
              <a:rPr lang="en-IN" dirty="0" smtClean="0"/>
              <a:t> for getting the current news and weather</a:t>
            </a:r>
          </a:p>
          <a:p>
            <a:r>
              <a:rPr lang="en-US" dirty="0" smtClean="0"/>
              <a:t>API stands for application programming interface. In essence, an API acts as a communication </a:t>
            </a:r>
            <a:r>
              <a:rPr lang="en-US" dirty="0" smtClean="0"/>
              <a:t>layer for our code and the </a:t>
            </a:r>
            <a:r>
              <a:rPr lang="en-US" dirty="0" err="1" smtClean="0"/>
              <a:t>api</a:t>
            </a:r>
            <a:r>
              <a:rPr lang="en-US" dirty="0" smtClean="0"/>
              <a:t> website /application</a:t>
            </a:r>
          </a:p>
          <a:p>
            <a:r>
              <a:rPr lang="en-IN" dirty="0" smtClean="0"/>
              <a:t>For song we use </a:t>
            </a:r>
            <a:r>
              <a:rPr lang="en-IN" b="1" dirty="0" smtClean="0"/>
              <a:t>billboard.py </a:t>
            </a:r>
            <a:r>
              <a:rPr lang="en-IN" dirty="0" smtClean="0"/>
              <a:t> see the packages slides</a:t>
            </a:r>
          </a:p>
          <a:p>
            <a:r>
              <a:rPr lang="en-IN" dirty="0" smtClean="0"/>
              <a:t>Using “sys” library we make exit command on says the bye words in the </a:t>
            </a:r>
            <a:r>
              <a:rPr lang="en-IN" dirty="0" err="1" smtClean="0"/>
              <a:t>json</a:t>
            </a:r>
            <a:r>
              <a:rPr lang="en-IN" dirty="0" smtClean="0"/>
              <a:t> file</a:t>
            </a:r>
          </a:p>
          <a:p>
            <a:r>
              <a:rPr lang="en-IN" dirty="0" smtClean="0"/>
              <a:t>Finally we give response function for getting the return values of all the functions defined above </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4664"/>
            <a:ext cx="7772400" cy="5615136"/>
          </a:xfrm>
        </p:spPr>
        <p:txBody>
          <a:bodyPr/>
          <a:lstStyle/>
          <a:p>
            <a:r>
              <a:rPr lang="en-IN" dirty="0" smtClean="0"/>
              <a:t>Response function shall take the input we give and put it in the </a:t>
            </a:r>
            <a:r>
              <a:rPr lang="en-IN" dirty="0" err="1" smtClean="0"/>
              <a:t>predict_class</a:t>
            </a:r>
            <a:r>
              <a:rPr lang="en-IN" dirty="0" smtClean="0"/>
              <a:t> function which will give us back a </a:t>
            </a:r>
            <a:r>
              <a:rPr lang="en-IN" dirty="0" err="1" smtClean="0"/>
              <a:t>return_list</a:t>
            </a:r>
            <a:r>
              <a:rPr lang="en-IN" dirty="0" smtClean="0"/>
              <a:t> </a:t>
            </a:r>
          </a:p>
          <a:p>
            <a:r>
              <a:rPr lang="en-IN" dirty="0" smtClean="0"/>
              <a:t>And by using this return list and the intents. In the </a:t>
            </a:r>
            <a:r>
              <a:rPr lang="en-IN" dirty="0" err="1" smtClean="0"/>
              <a:t>intents.json</a:t>
            </a:r>
            <a:r>
              <a:rPr lang="en-IN" dirty="0" smtClean="0"/>
              <a:t> file then find the tag under which the given input will fall</a:t>
            </a:r>
          </a:p>
          <a:p>
            <a:r>
              <a:rPr lang="en-IN" dirty="0" smtClean="0"/>
              <a:t>We use the tag as a reference for which function to activate using “if tag == ” condition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 create note, add </a:t>
            </a:r>
            <a:r>
              <a:rPr lang="en-US" dirty="0" err="1" smtClean="0"/>
              <a:t>todo</a:t>
            </a:r>
            <a:r>
              <a:rPr lang="en-US" dirty="0" smtClean="0"/>
              <a:t>, show </a:t>
            </a:r>
            <a:r>
              <a:rPr lang="en-US" dirty="0" err="1" smtClean="0"/>
              <a:t>todo</a:t>
            </a:r>
            <a:r>
              <a:rPr lang="en-US" dirty="0" smtClean="0"/>
              <a:t>, </a:t>
            </a:r>
            <a:r>
              <a:rPr lang="en-US" dirty="0" err="1" smtClean="0"/>
              <a:t>timer,coviddeaths</a:t>
            </a:r>
            <a:endParaRPr lang="en-US" dirty="0"/>
          </a:p>
        </p:txBody>
      </p:sp>
      <p:sp>
        <p:nvSpPr>
          <p:cNvPr id="3" name="Content Placeholder 2"/>
          <p:cNvSpPr>
            <a:spLocks noGrp="1"/>
          </p:cNvSpPr>
          <p:nvPr>
            <p:ph sz="quarter" idx="1"/>
          </p:nvPr>
        </p:nvSpPr>
        <p:spPr/>
        <p:txBody>
          <a:bodyPr>
            <a:normAutofit/>
          </a:bodyPr>
          <a:lstStyle/>
          <a:p>
            <a:r>
              <a:rPr lang="en-IN" dirty="0" smtClean="0"/>
              <a:t>The note and the </a:t>
            </a:r>
            <a:r>
              <a:rPr lang="en-IN" dirty="0" err="1" smtClean="0"/>
              <a:t>todo</a:t>
            </a:r>
            <a:r>
              <a:rPr lang="en-IN" dirty="0" smtClean="0"/>
              <a:t> list will take input only through voice only</a:t>
            </a:r>
          </a:p>
          <a:p>
            <a:r>
              <a:rPr lang="en-IN" dirty="0" smtClean="0"/>
              <a:t>We use “.recognizer()” command from the “</a:t>
            </a:r>
            <a:r>
              <a:rPr lang="en-IN" dirty="0" err="1" smtClean="0"/>
              <a:t>SpeechRecognition</a:t>
            </a:r>
            <a:r>
              <a:rPr lang="en-IN" dirty="0" smtClean="0"/>
              <a:t>” library for listening purpose using microphone of the laptop</a:t>
            </a:r>
          </a:p>
          <a:p>
            <a:r>
              <a:rPr lang="en-IN" dirty="0" smtClean="0"/>
              <a:t>Then by using “</a:t>
            </a:r>
            <a:r>
              <a:rPr lang="en-IN" dirty="0" err="1" smtClean="0"/>
              <a:t>recognizer.google</a:t>
            </a:r>
            <a:r>
              <a:rPr lang="en-IN" dirty="0" smtClean="0"/>
              <a:t>()” to convert the given input into lower case letters</a:t>
            </a:r>
          </a:p>
          <a:p>
            <a:r>
              <a:rPr lang="en-IN" dirty="0" smtClean="0"/>
              <a:t>For </a:t>
            </a:r>
            <a:r>
              <a:rPr lang="en-IN" dirty="0" err="1" smtClean="0"/>
              <a:t>todo</a:t>
            </a:r>
            <a:r>
              <a:rPr lang="en-IN" dirty="0" smtClean="0"/>
              <a:t> also the process is same</a:t>
            </a:r>
          </a:p>
          <a:p>
            <a:r>
              <a:rPr lang="en-IN" dirty="0" smtClean="0"/>
              <a:t>But for note we use “</a:t>
            </a:r>
            <a:r>
              <a:rPr lang="en-IN" dirty="0" err="1" smtClean="0"/>
              <a:t>filename.write</a:t>
            </a:r>
            <a:r>
              <a:rPr lang="en-IN" dirty="0" smtClean="0"/>
              <a:t>()” command to save the note whereas we will simply append the </a:t>
            </a:r>
            <a:r>
              <a:rPr lang="en-IN" dirty="0" err="1" smtClean="0"/>
              <a:t>todo</a:t>
            </a:r>
            <a:r>
              <a:rPr lang="en-IN" dirty="0" smtClean="0"/>
              <a:t> input to the list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rPr>
              <a:t>What is a </a:t>
            </a:r>
            <a:r>
              <a:rPr lang="en-IN" dirty="0" err="1" smtClean="0">
                <a:solidFill>
                  <a:schemeClr val="tx1"/>
                </a:solidFill>
              </a:rPr>
              <a:t>chatbot</a:t>
            </a:r>
            <a:r>
              <a:rPr lang="en-IN" dirty="0" smtClean="0">
                <a:solidFill>
                  <a:schemeClr val="tx1"/>
                </a:solidFill>
              </a:rPr>
              <a:t> in general</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A </a:t>
            </a:r>
            <a:r>
              <a:rPr lang="en-US" dirty="0" err="1" smtClean="0"/>
              <a:t>chatbot</a:t>
            </a:r>
            <a:r>
              <a:rPr lang="en-US" dirty="0" smtClean="0"/>
              <a:t> or </a:t>
            </a:r>
            <a:r>
              <a:rPr lang="en-US" dirty="0" err="1" smtClean="0"/>
              <a:t>chatterbot</a:t>
            </a:r>
            <a:r>
              <a:rPr lang="en-US" dirty="0" smtClean="0"/>
              <a:t> is a software application used to conduct an on-line chat conversation via text or text-to-speech</a:t>
            </a:r>
            <a:r>
              <a:rPr lang="en-US" dirty="0" smtClean="0"/>
              <a:t>,</a:t>
            </a:r>
          </a:p>
          <a:p>
            <a:r>
              <a:rPr lang="en-US" dirty="0" smtClean="0"/>
              <a:t>A </a:t>
            </a:r>
            <a:r>
              <a:rPr lang="en-US" dirty="0" err="1" smtClean="0"/>
              <a:t>chatbot</a:t>
            </a:r>
            <a:r>
              <a:rPr lang="en-US" dirty="0" smtClean="0"/>
              <a:t> is an intelligent piece of software that is capable of communicating and performing actions similar to a human. </a:t>
            </a:r>
            <a:endParaRPr lang="en-US" dirty="0" smtClean="0"/>
          </a:p>
          <a:p>
            <a:r>
              <a:rPr lang="en-US" dirty="0" err="1" smtClean="0"/>
              <a:t>Chatbots</a:t>
            </a:r>
            <a:r>
              <a:rPr lang="en-US" dirty="0" smtClean="0"/>
              <a:t> </a:t>
            </a:r>
            <a:r>
              <a:rPr lang="en-US" dirty="0" smtClean="0"/>
              <a:t>are used a lot in customer interaction, marketing on social network sites and instantly messaging the client. </a:t>
            </a:r>
            <a:endParaRPr lang="en-US" dirty="0" smtClean="0"/>
          </a:p>
          <a:p>
            <a:r>
              <a:rPr lang="en-US" dirty="0" smtClean="0"/>
              <a:t>There </a:t>
            </a:r>
            <a:r>
              <a:rPr lang="en-US" dirty="0" smtClean="0"/>
              <a:t>are two basic types of </a:t>
            </a:r>
            <a:r>
              <a:rPr lang="en-US" dirty="0" err="1" smtClean="0"/>
              <a:t>chatbot</a:t>
            </a:r>
            <a:r>
              <a:rPr lang="en-US" dirty="0" smtClean="0"/>
              <a:t> models based on how they are built; Retrieval based and Generative based models.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76672"/>
            <a:ext cx="7772400" cy="5543128"/>
          </a:xfrm>
        </p:spPr>
        <p:txBody>
          <a:bodyPr>
            <a:normAutofit lnSpcReduction="10000"/>
          </a:bodyPr>
          <a:lstStyle/>
          <a:p>
            <a:r>
              <a:rPr lang="en-IN" dirty="0" smtClean="0"/>
              <a:t>The note that is created will saved in the same directory as the code is present with the name you have given if we want to see the note which we made we have to open it manually </a:t>
            </a:r>
          </a:p>
          <a:p>
            <a:r>
              <a:rPr lang="en-IN" dirty="0" smtClean="0"/>
              <a:t>But for </a:t>
            </a:r>
            <a:r>
              <a:rPr lang="en-IN" dirty="0" err="1" smtClean="0"/>
              <a:t>todo</a:t>
            </a:r>
            <a:r>
              <a:rPr lang="en-IN" dirty="0" smtClean="0"/>
              <a:t> list we have “</a:t>
            </a:r>
            <a:r>
              <a:rPr lang="en-IN" dirty="0" err="1" smtClean="0"/>
              <a:t>show_todo</a:t>
            </a:r>
            <a:r>
              <a:rPr lang="en-IN" dirty="0" smtClean="0"/>
              <a:t>()” function for displaying and  speaking of the list</a:t>
            </a:r>
          </a:p>
          <a:p>
            <a:r>
              <a:rPr lang="en-IN" dirty="0" smtClean="0"/>
              <a:t>For Timer() function we use data and time package using “</a:t>
            </a:r>
            <a:r>
              <a:rPr lang="en-IN" dirty="0" err="1" smtClean="0"/>
              <a:t>time.sleep</a:t>
            </a:r>
            <a:r>
              <a:rPr lang="en-IN" dirty="0" smtClean="0"/>
              <a:t>()” to set the timer </a:t>
            </a:r>
          </a:p>
          <a:p>
            <a:r>
              <a:rPr lang="en-IN" dirty="0" smtClean="0"/>
              <a:t>And we use the “</a:t>
            </a:r>
            <a:r>
              <a:rPr lang="en-IN" dirty="0" err="1" smtClean="0"/>
              <a:t>mixed.music.play</a:t>
            </a:r>
            <a:r>
              <a:rPr lang="en-IN" dirty="0" smtClean="0"/>
              <a:t>()” from “</a:t>
            </a:r>
            <a:r>
              <a:rPr lang="en-IN" dirty="0" err="1" smtClean="0"/>
              <a:t>pygame</a:t>
            </a:r>
            <a:r>
              <a:rPr lang="en-IN" dirty="0" smtClean="0"/>
              <a:t>” library for playing the alarm sound which is mp3</a:t>
            </a:r>
          </a:p>
          <a:p>
            <a:r>
              <a:rPr lang="en-IN" dirty="0" smtClean="0"/>
              <a:t>Now we use covid19py library-</a:t>
            </a:r>
            <a:r>
              <a:rPr lang="en-US" dirty="0" smtClean="0"/>
              <a:t> COVID19Py is a Python wrapper for the </a:t>
            </a:r>
            <a:r>
              <a:rPr lang="en-US" dirty="0" smtClean="0">
                <a:hlinkClick r:id="rId2"/>
              </a:rPr>
              <a:t>ExpDev07/</a:t>
            </a:r>
            <a:r>
              <a:rPr lang="en-US" dirty="0" err="1" smtClean="0">
                <a:hlinkClick r:id="rId2"/>
              </a:rPr>
              <a:t>coronavirus</a:t>
            </a:r>
            <a:r>
              <a:rPr lang="en-US" dirty="0" smtClean="0">
                <a:hlinkClick r:id="rId2"/>
              </a:rPr>
              <a:t>-tracker-</a:t>
            </a:r>
            <a:r>
              <a:rPr lang="en-US" dirty="0" err="1" smtClean="0">
                <a:hlinkClick r:id="rId2"/>
              </a:rPr>
              <a:t>api</a:t>
            </a:r>
            <a:r>
              <a:rPr lang="en-US" dirty="0" smtClean="0"/>
              <a:t> REST API. It retrieves data directly from </a:t>
            </a:r>
            <a:r>
              <a:rPr lang="en-US" dirty="0" smtClean="0">
                <a:hlinkClick r:id="rId3"/>
              </a:rPr>
              <a:t>@ExpDev07</a:t>
            </a:r>
            <a:r>
              <a:rPr lang="en-US" dirty="0" smtClean="0"/>
              <a:t>'s backend but it can also be set up to use a different backend.</a:t>
            </a:r>
            <a:r>
              <a:rPr lang="en-IN" dirty="0" smtClean="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498178"/>
          </a:xfrm>
        </p:spPr>
        <p:txBody>
          <a:bodyPr>
            <a:normAutofit fontScale="90000"/>
          </a:bodyPr>
          <a:lstStyle/>
          <a:p>
            <a:r>
              <a:rPr lang="en-US" dirty="0" smtClean="0"/>
              <a:t>Open browser, jokes, screenshot, search, play song in </a:t>
            </a:r>
            <a:r>
              <a:rPr lang="en-US" dirty="0" err="1" smtClean="0"/>
              <a:t>youtube</a:t>
            </a:r>
            <a:r>
              <a:rPr lang="en-US" dirty="0" smtClean="0"/>
              <a:t>, spelling correction,</a:t>
            </a:r>
            <a:endParaRPr lang="en-US" dirty="0"/>
          </a:p>
        </p:txBody>
      </p:sp>
      <p:sp>
        <p:nvSpPr>
          <p:cNvPr id="3" name="Content Placeholder 2"/>
          <p:cNvSpPr>
            <a:spLocks noGrp="1"/>
          </p:cNvSpPr>
          <p:nvPr>
            <p:ph sz="quarter" idx="1"/>
          </p:nvPr>
        </p:nvSpPr>
        <p:spPr>
          <a:xfrm>
            <a:off x="914400" y="1916832"/>
            <a:ext cx="7772400" cy="4680520"/>
          </a:xfrm>
        </p:spPr>
        <p:txBody>
          <a:bodyPr>
            <a:normAutofit/>
          </a:bodyPr>
          <a:lstStyle/>
          <a:p>
            <a:r>
              <a:rPr lang="en-IN" dirty="0" smtClean="0"/>
              <a:t>For opening of the </a:t>
            </a:r>
            <a:r>
              <a:rPr lang="en-IN" dirty="0" err="1" smtClean="0"/>
              <a:t>webbroswer</a:t>
            </a:r>
            <a:r>
              <a:rPr lang="en-IN" dirty="0" smtClean="0"/>
              <a:t> which is default for the laptop we use “</a:t>
            </a:r>
            <a:r>
              <a:rPr lang="en-IN" dirty="0" err="1" smtClean="0"/>
              <a:t>webbrowser.open</a:t>
            </a:r>
            <a:r>
              <a:rPr lang="en-IN" dirty="0" smtClean="0"/>
              <a:t>(‘http://www.</a:t>
            </a:r>
            <a:r>
              <a:rPr lang="en-IN" dirty="0" smtClean="0">
                <a:solidFill>
                  <a:srgbClr val="FF0000"/>
                </a:solidFill>
              </a:rPr>
              <a:t>input</a:t>
            </a:r>
            <a:r>
              <a:rPr lang="en-IN" dirty="0" smtClean="0"/>
              <a:t>.com’)</a:t>
            </a:r>
          </a:p>
          <a:p>
            <a:r>
              <a:rPr lang="en-IN" dirty="0" smtClean="0"/>
              <a:t>Now if we say “</a:t>
            </a:r>
            <a:r>
              <a:rPr lang="en-IN" dirty="0" err="1" smtClean="0"/>
              <a:t>wikipedia</a:t>
            </a:r>
            <a:r>
              <a:rPr lang="en-IN" dirty="0" smtClean="0"/>
              <a:t> elephant” it will search for elephant in </a:t>
            </a:r>
            <a:r>
              <a:rPr lang="en-IN" dirty="0" err="1" smtClean="0"/>
              <a:t>wikipedia</a:t>
            </a:r>
            <a:r>
              <a:rPr lang="en-IN" dirty="0" smtClean="0"/>
              <a:t> and gives the result. For this we use </a:t>
            </a:r>
            <a:r>
              <a:rPr lang="en-IN" dirty="0" err="1" smtClean="0"/>
              <a:t>wikipedia</a:t>
            </a:r>
            <a:r>
              <a:rPr lang="en-IN" dirty="0" smtClean="0"/>
              <a:t> library “</a:t>
            </a:r>
            <a:r>
              <a:rPr lang="en-IN" dirty="0" err="1" smtClean="0"/>
              <a:t>wikipedia.summary</a:t>
            </a:r>
            <a:r>
              <a:rPr lang="en-IN" dirty="0" smtClean="0"/>
              <a:t>”</a:t>
            </a:r>
          </a:p>
          <a:p>
            <a:r>
              <a:rPr lang="en-IN" dirty="0" smtClean="0"/>
              <a:t>For jokes we use </a:t>
            </a:r>
            <a:r>
              <a:rPr lang="en-IN" dirty="0" err="1" smtClean="0"/>
              <a:t>pyjokes</a:t>
            </a:r>
            <a:r>
              <a:rPr lang="en-IN" dirty="0" smtClean="0"/>
              <a:t> library which has large count of jokes we use random command to get a different joke every time the input is given</a:t>
            </a:r>
          </a:p>
          <a:p>
            <a:r>
              <a:rPr lang="en-IN" dirty="0" smtClean="0"/>
              <a:t>We use “</a:t>
            </a:r>
            <a:r>
              <a:rPr lang="en-IN" dirty="0" err="1" smtClean="0"/>
              <a:t>pyautogui.screenshot</a:t>
            </a:r>
            <a:r>
              <a:rPr lang="en-IN" dirty="0" smtClean="0"/>
              <a:t>()” to take a screenshot and save it in same directory as the code is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1560" y="476672"/>
            <a:ext cx="8075240" cy="5760640"/>
          </a:xfrm>
        </p:spPr>
        <p:txBody>
          <a:bodyPr/>
          <a:lstStyle/>
          <a:p>
            <a:r>
              <a:rPr lang="en-IN" dirty="0" smtClean="0"/>
              <a:t>Just like </a:t>
            </a:r>
            <a:r>
              <a:rPr lang="en-IN" dirty="0" err="1" smtClean="0"/>
              <a:t>wikipedia</a:t>
            </a:r>
            <a:r>
              <a:rPr lang="en-IN" dirty="0" smtClean="0"/>
              <a:t> if we give search term before the word it will be searched in the </a:t>
            </a:r>
            <a:r>
              <a:rPr lang="en-IN" dirty="0" err="1" smtClean="0"/>
              <a:t>google</a:t>
            </a:r>
            <a:r>
              <a:rPr lang="en-IN" dirty="0" smtClean="0"/>
              <a:t> and the result will be shown in the default </a:t>
            </a:r>
            <a:r>
              <a:rPr lang="en-IN" dirty="0" err="1" smtClean="0"/>
              <a:t>webbrowser</a:t>
            </a:r>
            <a:endParaRPr lang="en-IN" dirty="0" smtClean="0"/>
          </a:p>
          <a:p>
            <a:r>
              <a:rPr lang="en-IN" dirty="0" smtClean="0"/>
              <a:t>We use “</a:t>
            </a:r>
            <a:r>
              <a:rPr lang="en-IN" dirty="0" err="1" smtClean="0"/>
              <a:t>pywhatkit.playonyt</a:t>
            </a:r>
            <a:r>
              <a:rPr lang="en-IN" dirty="0" smtClean="0"/>
              <a:t>”  to play song on </a:t>
            </a:r>
            <a:r>
              <a:rPr lang="en-IN" dirty="0" err="1" smtClean="0"/>
              <a:t>youtube</a:t>
            </a:r>
            <a:r>
              <a:rPr lang="en-IN" dirty="0" smtClean="0"/>
              <a:t> if we give play word before the song we </a:t>
            </a:r>
            <a:r>
              <a:rPr lang="en-IN" dirty="0" err="1" smtClean="0"/>
              <a:t>wanna</a:t>
            </a:r>
            <a:r>
              <a:rPr lang="en-IN" dirty="0" smtClean="0"/>
              <a:t> hear</a:t>
            </a:r>
          </a:p>
          <a:p>
            <a:r>
              <a:rPr lang="en-IN" dirty="0" smtClean="0"/>
              <a:t>For the correction of the spellings in our input we use “</a:t>
            </a:r>
            <a:r>
              <a:rPr lang="en-IN" dirty="0" err="1" smtClean="0"/>
              <a:t>textblob</a:t>
            </a:r>
            <a:r>
              <a:rPr lang="en-IN" dirty="0" smtClean="0"/>
              <a:t>(</a:t>
            </a:r>
            <a:r>
              <a:rPr lang="en-IN" dirty="0" smtClean="0">
                <a:solidFill>
                  <a:srgbClr val="FF0000"/>
                </a:solidFill>
              </a:rPr>
              <a:t>input</a:t>
            </a:r>
            <a:r>
              <a:rPr lang="en-IN" dirty="0" smtClean="0"/>
              <a:t>).correct” command then it will search for the correct formation from the dictionary and gives the more proper form of the word (or) sentence</a:t>
            </a:r>
          </a:p>
          <a:p>
            <a:r>
              <a:rPr lang="en-IN" dirty="0" smtClean="0"/>
              <a:t>Finally if we got no result for any of the above defined functions</a:t>
            </a:r>
            <a:r>
              <a:rPr lang="en-US" dirty="0" smtClean="0"/>
              <a:t> </a:t>
            </a:r>
            <a:r>
              <a:rPr lang="en-IN" dirty="0" smtClean="0"/>
              <a:t>we use “pywhatkit.info(</a:t>
            </a:r>
            <a:r>
              <a:rPr lang="en-IN" dirty="0" smtClean="0">
                <a:solidFill>
                  <a:srgbClr val="FF0000"/>
                </a:solidFill>
              </a:rPr>
              <a:t>input</a:t>
            </a:r>
            <a:r>
              <a:rPr lang="en-IN" dirty="0" smtClean="0"/>
              <a:t>) to get some info on the input words from the </a:t>
            </a:r>
            <a:r>
              <a:rPr lang="en-IN" dirty="0" err="1" smtClean="0"/>
              <a:t>wikipedia</a:t>
            </a:r>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Aim of Tony </a:t>
            </a:r>
            <a:r>
              <a:rPr lang="en-IN" dirty="0" err="1" smtClean="0"/>
              <a:t>ChatBot</a:t>
            </a:r>
            <a:r>
              <a:rPr lang="en-IN" dirty="0" smtClean="0"/>
              <a:t> 	</a:t>
            </a:r>
            <a:endParaRPr lang="en-US" dirty="0"/>
          </a:p>
        </p:txBody>
      </p:sp>
      <p:sp>
        <p:nvSpPr>
          <p:cNvPr id="3" name="Content Placeholder 2"/>
          <p:cNvSpPr>
            <a:spLocks noGrp="1"/>
          </p:cNvSpPr>
          <p:nvPr>
            <p:ph sz="quarter" idx="1"/>
          </p:nvPr>
        </p:nvSpPr>
        <p:spPr/>
        <p:txBody>
          <a:bodyPr/>
          <a:lstStyle/>
          <a:p>
            <a:r>
              <a:rPr lang="en-IN" dirty="0" smtClean="0"/>
              <a:t>The main aim to make a more human friendly deep </a:t>
            </a:r>
            <a:r>
              <a:rPr lang="en-IN" dirty="0" err="1" smtClean="0"/>
              <a:t>learinig</a:t>
            </a:r>
            <a:r>
              <a:rPr lang="en-IN" dirty="0" smtClean="0"/>
              <a:t> intellectual </a:t>
            </a:r>
            <a:r>
              <a:rPr lang="en-IN" dirty="0" err="1" smtClean="0"/>
              <a:t>chatbot</a:t>
            </a:r>
            <a:r>
              <a:rPr lang="en-IN" dirty="0" smtClean="0"/>
              <a:t> so that it can act as companion for any loner at any time</a:t>
            </a:r>
          </a:p>
          <a:p>
            <a:r>
              <a:rPr lang="en-IN" dirty="0" smtClean="0"/>
              <a:t>Even though this can be used for commercial purpose by giving the corresponding data of the company (or ) the website</a:t>
            </a:r>
          </a:p>
          <a:p>
            <a:r>
              <a:rPr lang="en-IN" dirty="0" smtClean="0"/>
              <a:t>If we can make a </a:t>
            </a:r>
            <a:r>
              <a:rPr lang="en-IN" dirty="0" err="1" smtClean="0"/>
              <a:t>chatbot</a:t>
            </a:r>
            <a:r>
              <a:rPr lang="en-IN" dirty="0" smtClean="0"/>
              <a:t> more convincing like a human like gesture it can even fetch sensitive data from its user</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or defects</a:t>
            </a:r>
            <a:endParaRPr lang="en-US" dirty="0"/>
          </a:p>
        </p:txBody>
      </p:sp>
      <p:sp>
        <p:nvSpPr>
          <p:cNvPr id="3" name="Content Placeholder 2"/>
          <p:cNvSpPr>
            <a:spLocks noGrp="1"/>
          </p:cNvSpPr>
          <p:nvPr>
            <p:ph sz="quarter" idx="1"/>
          </p:nvPr>
        </p:nvSpPr>
        <p:spPr/>
        <p:txBody>
          <a:bodyPr/>
          <a:lstStyle/>
          <a:p>
            <a:r>
              <a:rPr lang="en-IN" dirty="0" smtClean="0"/>
              <a:t>Once the </a:t>
            </a:r>
            <a:r>
              <a:rPr lang="en-IN" dirty="0" err="1" smtClean="0"/>
              <a:t>chatbot</a:t>
            </a:r>
            <a:r>
              <a:rPr lang="en-IN" dirty="0" smtClean="0"/>
              <a:t> start to speak we can’t stop it from speaking without terminating the whole program</a:t>
            </a:r>
          </a:p>
          <a:p>
            <a:r>
              <a:rPr lang="en-IN" dirty="0" smtClean="0"/>
              <a:t>Few times code breaks if the given input is not in the </a:t>
            </a:r>
            <a:r>
              <a:rPr lang="en-IN" dirty="0" err="1" smtClean="0"/>
              <a:t>json</a:t>
            </a:r>
            <a:r>
              <a:rPr lang="en-IN" dirty="0" smtClean="0"/>
              <a:t> file but also its results are too large in “pywhatkit.info”</a:t>
            </a:r>
          </a:p>
          <a:p>
            <a:r>
              <a:rPr lang="en-IN" dirty="0" err="1" smtClean="0"/>
              <a:t>Mic</a:t>
            </a:r>
            <a:r>
              <a:rPr lang="en-IN" dirty="0" smtClean="0"/>
              <a:t> can’t take all the inputs accurately</a:t>
            </a:r>
          </a:p>
          <a:p>
            <a:r>
              <a:rPr lang="en-IN" dirty="0" smtClean="0"/>
              <a:t>Some times spelling correction may lead to unwanted results</a:t>
            </a:r>
          </a:p>
          <a:p>
            <a:r>
              <a:rPr lang="en-IN" dirty="0" smtClean="0"/>
              <a:t>Only one screenshot can be saves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type of </a:t>
            </a:r>
            <a:r>
              <a:rPr lang="en-IN" dirty="0" err="1" smtClean="0"/>
              <a:t>chatbot</a:t>
            </a:r>
            <a:r>
              <a:rPr lang="en-IN" dirty="0" smtClean="0"/>
              <a:t> is ours</a:t>
            </a:r>
            <a:endParaRPr lang="en-US" dirty="0"/>
          </a:p>
        </p:txBody>
      </p:sp>
      <p:sp>
        <p:nvSpPr>
          <p:cNvPr id="3" name="Content Placeholder 2"/>
          <p:cNvSpPr>
            <a:spLocks noGrp="1"/>
          </p:cNvSpPr>
          <p:nvPr>
            <p:ph sz="quarter" idx="1"/>
          </p:nvPr>
        </p:nvSpPr>
        <p:spPr/>
        <p:txBody>
          <a:bodyPr/>
          <a:lstStyle/>
          <a:p>
            <a:r>
              <a:rPr lang="en-IN" dirty="0" smtClean="0"/>
              <a:t>We made a retrieval </a:t>
            </a:r>
            <a:r>
              <a:rPr lang="en-IN" dirty="0" err="1" smtClean="0"/>
              <a:t>chatbot</a:t>
            </a:r>
            <a:r>
              <a:rPr lang="en-IN" dirty="0" smtClean="0"/>
              <a:t>.</a:t>
            </a:r>
            <a:r>
              <a:rPr lang="en-US" dirty="0" smtClean="0"/>
              <a:t> A retrieval-based </a:t>
            </a:r>
            <a:r>
              <a:rPr lang="en-US" dirty="0" err="1" smtClean="0"/>
              <a:t>chatbot</a:t>
            </a:r>
            <a:r>
              <a:rPr lang="en-US" dirty="0" smtClean="0"/>
              <a:t> uses predefined input patterns and </a:t>
            </a:r>
            <a:r>
              <a:rPr lang="en-US" dirty="0" err="1" smtClean="0"/>
              <a:t>responses.From</a:t>
            </a:r>
            <a:r>
              <a:rPr lang="en-US" dirty="0" smtClean="0"/>
              <a:t> </a:t>
            </a:r>
            <a:r>
              <a:rPr lang="en-US" dirty="0" err="1" smtClean="0"/>
              <a:t>json</a:t>
            </a:r>
            <a:r>
              <a:rPr lang="en-US" dirty="0" smtClean="0"/>
              <a:t> file </a:t>
            </a:r>
          </a:p>
          <a:p>
            <a:r>
              <a:rPr lang="en-US" dirty="0" smtClean="0"/>
              <a:t>It </a:t>
            </a:r>
            <a:r>
              <a:rPr lang="en-US" dirty="0" smtClean="0"/>
              <a:t>then uses some type of heuristic approach to select the appropriate response. </a:t>
            </a:r>
            <a:endParaRPr lang="en-US" dirty="0" smtClean="0"/>
          </a:p>
          <a:p>
            <a:r>
              <a:rPr lang="en-US" dirty="0" smtClean="0"/>
              <a:t>It </a:t>
            </a:r>
            <a:r>
              <a:rPr lang="en-US" dirty="0" smtClean="0"/>
              <a:t>is widely used in the industry to make goal-oriented </a:t>
            </a:r>
            <a:r>
              <a:rPr lang="en-US" dirty="0" err="1" smtClean="0"/>
              <a:t>chatbots</a:t>
            </a:r>
            <a:r>
              <a:rPr lang="en-US" dirty="0" smtClean="0"/>
              <a:t> where we can customize the tone and flow of the </a:t>
            </a:r>
            <a:r>
              <a:rPr lang="en-US" dirty="0" err="1" smtClean="0"/>
              <a:t>chatbot</a:t>
            </a:r>
            <a:r>
              <a:rPr lang="en-US" dirty="0" smtClean="0"/>
              <a:t> to drive our customers with the best experience.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t>
            </a:r>
            <a:r>
              <a:rPr lang="en-IN" dirty="0" err="1" smtClean="0"/>
              <a:t>tony_chatbot</a:t>
            </a:r>
            <a:r>
              <a:rPr lang="en-IN" dirty="0" smtClean="0"/>
              <a:t> can do new</a:t>
            </a:r>
            <a:endParaRPr lang="en-US" dirty="0"/>
          </a:p>
        </p:txBody>
      </p:sp>
      <p:sp>
        <p:nvSpPr>
          <p:cNvPr id="3" name="Content Placeholder 2"/>
          <p:cNvSpPr>
            <a:spLocks noGrp="1"/>
          </p:cNvSpPr>
          <p:nvPr>
            <p:ph sz="quarter" idx="1"/>
          </p:nvPr>
        </p:nvSpPr>
        <p:spPr/>
        <p:txBody>
          <a:bodyPr>
            <a:normAutofit fontScale="92500"/>
          </a:bodyPr>
          <a:lstStyle/>
          <a:p>
            <a:pPr lvl="0"/>
            <a:r>
              <a:rPr lang="en-US" dirty="0" smtClean="0"/>
              <a:t>We can type or speak to give an input</a:t>
            </a:r>
          </a:p>
          <a:p>
            <a:pPr lvl="0"/>
            <a:r>
              <a:rPr lang="en-US" dirty="0" smtClean="0"/>
              <a:t>If we type </a:t>
            </a:r>
            <a:r>
              <a:rPr lang="en-US" dirty="0" err="1" smtClean="0"/>
              <a:t>mic</a:t>
            </a:r>
            <a:r>
              <a:rPr lang="en-US" dirty="0" smtClean="0"/>
              <a:t> and press enter “</a:t>
            </a:r>
            <a:r>
              <a:rPr lang="en-US" dirty="0" err="1" smtClean="0"/>
              <a:t>mic</a:t>
            </a:r>
            <a:r>
              <a:rPr lang="en-US" dirty="0" smtClean="0"/>
              <a:t> is on” will appear then speak</a:t>
            </a:r>
          </a:p>
          <a:p>
            <a:pPr lvl="0"/>
            <a:r>
              <a:rPr lang="en-US" dirty="0" smtClean="0"/>
              <a:t>Hi, hello to get random greetings</a:t>
            </a:r>
          </a:p>
          <a:p>
            <a:pPr lvl="0"/>
            <a:r>
              <a:rPr lang="en-US" dirty="0" smtClean="0"/>
              <a:t>“current time” for time</a:t>
            </a:r>
          </a:p>
          <a:p>
            <a:pPr lvl="0"/>
            <a:r>
              <a:rPr lang="en-US" dirty="0" smtClean="0"/>
              <a:t>“create note” to make a note</a:t>
            </a:r>
          </a:p>
          <a:p>
            <a:pPr lvl="0"/>
            <a:r>
              <a:rPr lang="en-US" dirty="0" smtClean="0"/>
              <a:t>“add a new </a:t>
            </a:r>
            <a:r>
              <a:rPr lang="en-US" dirty="0" err="1" smtClean="0"/>
              <a:t>todo</a:t>
            </a:r>
            <a:r>
              <a:rPr lang="en-US" dirty="0" smtClean="0"/>
              <a:t>” to add a item to </a:t>
            </a:r>
            <a:r>
              <a:rPr lang="en-US" dirty="0" err="1" smtClean="0"/>
              <a:t>todo</a:t>
            </a:r>
            <a:r>
              <a:rPr lang="en-US" dirty="0" smtClean="0"/>
              <a:t> list</a:t>
            </a:r>
          </a:p>
          <a:p>
            <a:pPr lvl="0"/>
            <a:r>
              <a:rPr lang="en-US" dirty="0" smtClean="0"/>
              <a:t>Say “open </a:t>
            </a:r>
            <a:r>
              <a:rPr lang="en-US" dirty="0" err="1" smtClean="0"/>
              <a:t>instagram</a:t>
            </a:r>
            <a:r>
              <a:rPr lang="en-US" dirty="0" smtClean="0"/>
              <a:t>” to open </a:t>
            </a:r>
            <a:r>
              <a:rPr lang="en-US" dirty="0" err="1" smtClean="0"/>
              <a:t>insta</a:t>
            </a:r>
            <a:r>
              <a:rPr lang="en-US" dirty="0" smtClean="0"/>
              <a:t> or any website “open </a:t>
            </a:r>
            <a:r>
              <a:rPr lang="en-US" dirty="0" err="1" smtClean="0"/>
              <a:t>site_name</a:t>
            </a:r>
            <a:r>
              <a:rPr lang="en-US" dirty="0" smtClean="0"/>
              <a:t>”</a:t>
            </a:r>
          </a:p>
          <a:p>
            <a:pPr lvl="0"/>
            <a:r>
              <a:rPr lang="en-US" dirty="0" smtClean="0"/>
              <a:t>Say “what is programming </a:t>
            </a:r>
            <a:r>
              <a:rPr lang="en-US" dirty="0" err="1" smtClean="0"/>
              <a:t>wikipedia</a:t>
            </a:r>
            <a:r>
              <a:rPr lang="en-US" dirty="0" smtClean="0"/>
              <a:t>”  to search in Wikipedia</a:t>
            </a:r>
          </a:p>
          <a:p>
            <a:pPr lvl="0"/>
            <a:r>
              <a:rPr lang="en-US" dirty="0" smtClean="0"/>
              <a:t>It can </a:t>
            </a:r>
            <a:r>
              <a:rPr lang="en-US" dirty="0" err="1" smtClean="0"/>
              <a:t>wikipedia</a:t>
            </a:r>
            <a:r>
              <a:rPr lang="en-US" dirty="0" smtClean="0"/>
              <a:t> search for you. Use format wiki: your query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04664"/>
            <a:ext cx="7772400" cy="5615136"/>
          </a:xfrm>
        </p:spPr>
        <p:txBody>
          <a:bodyPr>
            <a:normAutofit fontScale="92500" lnSpcReduction="20000"/>
          </a:bodyPr>
          <a:lstStyle/>
          <a:p>
            <a:pPr lvl="0"/>
            <a:r>
              <a:rPr lang="en-US" dirty="0" smtClean="0"/>
              <a:t>Ask “tell me a joke” it will read out a joke</a:t>
            </a:r>
          </a:p>
          <a:p>
            <a:pPr lvl="0"/>
            <a:r>
              <a:rPr lang="en-US" dirty="0" smtClean="0"/>
              <a:t>Tell “take screenshot” it will take a screenshot and save it in same place </a:t>
            </a:r>
            <a:r>
              <a:rPr lang="en-US" dirty="0" err="1" smtClean="0"/>
              <a:t>wherethe</a:t>
            </a:r>
            <a:r>
              <a:rPr lang="en-US" dirty="0" smtClean="0"/>
              <a:t> code is saved</a:t>
            </a:r>
          </a:p>
          <a:p>
            <a:pPr lvl="0"/>
            <a:r>
              <a:rPr lang="en-US" dirty="0" smtClean="0"/>
              <a:t>Say “play </a:t>
            </a:r>
            <a:r>
              <a:rPr lang="en-US" dirty="0" err="1" smtClean="0"/>
              <a:t>justin</a:t>
            </a:r>
            <a:r>
              <a:rPr lang="en-US" dirty="0" smtClean="0"/>
              <a:t> </a:t>
            </a:r>
            <a:r>
              <a:rPr lang="en-US" dirty="0" err="1" smtClean="0"/>
              <a:t>beiber</a:t>
            </a:r>
            <a:r>
              <a:rPr lang="en-US" dirty="0" smtClean="0"/>
              <a:t>” it’ll play </a:t>
            </a:r>
            <a:r>
              <a:rPr lang="en-US" dirty="0" err="1" smtClean="0"/>
              <a:t>justin</a:t>
            </a:r>
            <a:r>
              <a:rPr lang="en-US" dirty="0" smtClean="0"/>
              <a:t> </a:t>
            </a:r>
            <a:r>
              <a:rPr lang="en-US" dirty="0" err="1" smtClean="0"/>
              <a:t>beiber</a:t>
            </a:r>
            <a:r>
              <a:rPr lang="en-US" dirty="0" smtClean="0"/>
              <a:t> songs in </a:t>
            </a:r>
            <a:r>
              <a:rPr lang="en-US" dirty="0" err="1" smtClean="0"/>
              <a:t>youtube</a:t>
            </a:r>
            <a:endParaRPr lang="en-US" dirty="0" smtClean="0"/>
          </a:p>
          <a:p>
            <a:pPr lvl="0"/>
            <a:r>
              <a:rPr lang="en-US" dirty="0" smtClean="0"/>
              <a:t>If you </a:t>
            </a:r>
            <a:r>
              <a:rPr lang="en-US" dirty="0" err="1" smtClean="0"/>
              <a:t>wanna</a:t>
            </a:r>
            <a:r>
              <a:rPr lang="en-US" dirty="0" smtClean="0"/>
              <a:t> search say “search elephants” it’ll search elephants in  </a:t>
            </a:r>
            <a:r>
              <a:rPr lang="en-US" dirty="0" err="1" smtClean="0"/>
              <a:t>google</a:t>
            </a:r>
            <a:r>
              <a:rPr lang="en-US" dirty="0" smtClean="0"/>
              <a:t> of your default browser</a:t>
            </a:r>
          </a:p>
          <a:p>
            <a:pPr lvl="0"/>
            <a:r>
              <a:rPr lang="en-US" dirty="0" smtClean="0"/>
              <a:t>If you say other than these it’ll search for what you say in </a:t>
            </a:r>
            <a:r>
              <a:rPr lang="en-US" dirty="0" err="1" smtClean="0"/>
              <a:t>google</a:t>
            </a:r>
            <a:r>
              <a:rPr lang="en-US" dirty="0" smtClean="0"/>
              <a:t> and shows it in command prompt itself</a:t>
            </a:r>
          </a:p>
          <a:p>
            <a:pPr lvl="0"/>
            <a:r>
              <a:rPr lang="en-US" dirty="0" smtClean="0"/>
              <a:t>It can get the present weather for any city. Use format weather: city name</a:t>
            </a:r>
          </a:p>
          <a:p>
            <a:pPr lvl="0"/>
            <a:r>
              <a:rPr lang="en-US" dirty="0" smtClean="0"/>
              <a:t>It can get you the top 10 trending news in India. Use keywords 'Latest News'</a:t>
            </a:r>
          </a:p>
          <a:p>
            <a:pPr lvl="0"/>
            <a:r>
              <a:rPr lang="en-US" dirty="0" smtClean="0"/>
              <a:t>It can get you the top 10 trending songs globally. Type 'songs'</a:t>
            </a:r>
          </a:p>
          <a:p>
            <a:pPr lvl="0"/>
            <a:r>
              <a:rPr lang="en-US" dirty="0" smtClean="0"/>
              <a:t>It can set a timer for you. Enter 'set a timer: minutes to timer'</a:t>
            </a:r>
          </a:p>
          <a:p>
            <a:pPr lvl="0"/>
            <a:r>
              <a:rPr lang="en-US" dirty="0" smtClean="0"/>
              <a:t>It can get the present </a:t>
            </a:r>
            <a:r>
              <a:rPr lang="en-US" dirty="0" err="1" smtClean="0"/>
              <a:t>Covid</a:t>
            </a:r>
            <a:r>
              <a:rPr lang="en-US" dirty="0" smtClean="0"/>
              <a:t> stats for any country. Use '</a:t>
            </a:r>
            <a:r>
              <a:rPr lang="en-US" dirty="0" err="1" smtClean="0"/>
              <a:t>covid</a:t>
            </a:r>
            <a:r>
              <a:rPr lang="en-US" dirty="0" smtClean="0"/>
              <a:t> 19: world' or '</a:t>
            </a:r>
            <a:r>
              <a:rPr lang="en-US" dirty="0" err="1" smtClean="0"/>
              <a:t>covid</a:t>
            </a:r>
            <a:r>
              <a:rPr lang="en-US" dirty="0" smtClean="0"/>
              <a:t> 19: country name'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Package/Libraries </a:t>
            </a:r>
            <a:r>
              <a:rPr lang="en-US" dirty="0" smtClean="0"/>
              <a:t>installation</a:t>
            </a:r>
            <a:endParaRPr lang="en-US" dirty="0"/>
          </a:p>
        </p:txBody>
      </p:sp>
      <p:sp>
        <p:nvSpPr>
          <p:cNvPr id="3" name="Content Placeholder 2"/>
          <p:cNvSpPr>
            <a:spLocks noGrp="1"/>
          </p:cNvSpPr>
          <p:nvPr>
            <p:ph sz="quarter" idx="1"/>
          </p:nvPr>
        </p:nvSpPr>
        <p:spPr/>
        <p:txBody>
          <a:bodyPr>
            <a:normAutofit/>
          </a:bodyPr>
          <a:lstStyle/>
          <a:p>
            <a:r>
              <a:rPr lang="en-US" dirty="0" err="1" smtClean="0"/>
              <a:t>Tensorflow-</a:t>
            </a:r>
            <a:r>
              <a:rPr lang="en-US" dirty="0" err="1" smtClean="0"/>
              <a:t>TensorFlow</a:t>
            </a:r>
            <a:r>
              <a:rPr lang="en-US" dirty="0" smtClean="0"/>
              <a:t> is a free and open-source software library for machine learning and artificial intelligence. It can be used across a range of tasks but has a particular focus on training and inference of deep neural </a:t>
            </a:r>
            <a:r>
              <a:rPr lang="en-US" dirty="0" smtClean="0"/>
              <a:t>networks</a:t>
            </a:r>
          </a:p>
          <a:p>
            <a:pPr lvl="1"/>
            <a:r>
              <a:rPr lang="en-IN" dirty="0" smtClean="0"/>
              <a:t>here we used this for importing </a:t>
            </a:r>
            <a:r>
              <a:rPr lang="en-IN" dirty="0" err="1" smtClean="0"/>
              <a:t>keras</a:t>
            </a:r>
            <a:r>
              <a:rPr lang="en-IN" dirty="0" smtClean="0"/>
              <a:t> which is used in modelling </a:t>
            </a:r>
            <a:endParaRPr lang="en-US" dirty="0" smtClean="0"/>
          </a:p>
          <a:p>
            <a:r>
              <a:rPr lang="en-US" dirty="0" err="1" smtClean="0"/>
              <a:t>Nltk</a:t>
            </a:r>
            <a:r>
              <a:rPr lang="en-US" dirty="0" smtClean="0"/>
              <a:t>-</a:t>
            </a:r>
            <a:r>
              <a:rPr lang="en-US" dirty="0" smtClean="0"/>
              <a:t>NLTK consists of the most common algorithms such as </a:t>
            </a:r>
            <a:r>
              <a:rPr lang="en-US" b="1" dirty="0" smtClean="0"/>
              <a:t>tokenizing, part-of-speech tagging, stemming, sentiment analysis, topic segmentation, and named entity recognition</a:t>
            </a:r>
            <a:r>
              <a:rPr lang="en-US" dirty="0" smtClean="0"/>
              <a:t>. NLTK helps the computer to analysis, preprocess, and understand the written text</a:t>
            </a:r>
            <a:r>
              <a:rPr lang="en-US" dirty="0" smtClean="0"/>
              <a:t>.</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20688"/>
            <a:ext cx="7772400" cy="5399112"/>
          </a:xfrm>
        </p:spPr>
        <p:txBody>
          <a:bodyPr/>
          <a:lstStyle/>
          <a:p>
            <a:r>
              <a:rPr lang="en-US" dirty="0" smtClean="0"/>
              <a:t>billboard.py-billboard.py is a Python API for accessing music charts from </a:t>
            </a:r>
            <a:r>
              <a:rPr lang="en-US" dirty="0" err="1" smtClean="0"/>
              <a:t>Billboard.com.we</a:t>
            </a:r>
            <a:r>
              <a:rPr lang="en-US" dirty="0" smtClean="0"/>
              <a:t>  can get you the top 10 trending songs globally</a:t>
            </a:r>
            <a:r>
              <a:rPr lang="en-US" dirty="0" smtClean="0"/>
              <a:t>.</a:t>
            </a:r>
            <a:endParaRPr lang="en-US" dirty="0" smtClean="0"/>
          </a:p>
          <a:p>
            <a:r>
              <a:rPr lang="en-US" dirty="0" err="1" smtClean="0"/>
              <a:t>Pygame</a:t>
            </a:r>
            <a:r>
              <a:rPr lang="en-US" dirty="0" smtClean="0"/>
              <a:t>-The </a:t>
            </a:r>
            <a:r>
              <a:rPr lang="en-US" dirty="0" err="1" smtClean="0"/>
              <a:t>pygame</a:t>
            </a:r>
            <a:r>
              <a:rPr lang="en-US" dirty="0" smtClean="0"/>
              <a:t> library is an open-source module for the Python programming language specifically intended to help you make games and other multimedia applications</a:t>
            </a:r>
            <a:r>
              <a:rPr lang="en-US" dirty="0" smtClean="0"/>
              <a:t>.</a:t>
            </a:r>
          </a:p>
          <a:p>
            <a:pPr lvl="1"/>
            <a:r>
              <a:rPr lang="en-IN" dirty="0" smtClean="0"/>
              <a:t>We use </a:t>
            </a:r>
            <a:r>
              <a:rPr lang="en-IN" dirty="0" err="1" smtClean="0"/>
              <a:t>pygame</a:t>
            </a:r>
            <a:r>
              <a:rPr lang="en-IN" dirty="0" smtClean="0"/>
              <a:t> mixer-</a:t>
            </a:r>
            <a:r>
              <a:rPr lang="en-US" dirty="0" smtClean="0"/>
              <a:t>In order to play music/audio files in </a:t>
            </a:r>
            <a:r>
              <a:rPr lang="en-US" dirty="0" err="1" smtClean="0"/>
              <a:t>pygame</a:t>
            </a:r>
            <a:r>
              <a:rPr lang="en-US" dirty="0" smtClean="0"/>
              <a:t> , </a:t>
            </a:r>
            <a:r>
              <a:rPr lang="en-US" dirty="0" err="1" smtClean="0"/>
              <a:t>pygame.mixer</a:t>
            </a:r>
            <a:r>
              <a:rPr lang="en-US" dirty="0" smtClean="0"/>
              <a:t> is used (</a:t>
            </a:r>
            <a:r>
              <a:rPr lang="en-US" dirty="0" err="1" smtClean="0"/>
              <a:t>pygame</a:t>
            </a:r>
            <a:r>
              <a:rPr lang="en-US" dirty="0" smtClean="0"/>
              <a:t> module for loading and playing sounds). </a:t>
            </a:r>
            <a:endParaRPr lang="en-US" dirty="0" smtClean="0"/>
          </a:p>
          <a:p>
            <a:r>
              <a:rPr lang="en-US" dirty="0" smtClean="0"/>
              <a:t>COVID19Py-</a:t>
            </a:r>
            <a:r>
              <a:rPr lang="en-US" dirty="0" smtClean="0"/>
              <a:t>A tiny Python package for easy access to up-to-date </a:t>
            </a:r>
            <a:r>
              <a:rPr lang="en-US" dirty="0" err="1" smtClean="0"/>
              <a:t>Coronavirus</a:t>
            </a:r>
            <a:r>
              <a:rPr lang="en-US" dirty="0" smtClean="0"/>
              <a:t> (COVID-19, SARS-CoV-2) cases data.</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48680"/>
            <a:ext cx="7772400" cy="5471120"/>
          </a:xfrm>
        </p:spPr>
        <p:txBody>
          <a:bodyPr>
            <a:normAutofit/>
          </a:bodyPr>
          <a:lstStyle/>
          <a:p>
            <a:r>
              <a:rPr lang="en-US" dirty="0" err="1" smtClean="0"/>
              <a:t>Textblob</a:t>
            </a:r>
            <a:r>
              <a:rPr lang="en-US" dirty="0" smtClean="0"/>
              <a:t>-</a:t>
            </a:r>
            <a:r>
              <a:rPr lang="en-US" dirty="0" smtClean="0"/>
              <a:t>It provides a simple API for diving into common natural language processing (NLP) tasks such as part-of-speech tagging, noun phrase extraction, sentiment analysis, classification, translation, and </a:t>
            </a:r>
            <a:r>
              <a:rPr lang="en-US" dirty="0" smtClean="0"/>
              <a:t>more</a:t>
            </a:r>
          </a:p>
          <a:p>
            <a:pPr lvl="1"/>
            <a:r>
              <a:rPr lang="en-US" dirty="0" err="1" smtClean="0"/>
              <a:t>TextBlob</a:t>
            </a:r>
            <a:r>
              <a:rPr lang="en-US" dirty="0" smtClean="0"/>
              <a:t> is built on top of NLTK, and it's more easily-accessible.</a:t>
            </a:r>
          </a:p>
          <a:p>
            <a:r>
              <a:rPr lang="en-US" dirty="0" err="1" smtClean="0"/>
              <a:t>Pyaudio</a:t>
            </a:r>
            <a:r>
              <a:rPr lang="en-US" dirty="0" smtClean="0"/>
              <a:t> − It can be installed by using pip install </a:t>
            </a:r>
            <a:r>
              <a:rPr lang="en-US" dirty="0" err="1" smtClean="0"/>
              <a:t>Pyaudio</a:t>
            </a:r>
            <a:r>
              <a:rPr lang="en-US" dirty="0" smtClean="0"/>
              <a:t> command. </a:t>
            </a:r>
            <a:endParaRPr lang="en-US" dirty="0" smtClean="0"/>
          </a:p>
          <a:p>
            <a:r>
              <a:rPr lang="en-US" dirty="0" err="1" smtClean="0"/>
              <a:t>SpeechRecognition</a:t>
            </a:r>
            <a:r>
              <a:rPr lang="en-US" dirty="0" smtClean="0"/>
              <a:t> </a:t>
            </a:r>
            <a:r>
              <a:rPr lang="en-US" dirty="0" smtClean="0"/>
              <a:t>− This package can be installed by using pip install </a:t>
            </a:r>
            <a:r>
              <a:rPr lang="en-US" dirty="0" err="1" smtClean="0"/>
              <a:t>SpeechRecognition</a:t>
            </a:r>
            <a:endParaRPr lang="en-US" dirty="0" smtClean="0"/>
          </a:p>
          <a:p>
            <a:r>
              <a:rPr lang="en-US" dirty="0" smtClean="0"/>
              <a:t>Pyttsx3-pyttsx3 is a text-to-speech conversion library in Python. Unlike alternative libraries, it works </a:t>
            </a:r>
            <a:r>
              <a:rPr lang="en-US" dirty="0" smtClean="0"/>
              <a:t>offline</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88640"/>
            <a:ext cx="7772400" cy="6669360"/>
          </a:xfrm>
        </p:spPr>
        <p:txBody>
          <a:bodyPr>
            <a:normAutofit/>
          </a:bodyPr>
          <a:lstStyle/>
          <a:p>
            <a:r>
              <a:rPr lang="en-US" dirty="0" err="1" smtClean="0"/>
              <a:t>pyjokes</a:t>
            </a:r>
            <a:endParaRPr lang="en-US" dirty="0" smtClean="0"/>
          </a:p>
          <a:p>
            <a:r>
              <a:rPr lang="en-US" dirty="0" smtClean="0"/>
              <a:t>Wikipedia-Wikipedia is a Python library that makes it easy to access and parse data from Wikipedia. Search Wikipedia, get article summaries, get data like links and images from a page, and more.</a:t>
            </a:r>
          </a:p>
          <a:p>
            <a:r>
              <a:rPr lang="en-US" dirty="0" err="1" smtClean="0"/>
              <a:t>PyAutoGui-PyAutoGUI</a:t>
            </a:r>
            <a:r>
              <a:rPr lang="en-US" dirty="0" smtClean="0"/>
              <a:t> is essentially a Python package that works across Windows, </a:t>
            </a:r>
            <a:r>
              <a:rPr lang="en-US" dirty="0" err="1" smtClean="0"/>
              <a:t>MacOS</a:t>
            </a:r>
            <a:r>
              <a:rPr lang="en-US" dirty="0" smtClean="0"/>
              <a:t> X and Linux which provides the ability to simulate mouse cursor moves and clicks as well as keyboard button </a:t>
            </a:r>
            <a:r>
              <a:rPr lang="en-US" dirty="0" err="1" smtClean="0"/>
              <a:t>presse</a:t>
            </a:r>
            <a:endParaRPr lang="en-US" dirty="0" smtClean="0"/>
          </a:p>
          <a:p>
            <a:r>
              <a:rPr lang="en-IN" dirty="0" err="1" smtClean="0"/>
              <a:t>Pywhatkit</a:t>
            </a:r>
            <a:r>
              <a:rPr lang="en-IN" dirty="0" smtClean="0"/>
              <a:t>-</a:t>
            </a:r>
            <a:r>
              <a:rPr lang="en-US" dirty="0" smtClean="0"/>
              <a:t> features of </a:t>
            </a:r>
            <a:r>
              <a:rPr lang="en-US" dirty="0" err="1" smtClean="0"/>
              <a:t>pywhatkit</a:t>
            </a:r>
            <a:r>
              <a:rPr lang="en-US" dirty="0" smtClean="0"/>
              <a:t> module: Send </a:t>
            </a:r>
            <a:r>
              <a:rPr lang="en-US" dirty="0" err="1" smtClean="0"/>
              <a:t>WhatsApp</a:t>
            </a:r>
            <a:r>
              <a:rPr lang="en-US" dirty="0" smtClean="0"/>
              <a:t> messages. Play a YouTube video. Perform a Google Search, sending </a:t>
            </a:r>
            <a:r>
              <a:rPr lang="en-US" dirty="0" err="1" smtClean="0"/>
              <a:t>WhatsApp</a:t>
            </a:r>
            <a:r>
              <a:rPr lang="en-US" dirty="0" smtClean="0"/>
              <a:t> messages at a certain </a:t>
            </a:r>
            <a:r>
              <a:rPr lang="en-US" dirty="0" smtClean="0"/>
              <a:t>time</a:t>
            </a:r>
          </a:p>
          <a:p>
            <a:pPr lvl="1"/>
            <a:r>
              <a:rPr lang="en-IN" dirty="0" smtClean="0"/>
              <a:t>We use </a:t>
            </a:r>
            <a:r>
              <a:rPr lang="en-IN" dirty="0" err="1" smtClean="0"/>
              <a:t>pywhatkit</a:t>
            </a:r>
            <a:r>
              <a:rPr lang="en-IN" dirty="0" smtClean="0"/>
              <a:t> .</a:t>
            </a:r>
            <a:r>
              <a:rPr lang="en-IN" dirty="0" smtClean="0"/>
              <a:t>info-</a:t>
            </a:r>
            <a:r>
              <a:rPr lang="en-US" dirty="0" smtClean="0"/>
              <a:t>get brief information on a particular topic</a:t>
            </a:r>
            <a:r>
              <a:rPr lang="en-US" dirty="0" smtClean="0"/>
              <a:t>.</a:t>
            </a:r>
          </a:p>
          <a:p>
            <a:pPr lvl="1"/>
            <a:r>
              <a:rPr lang="en-US" dirty="0" err="1" smtClean="0"/>
              <a:t>pywhatkit.playonyt</a:t>
            </a:r>
            <a:r>
              <a:rPr lang="en-US" dirty="0" smtClean="0"/>
              <a:t>(), opens the YouTube in your default browser and plays the video </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232</TotalTime>
  <Words>1973</Words>
  <Application>Microsoft Office PowerPoint</Application>
  <PresentationFormat>On-screen Show (4:3)</PresentationFormat>
  <Paragraphs>146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Equity</vt:lpstr>
      <vt:lpstr>Tony Chat</vt:lpstr>
      <vt:lpstr>What is a chatbot in general</vt:lpstr>
      <vt:lpstr>What type of chatbot is ours</vt:lpstr>
      <vt:lpstr>What tony_chatbot can do new</vt:lpstr>
      <vt:lpstr>Slide 5</vt:lpstr>
      <vt:lpstr>Package/Libraries installation</vt:lpstr>
      <vt:lpstr>Slide 7</vt:lpstr>
      <vt:lpstr>Slide 8</vt:lpstr>
      <vt:lpstr>Slide 9</vt:lpstr>
      <vt:lpstr>Topics to be divided among us</vt:lpstr>
      <vt:lpstr>Slide 11</vt:lpstr>
      <vt:lpstr>Package installation Data processing, Training &amp; Modelling </vt:lpstr>
      <vt:lpstr>Slide 13</vt:lpstr>
      <vt:lpstr>Slide 14</vt:lpstr>
      <vt:lpstr>Start of predict,def speak engine &amp;function,datetime,def wiki for search,</vt:lpstr>
      <vt:lpstr>Slide 16</vt:lpstr>
      <vt:lpstr>Defined features like songs, news, time, weather, and exit function, def response</vt:lpstr>
      <vt:lpstr>Slide 18</vt:lpstr>
      <vt:lpstr>Def create note, add todo, show todo, timer,coviddeaths</vt:lpstr>
      <vt:lpstr>Slide 20</vt:lpstr>
      <vt:lpstr>Open browser, jokes, screenshot, search, play song in youtube, spelling correction,</vt:lpstr>
      <vt:lpstr>Slide 22</vt:lpstr>
      <vt:lpstr>Aim of Tony ChatBot  </vt:lpstr>
      <vt:lpstr>Disadvantages or defects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Computer</dc:creator>
  <cp:lastModifiedBy>Computer</cp:lastModifiedBy>
  <cp:revision>21</cp:revision>
  <dcterms:created xsi:type="dcterms:W3CDTF">2022-10-19T23:01:23Z</dcterms:created>
  <dcterms:modified xsi:type="dcterms:W3CDTF">2022-10-20T02:53:42Z</dcterms:modified>
</cp:coreProperties>
</file>