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9AA9-F91E-4E58-948E-AFC319509026}" type="datetimeFigureOut">
              <a:rPr lang="pt-PT" smtClean="0"/>
              <a:pPr/>
              <a:t>01-03-2012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3EF6-76F7-4378-94A2-98BD23F7A4C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22276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9AA9-F91E-4E58-948E-AFC319509026}" type="datetimeFigureOut">
              <a:rPr lang="pt-PT" smtClean="0"/>
              <a:pPr/>
              <a:t>01-03-2012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3EF6-76F7-4378-94A2-98BD23F7A4C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7676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9AA9-F91E-4E58-948E-AFC319509026}" type="datetimeFigureOut">
              <a:rPr lang="pt-PT" smtClean="0"/>
              <a:pPr/>
              <a:t>01-03-2012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3EF6-76F7-4378-94A2-98BD23F7A4C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5394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9AA9-F91E-4E58-948E-AFC319509026}" type="datetimeFigureOut">
              <a:rPr lang="pt-PT" smtClean="0"/>
              <a:pPr/>
              <a:t>01-03-2012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3EF6-76F7-4378-94A2-98BD23F7A4C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0076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9AA9-F91E-4E58-948E-AFC319509026}" type="datetimeFigureOut">
              <a:rPr lang="pt-PT" smtClean="0"/>
              <a:pPr/>
              <a:t>01-03-2012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3EF6-76F7-4378-94A2-98BD23F7A4C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9496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9AA9-F91E-4E58-948E-AFC319509026}" type="datetimeFigureOut">
              <a:rPr lang="pt-PT" smtClean="0"/>
              <a:pPr/>
              <a:t>01-03-2012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3EF6-76F7-4378-94A2-98BD23F7A4C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13868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9AA9-F91E-4E58-948E-AFC319509026}" type="datetimeFigureOut">
              <a:rPr lang="pt-PT" smtClean="0"/>
              <a:pPr/>
              <a:t>01-03-2012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3EF6-76F7-4378-94A2-98BD23F7A4C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84651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9AA9-F91E-4E58-948E-AFC319509026}" type="datetimeFigureOut">
              <a:rPr lang="pt-PT" smtClean="0"/>
              <a:pPr/>
              <a:t>01-03-2012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3EF6-76F7-4378-94A2-98BD23F7A4C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10379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9AA9-F91E-4E58-948E-AFC319509026}" type="datetimeFigureOut">
              <a:rPr lang="pt-PT" smtClean="0"/>
              <a:pPr/>
              <a:t>01-03-2012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3EF6-76F7-4378-94A2-98BD23F7A4C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35342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9AA9-F91E-4E58-948E-AFC319509026}" type="datetimeFigureOut">
              <a:rPr lang="pt-PT" smtClean="0"/>
              <a:pPr/>
              <a:t>01-03-2012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3EF6-76F7-4378-94A2-98BD23F7A4C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7779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9AA9-F91E-4E58-948E-AFC319509026}" type="datetimeFigureOut">
              <a:rPr lang="pt-PT" smtClean="0"/>
              <a:pPr/>
              <a:t>01-03-2012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3EF6-76F7-4378-94A2-98BD23F7A4C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3385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39AA9-F91E-4E58-948E-AFC319509026}" type="datetimeFigureOut">
              <a:rPr lang="pt-PT" smtClean="0"/>
              <a:pPr/>
              <a:t>01-03-2012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3EF6-76F7-4378-94A2-98BD23F7A4C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27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500" y="1067222"/>
            <a:ext cx="8928992" cy="792088"/>
          </a:xfrm>
        </p:spPr>
        <p:txBody>
          <a:bodyPr>
            <a:normAutofit/>
          </a:bodyPr>
          <a:lstStyle/>
          <a:p>
            <a:r>
              <a:rPr lang="pt-PT" sz="1600" b="1" dirty="0" smtClean="0"/>
              <a:t>Mi </a:t>
            </a:r>
            <a:r>
              <a:rPr lang="pt-PT" sz="1600" dirty="0" smtClean="0"/>
              <a:t> Fá  </a:t>
            </a:r>
            <a:r>
              <a:rPr lang="pt-PT" sz="1600" dirty="0" smtClean="0">
                <a:solidFill>
                  <a:schemeClr val="bg1">
                    <a:lumMod val="75000"/>
                  </a:schemeClr>
                </a:solidFill>
              </a:rPr>
              <a:t>Fá#</a:t>
            </a:r>
            <a:r>
              <a:rPr lang="pt-PT" sz="1600" dirty="0" smtClean="0"/>
              <a:t>  Sol  </a:t>
            </a:r>
            <a:r>
              <a:rPr lang="pt-PT" sz="1600" dirty="0" smtClean="0">
                <a:solidFill>
                  <a:schemeClr val="bg1">
                    <a:lumMod val="75000"/>
                  </a:schemeClr>
                </a:solidFill>
              </a:rPr>
              <a:t>Sol#</a:t>
            </a:r>
            <a:r>
              <a:rPr lang="pt-PT" sz="1600" dirty="0" smtClean="0"/>
              <a:t>  </a:t>
            </a:r>
            <a:r>
              <a:rPr lang="pt-PT" sz="1600" b="1" dirty="0" smtClean="0"/>
              <a:t>Lá</a:t>
            </a:r>
            <a:r>
              <a:rPr lang="pt-PT" sz="1600" dirty="0" smtClean="0"/>
              <a:t>  </a:t>
            </a:r>
            <a:r>
              <a:rPr lang="pt-PT" sz="1600" dirty="0" smtClean="0">
                <a:solidFill>
                  <a:schemeClr val="bg1">
                    <a:lumMod val="75000"/>
                  </a:schemeClr>
                </a:solidFill>
              </a:rPr>
              <a:t>Lá#</a:t>
            </a:r>
            <a:r>
              <a:rPr lang="pt-PT" sz="1600" dirty="0" smtClean="0"/>
              <a:t>  Si  Dó  </a:t>
            </a:r>
            <a:r>
              <a:rPr lang="pt-PT" sz="1600" dirty="0" smtClean="0">
                <a:solidFill>
                  <a:schemeClr val="bg1">
                    <a:lumMod val="75000"/>
                  </a:schemeClr>
                </a:solidFill>
              </a:rPr>
              <a:t>Dó#</a:t>
            </a:r>
            <a:r>
              <a:rPr lang="pt-PT" sz="1600" dirty="0" smtClean="0"/>
              <a:t>  </a:t>
            </a:r>
            <a:r>
              <a:rPr lang="pt-PT" sz="1600" b="1" dirty="0" smtClean="0"/>
              <a:t>Ré</a:t>
            </a:r>
            <a:r>
              <a:rPr lang="pt-PT" sz="1600" dirty="0" smtClean="0"/>
              <a:t>  </a:t>
            </a:r>
            <a:r>
              <a:rPr lang="pt-PT" sz="1600" dirty="0" smtClean="0">
                <a:solidFill>
                  <a:schemeClr val="bg1">
                    <a:lumMod val="75000"/>
                  </a:schemeClr>
                </a:solidFill>
              </a:rPr>
              <a:t>Ré#</a:t>
            </a:r>
            <a:r>
              <a:rPr lang="pt-PT" sz="1600" dirty="0" smtClean="0"/>
              <a:t>  Mi  Fá  </a:t>
            </a:r>
            <a:r>
              <a:rPr lang="pt-PT" sz="1600" dirty="0" smtClean="0">
                <a:solidFill>
                  <a:schemeClr val="bg1">
                    <a:lumMod val="75000"/>
                  </a:schemeClr>
                </a:solidFill>
              </a:rPr>
              <a:t>Fá#</a:t>
            </a:r>
            <a:r>
              <a:rPr lang="pt-PT" sz="1600" dirty="0" smtClean="0"/>
              <a:t>  </a:t>
            </a:r>
            <a:r>
              <a:rPr lang="pt-PT" sz="1600" b="1" dirty="0" smtClean="0"/>
              <a:t>Sol </a:t>
            </a:r>
            <a:r>
              <a:rPr lang="pt-PT" sz="1600" dirty="0" smtClean="0"/>
              <a:t> </a:t>
            </a:r>
            <a:r>
              <a:rPr lang="pt-PT" sz="1600" dirty="0" smtClean="0">
                <a:solidFill>
                  <a:schemeClr val="bg1">
                    <a:lumMod val="75000"/>
                  </a:schemeClr>
                </a:solidFill>
              </a:rPr>
              <a:t>Sol#</a:t>
            </a:r>
            <a:r>
              <a:rPr lang="pt-PT" sz="1600" dirty="0" smtClean="0"/>
              <a:t>  Lá  </a:t>
            </a:r>
            <a:r>
              <a:rPr lang="pt-PT" sz="1600" dirty="0" smtClean="0">
                <a:solidFill>
                  <a:schemeClr val="bg1">
                    <a:lumMod val="75000"/>
                  </a:schemeClr>
                </a:solidFill>
              </a:rPr>
              <a:t>Lá#</a:t>
            </a:r>
            <a:r>
              <a:rPr lang="pt-PT" sz="1600" dirty="0" smtClean="0"/>
              <a:t>  </a:t>
            </a:r>
            <a:r>
              <a:rPr lang="pt-PT" sz="1600" b="1" dirty="0" smtClean="0"/>
              <a:t>Si</a:t>
            </a:r>
            <a:r>
              <a:rPr lang="pt-PT" sz="1600" dirty="0" smtClean="0"/>
              <a:t>  Dó  </a:t>
            </a:r>
            <a:r>
              <a:rPr lang="pt-PT" sz="1600" dirty="0" smtClean="0">
                <a:solidFill>
                  <a:schemeClr val="bg1">
                    <a:lumMod val="75000"/>
                  </a:schemeClr>
                </a:solidFill>
              </a:rPr>
              <a:t>Dó# </a:t>
            </a:r>
            <a:r>
              <a:rPr lang="pt-PT" sz="1600" dirty="0" smtClean="0"/>
              <a:t> Ré  </a:t>
            </a:r>
            <a:r>
              <a:rPr lang="pt-PT" sz="1600" dirty="0" smtClean="0">
                <a:solidFill>
                  <a:schemeClr val="bg1">
                    <a:lumMod val="75000"/>
                  </a:schemeClr>
                </a:solidFill>
              </a:rPr>
              <a:t>Ré#</a:t>
            </a:r>
            <a:r>
              <a:rPr lang="pt-PT" sz="1600" dirty="0" smtClean="0"/>
              <a:t>  </a:t>
            </a:r>
            <a:r>
              <a:rPr lang="pt-PT" sz="1600" b="1" dirty="0" smtClean="0"/>
              <a:t>Mi</a:t>
            </a:r>
            <a:endParaRPr lang="pt-PT" sz="1600" b="1" dirty="0"/>
          </a:p>
        </p:txBody>
      </p:sp>
      <p:cxnSp>
        <p:nvCxnSpPr>
          <p:cNvPr id="5" name="Conexão recta 4"/>
          <p:cNvCxnSpPr/>
          <p:nvPr/>
        </p:nvCxnSpPr>
        <p:spPr>
          <a:xfrm>
            <a:off x="251520" y="1762919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cta 5"/>
          <p:cNvCxnSpPr/>
          <p:nvPr/>
        </p:nvCxnSpPr>
        <p:spPr>
          <a:xfrm>
            <a:off x="251520" y="1834927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cta 6"/>
          <p:cNvCxnSpPr/>
          <p:nvPr/>
        </p:nvCxnSpPr>
        <p:spPr>
          <a:xfrm>
            <a:off x="251520" y="1906935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7"/>
          <p:cNvCxnSpPr/>
          <p:nvPr/>
        </p:nvCxnSpPr>
        <p:spPr>
          <a:xfrm>
            <a:off x="251520" y="1978943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251520" y="2050951"/>
            <a:ext cx="84969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4190109"/>
            <a:ext cx="3240360" cy="242310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0617" y="4190109"/>
            <a:ext cx="3179873" cy="231010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99592" y="3807753"/>
            <a:ext cx="2520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 smtClean="0"/>
              <a:t>Acordes Maiores</a:t>
            </a:r>
            <a:endParaRPr lang="pt-PT" sz="15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520413" y="3807753"/>
            <a:ext cx="2520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500" dirty="0" smtClean="0"/>
              <a:t>Acordes Menores</a:t>
            </a:r>
            <a:endParaRPr lang="pt-PT" sz="1500" dirty="0"/>
          </a:p>
        </p:txBody>
      </p:sp>
      <p:sp>
        <p:nvSpPr>
          <p:cNvPr id="15" name="Oval 14"/>
          <p:cNvSpPr/>
          <p:nvPr/>
        </p:nvSpPr>
        <p:spPr>
          <a:xfrm>
            <a:off x="3779912" y="2050951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/>
          <p:cNvSpPr/>
          <p:nvPr/>
        </p:nvSpPr>
        <p:spPr>
          <a:xfrm>
            <a:off x="4860032" y="1981627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Oval 16"/>
          <p:cNvSpPr/>
          <p:nvPr/>
        </p:nvSpPr>
        <p:spPr>
          <a:xfrm>
            <a:off x="5532853" y="1933067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228184" y="1899747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Oval 18"/>
          <p:cNvSpPr/>
          <p:nvPr/>
        </p:nvSpPr>
        <p:spPr>
          <a:xfrm>
            <a:off x="6876256" y="1869267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/>
          <p:cNvSpPr/>
          <p:nvPr/>
        </p:nvSpPr>
        <p:spPr>
          <a:xfrm>
            <a:off x="7164288" y="1834927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/>
          <p:cNvSpPr/>
          <p:nvPr/>
        </p:nvSpPr>
        <p:spPr>
          <a:xfrm>
            <a:off x="7884368" y="1798923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/>
          <p:cNvSpPr/>
          <p:nvPr/>
        </p:nvSpPr>
        <p:spPr>
          <a:xfrm>
            <a:off x="8604448" y="1762919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>
            <a:off x="3047374" y="2084703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/>
          <p:cNvSpPr/>
          <p:nvPr/>
        </p:nvSpPr>
        <p:spPr>
          <a:xfrm>
            <a:off x="2789018" y="2120707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/>
          <p:cNvSpPr/>
          <p:nvPr/>
        </p:nvSpPr>
        <p:spPr>
          <a:xfrm>
            <a:off x="4463988" y="2014947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Conexão recta 26"/>
          <p:cNvCxnSpPr/>
          <p:nvPr/>
        </p:nvCxnSpPr>
        <p:spPr>
          <a:xfrm>
            <a:off x="2735796" y="2122959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cta 31"/>
          <p:cNvCxnSpPr/>
          <p:nvPr/>
        </p:nvCxnSpPr>
        <p:spPr>
          <a:xfrm>
            <a:off x="2993368" y="2119591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179302" y="2156711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36"/>
          <p:cNvSpPr/>
          <p:nvPr/>
        </p:nvSpPr>
        <p:spPr>
          <a:xfrm>
            <a:off x="1421650" y="2192715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/>
          <p:cNvSpPr/>
          <p:nvPr/>
        </p:nvSpPr>
        <p:spPr>
          <a:xfrm>
            <a:off x="685430" y="2228719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9" name="Conexão recta 38"/>
          <p:cNvCxnSpPr/>
          <p:nvPr/>
        </p:nvCxnSpPr>
        <p:spPr>
          <a:xfrm>
            <a:off x="2125296" y="2120707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cta 39"/>
          <p:cNvCxnSpPr/>
          <p:nvPr/>
        </p:nvCxnSpPr>
        <p:spPr>
          <a:xfrm>
            <a:off x="2125296" y="2192715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cta 40"/>
          <p:cNvCxnSpPr/>
          <p:nvPr/>
        </p:nvCxnSpPr>
        <p:spPr>
          <a:xfrm>
            <a:off x="1367644" y="2122959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cta 41"/>
          <p:cNvCxnSpPr/>
          <p:nvPr/>
        </p:nvCxnSpPr>
        <p:spPr>
          <a:xfrm>
            <a:off x="1367644" y="2192715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cta 42"/>
          <p:cNvCxnSpPr/>
          <p:nvPr/>
        </p:nvCxnSpPr>
        <p:spPr>
          <a:xfrm>
            <a:off x="631424" y="2120707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cta 43"/>
          <p:cNvCxnSpPr/>
          <p:nvPr/>
        </p:nvCxnSpPr>
        <p:spPr>
          <a:xfrm>
            <a:off x="631424" y="2192715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cta 46"/>
          <p:cNvCxnSpPr/>
          <p:nvPr/>
        </p:nvCxnSpPr>
        <p:spPr>
          <a:xfrm>
            <a:off x="631424" y="2264723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cta 49"/>
          <p:cNvCxnSpPr/>
          <p:nvPr/>
        </p:nvCxnSpPr>
        <p:spPr>
          <a:xfrm>
            <a:off x="359532" y="2120707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cta 50"/>
          <p:cNvCxnSpPr/>
          <p:nvPr/>
        </p:nvCxnSpPr>
        <p:spPr>
          <a:xfrm>
            <a:off x="359532" y="2192715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cta 51"/>
          <p:cNvCxnSpPr/>
          <p:nvPr/>
        </p:nvCxnSpPr>
        <p:spPr>
          <a:xfrm>
            <a:off x="359532" y="2264723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13538" y="2263647"/>
            <a:ext cx="72008" cy="7200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CaixaDeTexto 44"/>
          <p:cNvSpPr txBox="1"/>
          <p:nvPr/>
        </p:nvSpPr>
        <p:spPr>
          <a:xfrm>
            <a:off x="2528381" y="301298"/>
            <a:ext cx="401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Notas e acordes na guitarra</a:t>
            </a:r>
            <a:endParaRPr lang="pt-PT" dirty="0"/>
          </a:p>
        </p:txBody>
      </p:sp>
      <p:sp>
        <p:nvSpPr>
          <p:cNvPr id="49" name="Arc 48"/>
          <p:cNvSpPr/>
          <p:nvPr/>
        </p:nvSpPr>
        <p:spPr>
          <a:xfrm>
            <a:off x="395536" y="1268760"/>
            <a:ext cx="288032" cy="216024"/>
          </a:xfrm>
          <a:prstGeom prst="arc">
            <a:avLst>
              <a:gd name="adj1" fmla="val 11947415"/>
              <a:gd name="adj2" fmla="val 207468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Arc 53"/>
          <p:cNvSpPr/>
          <p:nvPr/>
        </p:nvSpPr>
        <p:spPr>
          <a:xfrm>
            <a:off x="755576" y="1268760"/>
            <a:ext cx="576064" cy="216024"/>
          </a:xfrm>
          <a:prstGeom prst="arc">
            <a:avLst>
              <a:gd name="adj1" fmla="val 11040870"/>
              <a:gd name="adj2" fmla="val 2139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Arc 57"/>
          <p:cNvSpPr/>
          <p:nvPr/>
        </p:nvSpPr>
        <p:spPr>
          <a:xfrm>
            <a:off x="4499992" y="1268760"/>
            <a:ext cx="288032" cy="216024"/>
          </a:xfrm>
          <a:prstGeom prst="arc">
            <a:avLst>
              <a:gd name="adj1" fmla="val 11947415"/>
              <a:gd name="adj2" fmla="val 207468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Arc 58"/>
          <p:cNvSpPr/>
          <p:nvPr/>
        </p:nvSpPr>
        <p:spPr>
          <a:xfrm>
            <a:off x="2771800" y="1268760"/>
            <a:ext cx="288032" cy="216024"/>
          </a:xfrm>
          <a:prstGeom prst="arc">
            <a:avLst>
              <a:gd name="adj1" fmla="val 11947415"/>
              <a:gd name="adj2" fmla="val 207468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Arc 59"/>
          <p:cNvSpPr/>
          <p:nvPr/>
        </p:nvSpPr>
        <p:spPr>
          <a:xfrm>
            <a:off x="3203848" y="1268760"/>
            <a:ext cx="576064" cy="216024"/>
          </a:xfrm>
          <a:prstGeom prst="arc">
            <a:avLst>
              <a:gd name="adj1" fmla="val 11040870"/>
              <a:gd name="adj2" fmla="val 2139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Arc 60"/>
          <p:cNvSpPr/>
          <p:nvPr/>
        </p:nvSpPr>
        <p:spPr>
          <a:xfrm>
            <a:off x="2123728" y="1268760"/>
            <a:ext cx="576064" cy="216024"/>
          </a:xfrm>
          <a:prstGeom prst="arc">
            <a:avLst>
              <a:gd name="adj1" fmla="val 11040870"/>
              <a:gd name="adj2" fmla="val 2139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Arc 61"/>
          <p:cNvSpPr/>
          <p:nvPr/>
        </p:nvSpPr>
        <p:spPr>
          <a:xfrm>
            <a:off x="1475656" y="1268760"/>
            <a:ext cx="576064" cy="216024"/>
          </a:xfrm>
          <a:prstGeom prst="arc">
            <a:avLst>
              <a:gd name="adj1" fmla="val 11040870"/>
              <a:gd name="adj2" fmla="val 2139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Arc 62"/>
          <p:cNvSpPr/>
          <p:nvPr/>
        </p:nvSpPr>
        <p:spPr>
          <a:xfrm>
            <a:off x="3851920" y="1268760"/>
            <a:ext cx="576064" cy="216024"/>
          </a:xfrm>
          <a:prstGeom prst="arc">
            <a:avLst>
              <a:gd name="adj1" fmla="val 11040870"/>
              <a:gd name="adj2" fmla="val 2139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Arc 63"/>
          <p:cNvSpPr/>
          <p:nvPr/>
        </p:nvSpPr>
        <p:spPr>
          <a:xfrm>
            <a:off x="5580112" y="1268760"/>
            <a:ext cx="576064" cy="216024"/>
          </a:xfrm>
          <a:prstGeom prst="arc">
            <a:avLst>
              <a:gd name="adj1" fmla="val 11040870"/>
              <a:gd name="adj2" fmla="val 2139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Arc 64"/>
          <p:cNvSpPr/>
          <p:nvPr/>
        </p:nvSpPr>
        <p:spPr>
          <a:xfrm>
            <a:off x="4860032" y="1268760"/>
            <a:ext cx="576064" cy="216024"/>
          </a:xfrm>
          <a:prstGeom prst="arc">
            <a:avLst>
              <a:gd name="adj1" fmla="val 11040870"/>
              <a:gd name="adj2" fmla="val 2139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Arc 65"/>
          <p:cNvSpPr/>
          <p:nvPr/>
        </p:nvSpPr>
        <p:spPr>
          <a:xfrm>
            <a:off x="6300192" y="1268760"/>
            <a:ext cx="576064" cy="216024"/>
          </a:xfrm>
          <a:prstGeom prst="arc">
            <a:avLst>
              <a:gd name="adj1" fmla="val 11040870"/>
              <a:gd name="adj2" fmla="val 2139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TextBox 66"/>
          <p:cNvSpPr txBox="1"/>
          <p:nvPr/>
        </p:nvSpPr>
        <p:spPr>
          <a:xfrm>
            <a:off x="323528" y="105273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/>
              <a:t>½ tom</a:t>
            </a:r>
            <a:endParaRPr lang="pt-PT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1547664" y="105273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/>
              <a:t>1</a:t>
            </a:r>
            <a:r>
              <a:rPr lang="pt-PT" sz="900" dirty="0" smtClean="0"/>
              <a:t> tom</a:t>
            </a:r>
            <a:endParaRPr lang="pt-PT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195736" y="105273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/>
              <a:t>1</a:t>
            </a:r>
            <a:r>
              <a:rPr lang="pt-PT" sz="900" dirty="0" smtClean="0"/>
              <a:t>tom</a:t>
            </a:r>
            <a:endParaRPr lang="pt-PT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3275856" y="105273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/>
              <a:t>1</a:t>
            </a:r>
            <a:r>
              <a:rPr lang="pt-PT" sz="900" dirty="0" smtClean="0"/>
              <a:t> tom</a:t>
            </a:r>
            <a:endParaRPr lang="pt-PT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105273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/>
              <a:t>½ tom</a:t>
            </a:r>
            <a:endParaRPr lang="pt-PT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827584" y="105273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/>
              <a:t>1</a:t>
            </a:r>
            <a:r>
              <a:rPr lang="pt-PT" sz="900" dirty="0" smtClean="0"/>
              <a:t> tom</a:t>
            </a:r>
            <a:endParaRPr lang="pt-PT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2699792" y="105273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smtClean="0"/>
              <a:t>½ tom</a:t>
            </a:r>
            <a:endParaRPr lang="pt-PT" sz="900" dirty="0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8425222" y="238409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5328878" y="238409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6697030" y="238409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2016510" y="2456098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3671901" y="2456893"/>
            <a:ext cx="36004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360326" y="252810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00392" y="2636912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1ª corda</a:t>
            </a:r>
          </a:p>
          <a:p>
            <a:r>
              <a:rPr lang="pt-PT" sz="1200" dirty="0" smtClean="0"/>
              <a:t>(mais aguda)</a:t>
            </a:r>
            <a:endParaRPr lang="pt-PT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6516216" y="263691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2</a:t>
            </a:r>
            <a:r>
              <a:rPr lang="pt-PT" sz="1400" dirty="0" smtClean="0"/>
              <a:t>ª corda</a:t>
            </a:r>
            <a:endParaRPr lang="pt-PT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5148064" y="263691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3</a:t>
            </a:r>
            <a:r>
              <a:rPr lang="pt-PT" sz="1400" dirty="0" smtClean="0"/>
              <a:t>ª corda</a:t>
            </a:r>
            <a:endParaRPr lang="pt-PT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3419872" y="26171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4</a:t>
            </a:r>
            <a:r>
              <a:rPr lang="pt-PT" sz="1400" dirty="0" smtClean="0"/>
              <a:t>ª corda</a:t>
            </a:r>
            <a:endParaRPr lang="pt-PT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263691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5</a:t>
            </a:r>
            <a:r>
              <a:rPr lang="pt-PT" sz="1400" dirty="0" smtClean="0"/>
              <a:t>ª corda</a:t>
            </a:r>
            <a:endParaRPr lang="pt-PT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79512" y="2636912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6</a:t>
            </a:r>
            <a:r>
              <a:rPr lang="pt-PT" sz="1400" dirty="0" smtClean="0"/>
              <a:t>ª corda</a:t>
            </a:r>
          </a:p>
          <a:p>
            <a:r>
              <a:rPr lang="pt-PT" sz="1200" dirty="0" smtClean="0"/>
              <a:t>(mais grave)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xmlns="" val="363726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Mi  Fá  Fá#  Sol  Sol#  Lá  Lá#  Si  Dó  Dó#  Ré  Ré#  Mi  Fá  Fá#  Sol  Sol#  Lá  Lá#  Si  Dó  Dó#  Ré  Ré#  Mi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Fá Fá# Sol Sol# Lá Lá# Si Dó Dó# Ré Ré# Mi Fá Fá# Sol Sol# Lá Lá# Si Dó Dó# Ré Ré# Mi</dc:title>
  <dc:creator>João Tiago</dc:creator>
  <cp:lastModifiedBy>jtsabino</cp:lastModifiedBy>
  <cp:revision>8</cp:revision>
  <dcterms:created xsi:type="dcterms:W3CDTF">2012-01-07T12:30:39Z</dcterms:created>
  <dcterms:modified xsi:type="dcterms:W3CDTF">2012-03-01T12:48:15Z</dcterms:modified>
</cp:coreProperties>
</file>