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4" r:id="rId6"/>
    <p:sldId id="276" r:id="rId7"/>
    <p:sldId id="291" r:id="rId8"/>
    <p:sldId id="292" r:id="rId9"/>
    <p:sldId id="294" r:id="rId10"/>
    <p:sldId id="295" r:id="rId11"/>
    <p:sldId id="296" r:id="rId12"/>
    <p:sldId id="297" r:id="rId13"/>
    <p:sldId id="299" r:id="rId14"/>
    <p:sldId id="300" r:id="rId15"/>
    <p:sldId id="298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4819B-21D7-4563-81C3-7204DDAAC830}" v="14" dt="2022-05-06T10:16:20.498"/>
    <p1510:client id="{EF02BC69-6E90-4AAA-9A0C-4CFEBEF7212B}" v="5" dt="2022-05-06T13:44:38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DIOGO MIGUEL SILVESTRE" userId="b28fedb2-579e-4c9f-9db7-08aabe650186" providerId="ADAL" clId="{7224819B-21D7-4563-81C3-7204DDAAC830}"/>
    <pc:docChg chg="undo custSel addSld delSld modSld sldOrd">
      <pc:chgData name="JOAO DIOGO MIGUEL SILVESTRE" userId="b28fedb2-579e-4c9f-9db7-08aabe650186" providerId="ADAL" clId="{7224819B-21D7-4563-81C3-7204DDAAC830}" dt="2022-05-06T10:23:28.150" v="957" actId="14100"/>
      <pc:docMkLst>
        <pc:docMk/>
      </pc:docMkLst>
      <pc:sldChg chg="addSp delSp modSp add mod ord">
        <pc:chgData name="JOAO DIOGO MIGUEL SILVESTRE" userId="b28fedb2-579e-4c9f-9db7-08aabe650186" providerId="ADAL" clId="{7224819B-21D7-4563-81C3-7204DDAAC830}" dt="2022-05-06T10:11:53.591" v="78" actId="207"/>
        <pc:sldMkLst>
          <pc:docMk/>
          <pc:sldMk cId="3133298936" sldId="299"/>
        </pc:sldMkLst>
        <pc:spChg chg="mod">
          <ac:chgData name="JOAO DIOGO MIGUEL SILVESTRE" userId="b28fedb2-579e-4c9f-9db7-08aabe650186" providerId="ADAL" clId="{7224819B-21D7-4563-81C3-7204DDAAC830}" dt="2022-05-06T09:51:00.436" v="24" actId="20577"/>
          <ac:spMkLst>
            <pc:docMk/>
            <pc:sldMk cId="3133298936" sldId="299"/>
            <ac:spMk id="2" creationId="{950FB353-B1BC-BC28-D0DE-15B2FCFC7FAB}"/>
          </ac:spMkLst>
        </pc:spChg>
        <pc:spChg chg="add del mod">
          <ac:chgData name="JOAO DIOGO MIGUEL SILVESTRE" userId="b28fedb2-579e-4c9f-9db7-08aabe650186" providerId="ADAL" clId="{7224819B-21D7-4563-81C3-7204DDAAC830}" dt="2022-05-06T09:52:56.478" v="37" actId="478"/>
          <ac:spMkLst>
            <pc:docMk/>
            <pc:sldMk cId="3133298936" sldId="299"/>
            <ac:spMk id="6" creationId="{FFCD07FB-EE24-EE8C-0BDB-E7745685F0C3}"/>
          </ac:spMkLst>
        </pc:spChg>
        <pc:spChg chg="add mod">
          <ac:chgData name="JOAO DIOGO MIGUEL SILVESTRE" userId="b28fedb2-579e-4c9f-9db7-08aabe650186" providerId="ADAL" clId="{7224819B-21D7-4563-81C3-7204DDAAC830}" dt="2022-05-06T10:05:10.544" v="67" actId="207"/>
          <ac:spMkLst>
            <pc:docMk/>
            <pc:sldMk cId="3133298936" sldId="299"/>
            <ac:spMk id="7" creationId="{0DF3D6C5-BD7C-7FC7-50FB-486419160507}"/>
          </ac:spMkLst>
        </pc:spChg>
        <pc:spChg chg="add mod">
          <ac:chgData name="JOAO DIOGO MIGUEL SILVESTRE" userId="b28fedb2-579e-4c9f-9db7-08aabe650186" providerId="ADAL" clId="{7224819B-21D7-4563-81C3-7204DDAAC830}" dt="2022-05-06T10:05:15.069" v="68" actId="207"/>
          <ac:spMkLst>
            <pc:docMk/>
            <pc:sldMk cId="3133298936" sldId="299"/>
            <ac:spMk id="10" creationId="{BE70E79A-674C-A98C-BDA9-E580A208EBC2}"/>
          </ac:spMkLst>
        </pc:spChg>
        <pc:spChg chg="add mod">
          <ac:chgData name="JOAO DIOGO MIGUEL SILVESTRE" userId="b28fedb2-579e-4c9f-9db7-08aabe650186" providerId="ADAL" clId="{7224819B-21D7-4563-81C3-7204DDAAC830}" dt="2022-05-06T10:05:24.067" v="69" actId="207"/>
          <ac:spMkLst>
            <pc:docMk/>
            <pc:sldMk cId="3133298936" sldId="299"/>
            <ac:spMk id="11" creationId="{B4F3E1EF-6F45-D847-EBE7-F57A62CC8766}"/>
          </ac:spMkLst>
        </pc:spChg>
        <pc:spChg chg="add mod">
          <ac:chgData name="JOAO DIOGO MIGUEL SILVESTRE" userId="b28fedb2-579e-4c9f-9db7-08aabe650186" providerId="ADAL" clId="{7224819B-21D7-4563-81C3-7204DDAAC830}" dt="2022-05-06T10:06:25.015" v="71" actId="207"/>
          <ac:spMkLst>
            <pc:docMk/>
            <pc:sldMk cId="3133298936" sldId="299"/>
            <ac:spMk id="12" creationId="{6F82A0AA-C26A-B315-5A04-E977032C897D}"/>
          </ac:spMkLst>
        </pc:spChg>
        <pc:spChg chg="add mod">
          <ac:chgData name="JOAO DIOGO MIGUEL SILVESTRE" userId="b28fedb2-579e-4c9f-9db7-08aabe650186" providerId="ADAL" clId="{7224819B-21D7-4563-81C3-7204DDAAC830}" dt="2022-05-06T10:11:53.591" v="78" actId="207"/>
          <ac:spMkLst>
            <pc:docMk/>
            <pc:sldMk cId="3133298936" sldId="299"/>
            <ac:spMk id="13" creationId="{28523C8E-C389-EFB8-62BD-9EAFF80DABC8}"/>
          </ac:spMkLst>
        </pc:spChg>
        <pc:spChg chg="add mod">
          <ac:chgData name="JOAO DIOGO MIGUEL SILVESTRE" userId="b28fedb2-579e-4c9f-9db7-08aabe650186" providerId="ADAL" clId="{7224819B-21D7-4563-81C3-7204DDAAC830}" dt="2022-05-06T10:06:07.912" v="70" actId="207"/>
          <ac:spMkLst>
            <pc:docMk/>
            <pc:sldMk cId="3133298936" sldId="299"/>
            <ac:spMk id="14" creationId="{51439DE2-35CC-7763-3019-124572A51F6D}"/>
          </ac:spMkLst>
        </pc:spChg>
        <pc:spChg chg="add mod">
          <ac:chgData name="JOAO DIOGO MIGUEL SILVESTRE" userId="b28fedb2-579e-4c9f-9db7-08aabe650186" providerId="ADAL" clId="{7224819B-21D7-4563-81C3-7204DDAAC830}" dt="2022-05-06T10:08:53.290" v="72" actId="207"/>
          <ac:spMkLst>
            <pc:docMk/>
            <pc:sldMk cId="3133298936" sldId="299"/>
            <ac:spMk id="15" creationId="{9B5B7085-B4D4-5285-9747-E4E0CCF99BFE}"/>
          </ac:spMkLst>
        </pc:spChg>
        <pc:spChg chg="add mod">
          <ac:chgData name="JOAO DIOGO MIGUEL SILVESTRE" userId="b28fedb2-579e-4c9f-9db7-08aabe650186" providerId="ADAL" clId="{7224819B-21D7-4563-81C3-7204DDAAC830}" dt="2022-05-06T10:09:16.330" v="73" actId="207"/>
          <ac:spMkLst>
            <pc:docMk/>
            <pc:sldMk cId="3133298936" sldId="299"/>
            <ac:spMk id="16" creationId="{EDF10FA8-4234-3E13-1A14-A3165BE7C432}"/>
          </ac:spMkLst>
        </pc:spChg>
        <pc:spChg chg="add mod">
          <ac:chgData name="JOAO DIOGO MIGUEL SILVESTRE" userId="b28fedb2-579e-4c9f-9db7-08aabe650186" providerId="ADAL" clId="{7224819B-21D7-4563-81C3-7204DDAAC830}" dt="2022-05-06T10:11:42.935" v="77" actId="207"/>
          <ac:spMkLst>
            <pc:docMk/>
            <pc:sldMk cId="3133298936" sldId="299"/>
            <ac:spMk id="17" creationId="{48776F10-58B3-1B05-B06E-E3F11A47C6F3}"/>
          </ac:spMkLst>
        </pc:spChg>
        <pc:spChg chg="add mod">
          <ac:chgData name="JOAO DIOGO MIGUEL SILVESTRE" userId="b28fedb2-579e-4c9f-9db7-08aabe650186" providerId="ADAL" clId="{7224819B-21D7-4563-81C3-7204DDAAC830}" dt="2022-05-06T10:11:26.461" v="76" actId="207"/>
          <ac:spMkLst>
            <pc:docMk/>
            <pc:sldMk cId="3133298936" sldId="299"/>
            <ac:spMk id="18" creationId="{62570509-D5B3-F86A-73BE-00EA2BF895C3}"/>
          </ac:spMkLst>
        </pc:spChg>
        <pc:spChg chg="add mod">
          <ac:chgData name="JOAO DIOGO MIGUEL SILVESTRE" userId="b28fedb2-579e-4c9f-9db7-08aabe650186" providerId="ADAL" clId="{7224819B-21D7-4563-81C3-7204DDAAC830}" dt="2022-05-06T10:10:57.959" v="74" actId="207"/>
          <ac:spMkLst>
            <pc:docMk/>
            <pc:sldMk cId="3133298936" sldId="299"/>
            <ac:spMk id="19" creationId="{4586724B-0B1A-F12E-28EA-C8C158CB95F7}"/>
          </ac:spMkLst>
        </pc:spChg>
        <pc:spChg chg="add mod">
          <ac:chgData name="JOAO DIOGO MIGUEL SILVESTRE" userId="b28fedb2-579e-4c9f-9db7-08aabe650186" providerId="ADAL" clId="{7224819B-21D7-4563-81C3-7204DDAAC830}" dt="2022-05-06T10:11:15.362" v="75" actId="207"/>
          <ac:spMkLst>
            <pc:docMk/>
            <pc:sldMk cId="3133298936" sldId="299"/>
            <ac:spMk id="20" creationId="{B04E7452-F276-092F-3C21-F3EFE55FF3B8}"/>
          </ac:spMkLst>
        </pc:spChg>
        <pc:picChg chg="add mod">
          <ac:chgData name="JOAO DIOGO MIGUEL SILVESTRE" userId="b28fedb2-579e-4c9f-9db7-08aabe650186" providerId="ADAL" clId="{7224819B-21D7-4563-81C3-7204DDAAC830}" dt="2022-05-06T09:51:58.455" v="30" actId="14100"/>
          <ac:picMkLst>
            <pc:docMk/>
            <pc:sldMk cId="3133298936" sldId="299"/>
            <ac:picMk id="4" creationId="{99E618E5-15AF-14D3-1917-F24BF7F46F6E}"/>
          </ac:picMkLst>
        </pc:picChg>
        <pc:picChg chg="del">
          <ac:chgData name="JOAO DIOGO MIGUEL SILVESTRE" userId="b28fedb2-579e-4c9f-9db7-08aabe650186" providerId="ADAL" clId="{7224819B-21D7-4563-81C3-7204DDAAC830}" dt="2022-05-06T09:51:42.846" v="25" actId="478"/>
          <ac:picMkLst>
            <pc:docMk/>
            <pc:sldMk cId="3133298936" sldId="299"/>
            <ac:picMk id="5" creationId="{3E835349-117B-4810-625A-6284EEA613E3}"/>
          </ac:picMkLst>
        </pc:picChg>
      </pc:sldChg>
      <pc:sldChg chg="add del">
        <pc:chgData name="JOAO DIOGO MIGUEL SILVESTRE" userId="b28fedb2-579e-4c9f-9db7-08aabe650186" providerId="ADAL" clId="{7224819B-21D7-4563-81C3-7204DDAAC830}" dt="2022-05-06T09:47:28.370" v="1" actId="2696"/>
        <pc:sldMkLst>
          <pc:docMk/>
          <pc:sldMk cId="3971924429" sldId="299"/>
        </pc:sldMkLst>
      </pc:sldChg>
      <pc:sldChg chg="addSp delSp modSp add mod ord">
        <pc:chgData name="JOAO DIOGO MIGUEL SILVESTRE" userId="b28fedb2-579e-4c9f-9db7-08aabe650186" providerId="ADAL" clId="{7224819B-21D7-4563-81C3-7204DDAAC830}" dt="2022-05-06T10:23:28.150" v="957" actId="14100"/>
        <pc:sldMkLst>
          <pc:docMk/>
          <pc:sldMk cId="3368512324" sldId="300"/>
        </pc:sldMkLst>
        <pc:spChg chg="mod">
          <ac:chgData name="JOAO DIOGO MIGUEL SILVESTRE" userId="b28fedb2-579e-4c9f-9db7-08aabe650186" providerId="ADAL" clId="{7224819B-21D7-4563-81C3-7204DDAAC830}" dt="2022-05-06T10:16:56.229" v="105" actId="26606"/>
          <ac:spMkLst>
            <pc:docMk/>
            <pc:sldMk cId="3368512324" sldId="300"/>
            <ac:spMk id="2" creationId="{10BA81D7-25B6-4AE2-89BB-7355B838F8F3}"/>
          </ac:spMkLst>
        </pc:spChg>
        <pc:spChg chg="mod ord">
          <ac:chgData name="JOAO DIOGO MIGUEL SILVESTRE" userId="b28fedb2-579e-4c9f-9db7-08aabe650186" providerId="ADAL" clId="{7224819B-21D7-4563-81C3-7204DDAAC830}" dt="2022-05-06T10:23:28.150" v="957" actId="14100"/>
          <ac:spMkLst>
            <pc:docMk/>
            <pc:sldMk cId="3368512324" sldId="300"/>
            <ac:spMk id="3" creationId="{E36D0D57-DDBC-4935-ADAC-999A318254B4}"/>
          </ac:spMkLst>
        </pc:spChg>
        <pc:spChg chg="add del">
          <ac:chgData name="JOAO DIOGO MIGUEL SILVESTRE" userId="b28fedb2-579e-4c9f-9db7-08aabe650186" providerId="ADAL" clId="{7224819B-21D7-4563-81C3-7204DDAAC830}" dt="2022-05-06T10:16:56.229" v="105" actId="26606"/>
          <ac:spMkLst>
            <pc:docMk/>
            <pc:sldMk cId="3368512324" sldId="300"/>
            <ac:spMk id="85" creationId="{04812C46-200A-4DEB-A05E-3ED6C68C2387}"/>
          </ac:spMkLst>
        </pc:spChg>
        <pc:spChg chg="add del">
          <ac:chgData name="JOAO DIOGO MIGUEL SILVESTRE" userId="b28fedb2-579e-4c9f-9db7-08aabe650186" providerId="ADAL" clId="{7224819B-21D7-4563-81C3-7204DDAAC830}" dt="2022-05-06T10:16:56.229" v="105" actId="26606"/>
          <ac:spMkLst>
            <pc:docMk/>
            <pc:sldMk cId="3368512324" sldId="300"/>
            <ac:spMk id="87" creationId="{D1EA859B-E555-4109-94F3-6700E046E008}"/>
          </ac:spMkLst>
        </pc:spChg>
        <pc:spChg chg="add del">
          <ac:chgData name="JOAO DIOGO MIGUEL SILVESTRE" userId="b28fedb2-579e-4c9f-9db7-08aabe650186" providerId="ADAL" clId="{7224819B-21D7-4563-81C3-7204DDAAC830}" dt="2022-05-06T10:16:51.882" v="102" actId="26606"/>
          <ac:spMkLst>
            <pc:docMk/>
            <pc:sldMk cId="3368512324" sldId="300"/>
            <ac:spMk id="92" creationId="{F13C74B1-5B17-4795-BED0-7140497B445A}"/>
          </ac:spMkLst>
        </pc:spChg>
        <pc:spChg chg="add del">
          <ac:chgData name="JOAO DIOGO MIGUEL SILVESTRE" userId="b28fedb2-579e-4c9f-9db7-08aabe650186" providerId="ADAL" clId="{7224819B-21D7-4563-81C3-7204DDAAC830}" dt="2022-05-06T10:16:51.882" v="102" actId="26606"/>
          <ac:spMkLst>
            <pc:docMk/>
            <pc:sldMk cId="3368512324" sldId="300"/>
            <ac:spMk id="94" creationId="{D4974D33-8DC5-464E-8C6D-BE58F0669C17}"/>
          </ac:spMkLst>
        </pc:spChg>
        <pc:spChg chg="add del">
          <ac:chgData name="JOAO DIOGO MIGUEL SILVESTRE" userId="b28fedb2-579e-4c9f-9db7-08aabe650186" providerId="ADAL" clId="{7224819B-21D7-4563-81C3-7204DDAAC830}" dt="2022-05-06T10:16:56.221" v="104" actId="26606"/>
          <ac:spMkLst>
            <pc:docMk/>
            <pc:sldMk cId="3368512324" sldId="300"/>
            <ac:spMk id="96" creationId="{79BB35BC-D5C2-4C8B-A22A-A71E6191913B}"/>
          </ac:spMkLst>
        </pc:spChg>
        <pc:spChg chg="add">
          <ac:chgData name="JOAO DIOGO MIGUEL SILVESTRE" userId="b28fedb2-579e-4c9f-9db7-08aabe650186" providerId="ADAL" clId="{7224819B-21D7-4563-81C3-7204DDAAC830}" dt="2022-05-06T10:16:56.229" v="105" actId="26606"/>
          <ac:spMkLst>
            <pc:docMk/>
            <pc:sldMk cId="3368512324" sldId="300"/>
            <ac:spMk id="98" creationId="{04812C46-200A-4DEB-A05E-3ED6C68C2387}"/>
          </ac:spMkLst>
        </pc:spChg>
        <pc:spChg chg="add">
          <ac:chgData name="JOAO DIOGO MIGUEL SILVESTRE" userId="b28fedb2-579e-4c9f-9db7-08aabe650186" providerId="ADAL" clId="{7224819B-21D7-4563-81C3-7204DDAAC830}" dt="2022-05-06T10:16:56.229" v="105" actId="26606"/>
          <ac:spMkLst>
            <pc:docMk/>
            <pc:sldMk cId="3368512324" sldId="300"/>
            <ac:spMk id="99" creationId="{D1EA859B-E555-4109-94F3-6700E046E008}"/>
          </ac:spMkLst>
        </pc:spChg>
        <pc:picChg chg="add mod ord">
          <ac:chgData name="JOAO DIOGO MIGUEL SILVESTRE" userId="b28fedb2-579e-4c9f-9db7-08aabe650186" providerId="ADAL" clId="{7224819B-21D7-4563-81C3-7204DDAAC830}" dt="2022-05-06T10:16:56.229" v="105" actId="26606"/>
          <ac:picMkLst>
            <pc:docMk/>
            <pc:sldMk cId="3368512324" sldId="300"/>
            <ac:picMk id="5" creationId="{C3D24B2D-5F63-BD7A-E91B-2C21CF7FB5BD}"/>
          </ac:picMkLst>
        </pc:picChg>
        <pc:picChg chg="del">
          <ac:chgData name="JOAO DIOGO MIGUEL SILVESTRE" userId="b28fedb2-579e-4c9f-9db7-08aabe650186" providerId="ADAL" clId="{7224819B-21D7-4563-81C3-7204DDAAC830}" dt="2022-05-06T10:16:20.498" v="95" actId="478"/>
          <ac:picMkLst>
            <pc:docMk/>
            <pc:sldMk cId="3368512324" sldId="300"/>
            <ac:picMk id="6" creationId="{0B3A40A7-D333-32CE-25D9-FE7B0CF4DA50}"/>
          </ac:picMkLst>
        </pc:picChg>
      </pc:sldChg>
    </pc:docChg>
  </pc:docChgLst>
  <pc:docChgLst>
    <pc:chgData name="JOAO DIOGO MIGUEL SILVESTRE" userId="b28fedb2-579e-4c9f-9db7-08aabe650186" providerId="ADAL" clId="{CE7C94B5-2385-46F0-BC41-7A7A5DF2DA53}"/>
    <pc:docChg chg="undo custSel modSld sldOrd">
      <pc:chgData name="JOAO DIOGO MIGUEL SILVESTRE" userId="b28fedb2-579e-4c9f-9db7-08aabe650186" providerId="ADAL" clId="{CE7C94B5-2385-46F0-BC41-7A7A5DF2DA53}" dt="2021-11-08T10:33:56.232" v="3417" actId="115"/>
      <pc:docMkLst>
        <pc:docMk/>
      </pc:docMkLst>
      <pc:sldChg chg="modNotesTx">
        <pc:chgData name="JOAO DIOGO MIGUEL SILVESTRE" userId="b28fedb2-579e-4c9f-9db7-08aabe650186" providerId="ADAL" clId="{CE7C94B5-2385-46F0-BC41-7A7A5DF2DA53}" dt="2021-11-08T10:18:26.481" v="3309" actId="20577"/>
        <pc:sldMkLst>
          <pc:docMk/>
          <pc:sldMk cId="2530862498" sldId="256"/>
        </pc:sldMkLst>
      </pc:sldChg>
      <pc:sldChg chg="modSp mod modNotesTx">
        <pc:chgData name="JOAO DIOGO MIGUEL SILVESTRE" userId="b28fedb2-579e-4c9f-9db7-08aabe650186" providerId="ADAL" clId="{CE7C94B5-2385-46F0-BC41-7A7A5DF2DA53}" dt="2021-11-08T10:27:37.409" v="3337" actId="14100"/>
        <pc:sldMkLst>
          <pc:docMk/>
          <pc:sldMk cId="843235389" sldId="258"/>
        </pc:sldMkLst>
        <pc:spChg chg="mod">
          <ac:chgData name="JOAO DIOGO MIGUEL SILVESTRE" userId="b28fedb2-579e-4c9f-9db7-08aabe650186" providerId="ADAL" clId="{CE7C94B5-2385-46F0-BC41-7A7A5DF2DA53}" dt="2021-11-08T10:27:37.409" v="3337" actId="14100"/>
          <ac:spMkLst>
            <pc:docMk/>
            <pc:sldMk cId="843235389" sldId="258"/>
            <ac:spMk id="3" creationId="{F92E5D92-0D95-4BFC-B0FF-0F88459FEE9A}"/>
          </ac:spMkLst>
        </pc:spChg>
      </pc:sldChg>
      <pc:sldChg chg="addSp delSp modSp mod modNotesTx">
        <pc:chgData name="JOAO DIOGO MIGUEL SILVESTRE" userId="b28fedb2-579e-4c9f-9db7-08aabe650186" providerId="ADAL" clId="{CE7C94B5-2385-46F0-BC41-7A7A5DF2DA53}" dt="2021-11-08T10:31:38.099" v="3356" actId="20577"/>
        <pc:sldMkLst>
          <pc:docMk/>
          <pc:sldMk cId="4107101846" sldId="259"/>
        </pc:sldMkLst>
        <pc:spChg chg="mod">
          <ac:chgData name="JOAO DIOGO MIGUEL SILVESTRE" userId="b28fedb2-579e-4c9f-9db7-08aabe650186" providerId="ADAL" clId="{CE7C94B5-2385-46F0-BC41-7A7A5DF2DA53}" dt="2021-11-08T09:29:12.998" v="299" actId="20577"/>
          <ac:spMkLst>
            <pc:docMk/>
            <pc:sldMk cId="4107101846" sldId="259"/>
            <ac:spMk id="2" creationId="{7E93AFAE-A308-431D-92CE-40586EA4A977}"/>
          </ac:spMkLst>
        </pc:spChg>
        <pc:spChg chg="add del">
          <ac:chgData name="JOAO DIOGO MIGUEL SILVESTRE" userId="b28fedb2-579e-4c9f-9db7-08aabe650186" providerId="ADAL" clId="{CE7C94B5-2385-46F0-BC41-7A7A5DF2DA53}" dt="2021-11-08T09:23:40.670" v="6" actId="3680"/>
          <ac:spMkLst>
            <pc:docMk/>
            <pc:sldMk cId="4107101846" sldId="259"/>
            <ac:spMk id="3" creationId="{F92E5D92-0D95-4BFC-B0FF-0F88459FEE9A}"/>
          </ac:spMkLst>
        </pc:spChg>
        <pc:spChg chg="add mod">
          <ac:chgData name="JOAO DIOGO MIGUEL SILVESTRE" userId="b28fedb2-579e-4c9f-9db7-08aabe650186" providerId="ADAL" clId="{CE7C94B5-2385-46F0-BC41-7A7A5DF2DA53}" dt="2021-11-08T10:22:28.199" v="3315" actId="404"/>
          <ac:spMkLst>
            <pc:docMk/>
            <pc:sldMk cId="4107101846" sldId="259"/>
            <ac:spMk id="9" creationId="{8BF9F9AC-EAC9-46AF-BEA4-AA134FBD51AC}"/>
          </ac:spMkLst>
        </pc:spChg>
        <pc:graphicFrameChg chg="add del mod ord modGraphic">
          <ac:chgData name="JOAO DIOGO MIGUEL SILVESTRE" userId="b28fedb2-579e-4c9f-9db7-08aabe650186" providerId="ADAL" clId="{CE7C94B5-2385-46F0-BC41-7A7A5DF2DA53}" dt="2021-11-08T09:22:06.493" v="1" actId="3680"/>
          <ac:graphicFrameMkLst>
            <pc:docMk/>
            <pc:sldMk cId="4107101846" sldId="259"/>
            <ac:graphicFrameMk id="4" creationId="{6543CB28-9FC2-4658-86DD-241FAC7B5BAE}"/>
          </ac:graphicFrameMkLst>
        </pc:graphicFrameChg>
        <pc:graphicFrameChg chg="add del mod ord modGraphic">
          <ac:chgData name="JOAO DIOGO MIGUEL SILVESTRE" userId="b28fedb2-579e-4c9f-9db7-08aabe650186" providerId="ADAL" clId="{CE7C94B5-2385-46F0-BC41-7A7A5DF2DA53}" dt="2021-11-08T09:23:15.679" v="5" actId="3680"/>
          <ac:graphicFrameMkLst>
            <pc:docMk/>
            <pc:sldMk cId="4107101846" sldId="259"/>
            <ac:graphicFrameMk id="5" creationId="{85334FD0-CEAD-4613-8B86-0DA65E1F9759}"/>
          </ac:graphicFrameMkLst>
        </pc:graphicFrameChg>
        <pc:graphicFrameChg chg="add mod ord modGraphic">
          <ac:chgData name="JOAO DIOGO MIGUEL SILVESTRE" userId="b28fedb2-579e-4c9f-9db7-08aabe650186" providerId="ADAL" clId="{CE7C94B5-2385-46F0-BC41-7A7A5DF2DA53}" dt="2021-11-08T10:31:38.099" v="3356" actId="20577"/>
          <ac:graphicFrameMkLst>
            <pc:docMk/>
            <pc:sldMk cId="4107101846" sldId="259"/>
            <ac:graphicFrameMk id="8" creationId="{79782931-3CAA-4853-9BB6-8517C4AC4334}"/>
          </ac:graphicFrameMkLst>
        </pc:graphicFrameChg>
      </pc:sldChg>
      <pc:sldChg chg="addSp delSp modSp mod modNotesTx">
        <pc:chgData name="JOAO DIOGO MIGUEL SILVESTRE" userId="b28fedb2-579e-4c9f-9db7-08aabe650186" providerId="ADAL" clId="{CE7C94B5-2385-46F0-BC41-7A7A5DF2DA53}" dt="2021-11-08T10:33:56.232" v="3417" actId="115"/>
        <pc:sldMkLst>
          <pc:docMk/>
          <pc:sldMk cId="1162690070" sldId="261"/>
        </pc:sldMkLst>
        <pc:spChg chg="del">
          <ac:chgData name="JOAO DIOGO MIGUEL SILVESTRE" userId="b28fedb2-579e-4c9f-9db7-08aabe650186" providerId="ADAL" clId="{CE7C94B5-2385-46F0-BC41-7A7A5DF2DA53}" dt="2021-11-08T09:33:35.105" v="610" actId="3680"/>
          <ac:spMkLst>
            <pc:docMk/>
            <pc:sldMk cId="1162690070" sldId="261"/>
            <ac:spMk id="3" creationId="{F92E5D92-0D95-4BFC-B0FF-0F88459FEE9A}"/>
          </ac:spMkLst>
        </pc:spChg>
        <pc:spChg chg="add mod">
          <ac:chgData name="JOAO DIOGO MIGUEL SILVESTRE" userId="b28fedb2-579e-4c9f-9db7-08aabe650186" providerId="ADAL" clId="{CE7C94B5-2385-46F0-BC41-7A7A5DF2DA53}" dt="2021-11-08T10:22:37.595" v="3316" actId="403"/>
          <ac:spMkLst>
            <pc:docMk/>
            <pc:sldMk cId="1162690070" sldId="261"/>
            <ac:spMk id="5" creationId="{8D5425DF-DD3D-4B09-BA76-540233FC6611}"/>
          </ac:spMkLst>
        </pc:spChg>
        <pc:graphicFrameChg chg="add mod ord modGraphic">
          <ac:chgData name="JOAO DIOGO MIGUEL SILVESTRE" userId="b28fedb2-579e-4c9f-9db7-08aabe650186" providerId="ADAL" clId="{CE7C94B5-2385-46F0-BC41-7A7A5DF2DA53}" dt="2021-11-08T10:32:25.286" v="3415" actId="20577"/>
          <ac:graphicFrameMkLst>
            <pc:docMk/>
            <pc:sldMk cId="1162690070" sldId="261"/>
            <ac:graphicFrameMk id="4" creationId="{5B460E05-9B79-4ECF-89E1-1A82EFDFBFBC}"/>
          </ac:graphicFrameMkLst>
        </pc:graphicFrameChg>
      </pc:sldChg>
      <pc:sldChg chg="modSp mod ord">
        <pc:chgData name="JOAO DIOGO MIGUEL SILVESTRE" userId="b28fedb2-579e-4c9f-9db7-08aabe650186" providerId="ADAL" clId="{CE7C94B5-2385-46F0-BC41-7A7A5DF2DA53}" dt="2021-11-08T10:26:16.640" v="3336" actId="20577"/>
        <pc:sldMkLst>
          <pc:docMk/>
          <pc:sldMk cId="1651864707" sldId="264"/>
        </pc:sldMkLst>
        <pc:graphicFrameChg chg="modGraphic">
          <ac:chgData name="JOAO DIOGO MIGUEL SILVESTRE" userId="b28fedb2-579e-4c9f-9db7-08aabe650186" providerId="ADAL" clId="{CE7C94B5-2385-46F0-BC41-7A7A5DF2DA53}" dt="2021-11-08T10:26:16.640" v="3336" actId="20577"/>
          <ac:graphicFrameMkLst>
            <pc:docMk/>
            <pc:sldMk cId="1651864707" sldId="264"/>
            <ac:graphicFrameMk id="10" creationId="{499A3207-E628-4731-B952-E5786CA9C230}"/>
          </ac:graphicFrameMkLst>
        </pc:graphicFrameChg>
      </pc:sldChg>
    </pc:docChg>
  </pc:docChgLst>
  <pc:docChgLst>
    <pc:chgData name="Alexis Driesen" userId="S::alexis.driesen@aln.iseg.ulisboa.pt::4e0e45ac-0080-4300-956f-da6e1d7b6d78" providerId="AD" clId="Web-{D073DA88-74E4-41FA-B91E-9DD3395FA51E}"/>
    <pc:docChg chg="modSld">
      <pc:chgData name="Alexis Driesen" userId="S::alexis.driesen@aln.iseg.ulisboa.pt::4e0e45ac-0080-4300-956f-da6e1d7b6d78" providerId="AD" clId="Web-{D073DA88-74E4-41FA-B91E-9DD3395FA51E}" dt="2021-11-08T09:17:16.229" v="9" actId="20577"/>
      <pc:docMkLst>
        <pc:docMk/>
      </pc:docMkLst>
      <pc:sldChg chg="modSp">
        <pc:chgData name="Alexis Driesen" userId="S::alexis.driesen@aln.iseg.ulisboa.pt::4e0e45ac-0080-4300-956f-da6e1d7b6d78" providerId="AD" clId="Web-{D073DA88-74E4-41FA-B91E-9DD3395FA51E}" dt="2021-11-08T09:17:16.229" v="9" actId="20577"/>
        <pc:sldMkLst>
          <pc:docMk/>
          <pc:sldMk cId="733227474" sldId="257"/>
        </pc:sldMkLst>
        <pc:spChg chg="mod">
          <ac:chgData name="Alexis Driesen" userId="S::alexis.driesen@aln.iseg.ulisboa.pt::4e0e45ac-0080-4300-956f-da6e1d7b6d78" providerId="AD" clId="Web-{D073DA88-74E4-41FA-B91E-9DD3395FA51E}" dt="2021-11-08T09:17:16.229" v="9" actId="20577"/>
          <ac:spMkLst>
            <pc:docMk/>
            <pc:sldMk cId="733227474" sldId="257"/>
            <ac:spMk id="2" creationId="{7E93AFAE-A308-431D-92CE-40586EA4A977}"/>
          </ac:spMkLst>
        </pc:spChg>
      </pc:sldChg>
    </pc:docChg>
  </pc:docChgLst>
  <pc:docChgLst>
    <pc:chgData name="JOAO DIOGO MIGUEL SILVESTRE" userId="b28fedb2-579e-4c9f-9db7-08aabe650186" providerId="ADAL" clId="{B0D2C978-3877-4D91-83A6-DD6E6DA46DDB}"/>
    <pc:docChg chg="modSld">
      <pc:chgData name="JOAO DIOGO MIGUEL SILVESTRE" userId="b28fedb2-579e-4c9f-9db7-08aabe650186" providerId="ADAL" clId="{B0D2C978-3877-4D91-83A6-DD6E6DA46DDB}" dt="2022-03-30T16:18:33.807" v="11" actId="20577"/>
      <pc:docMkLst>
        <pc:docMk/>
      </pc:docMkLst>
      <pc:sldChg chg="modSp mod">
        <pc:chgData name="JOAO DIOGO MIGUEL SILVESTRE" userId="b28fedb2-579e-4c9f-9db7-08aabe650186" providerId="ADAL" clId="{B0D2C978-3877-4D91-83A6-DD6E6DA46DDB}" dt="2022-03-30T16:18:33.807" v="11" actId="20577"/>
        <pc:sldMkLst>
          <pc:docMk/>
          <pc:sldMk cId="733227474" sldId="257"/>
        </pc:sldMkLst>
        <pc:spChg chg="mod">
          <ac:chgData name="JOAO DIOGO MIGUEL SILVESTRE" userId="b28fedb2-579e-4c9f-9db7-08aabe650186" providerId="ADAL" clId="{B0D2C978-3877-4D91-83A6-DD6E6DA46DDB}" dt="2022-03-30T16:18:33.807" v="11" actId="20577"/>
          <ac:spMkLst>
            <pc:docMk/>
            <pc:sldMk cId="733227474" sldId="257"/>
            <ac:spMk id="3" creationId="{F92E5D92-0D95-4BFC-B0FF-0F88459FEE9A}"/>
          </ac:spMkLst>
        </pc:spChg>
      </pc:sldChg>
    </pc:docChg>
  </pc:docChgLst>
  <pc:docChgLst>
    <pc:chgData name="ROSANNA MUELLER" userId="c22fdad0-bdad-4b8f-a05f-3b13754f6205" providerId="ADAL" clId="{3A368C9E-F9C5-407D-91A5-DE2DCFF83751}"/>
    <pc:docChg chg="undo redo custSel addSld delSld modSld sldOrd modMainMaster">
      <pc:chgData name="ROSANNA MUELLER" userId="c22fdad0-bdad-4b8f-a05f-3b13754f6205" providerId="ADAL" clId="{3A368C9E-F9C5-407D-91A5-DE2DCFF83751}" dt="2022-04-04T15:33:37.938" v="3817" actId="20577"/>
      <pc:docMkLst>
        <pc:docMk/>
      </pc:docMkLst>
      <pc:sldChg chg="addSp delSp modSp mod">
        <pc:chgData name="ROSANNA MUELLER" userId="c22fdad0-bdad-4b8f-a05f-3b13754f6205" providerId="ADAL" clId="{3A368C9E-F9C5-407D-91A5-DE2DCFF83751}" dt="2022-04-01T16:02:36.683" v="2568" actId="1076"/>
        <pc:sldMkLst>
          <pc:docMk/>
          <pc:sldMk cId="2530862498" sldId="256"/>
        </pc:sldMkLst>
        <pc:spChg chg="mod">
          <ac:chgData name="ROSANNA MUELLER" userId="c22fdad0-bdad-4b8f-a05f-3b13754f6205" providerId="ADAL" clId="{3A368C9E-F9C5-407D-91A5-DE2DCFF83751}" dt="2022-04-01T14:17:06.994" v="54" actId="27636"/>
          <ac:spMkLst>
            <pc:docMk/>
            <pc:sldMk cId="2530862498" sldId="256"/>
            <ac:spMk id="2" creationId="{5FD6B4C4-3B6A-497A-98A0-26375C2C9060}"/>
          </ac:spMkLst>
        </pc:spChg>
        <pc:spChg chg="mod">
          <ac:chgData name="ROSANNA MUELLER" userId="c22fdad0-bdad-4b8f-a05f-3b13754f6205" providerId="ADAL" clId="{3A368C9E-F9C5-407D-91A5-DE2DCFF83751}" dt="2022-04-01T14:20:03.570" v="70" actId="14100"/>
          <ac:spMkLst>
            <pc:docMk/>
            <pc:sldMk cId="2530862498" sldId="256"/>
            <ac:spMk id="3" creationId="{0271E196-61E1-4852-8824-D8FBE886F686}"/>
          </ac:spMkLst>
        </pc:spChg>
        <pc:picChg chg="add mod">
          <ac:chgData name="ROSANNA MUELLER" userId="c22fdad0-bdad-4b8f-a05f-3b13754f6205" providerId="ADAL" clId="{3A368C9E-F9C5-407D-91A5-DE2DCFF83751}" dt="2022-04-01T16:02:36.683" v="2568" actId="1076"/>
          <ac:picMkLst>
            <pc:docMk/>
            <pc:sldMk cId="2530862498" sldId="256"/>
            <ac:picMk id="7" creationId="{8423F44A-4A16-48D0-AD37-3E9C09496792}"/>
          </ac:picMkLst>
        </pc:picChg>
        <pc:picChg chg="add del">
          <ac:chgData name="ROSANNA MUELLER" userId="c22fdad0-bdad-4b8f-a05f-3b13754f6205" providerId="ADAL" clId="{3A368C9E-F9C5-407D-91A5-DE2DCFF83751}" dt="2022-04-01T14:20:23.842" v="72" actId="22"/>
          <ac:picMkLst>
            <pc:docMk/>
            <pc:sldMk cId="2530862498" sldId="256"/>
            <ac:picMk id="9" creationId="{120FD381-1568-494E-8E5C-813F9F07CCEE}"/>
          </ac:picMkLst>
        </pc:picChg>
        <pc:picChg chg="del">
          <ac:chgData name="ROSANNA MUELLER" userId="c22fdad0-bdad-4b8f-a05f-3b13754f6205" providerId="ADAL" clId="{3A368C9E-F9C5-407D-91A5-DE2DCFF83751}" dt="2022-04-01T14:20:36.598" v="75"/>
          <ac:picMkLst>
            <pc:docMk/>
            <pc:sldMk cId="2530862498" sldId="256"/>
            <ac:picMk id="10" creationId="{C541B398-CDEE-475F-8521-D2D6A3E5CD15}"/>
          </ac:picMkLst>
        </pc:picChg>
        <pc:picChg chg="add del">
          <ac:chgData name="ROSANNA MUELLER" userId="c22fdad0-bdad-4b8f-a05f-3b13754f6205" providerId="ADAL" clId="{3A368C9E-F9C5-407D-91A5-DE2DCFF83751}" dt="2022-04-01T14:18:46.097" v="62" actId="478"/>
          <ac:picMkLst>
            <pc:docMk/>
            <pc:sldMk cId="2530862498" sldId="256"/>
            <ac:picMk id="1026" creationId="{147500ED-82B2-4A42-99AE-EC3DA7CEFC3D}"/>
          </ac:picMkLst>
        </pc:picChg>
      </pc:sldChg>
      <pc:sldChg chg="del ord">
        <pc:chgData name="ROSANNA MUELLER" userId="c22fdad0-bdad-4b8f-a05f-3b13754f6205" providerId="ADAL" clId="{3A368C9E-F9C5-407D-91A5-DE2DCFF83751}" dt="2022-04-01T15:13:44.692" v="2138" actId="2696"/>
        <pc:sldMkLst>
          <pc:docMk/>
          <pc:sldMk cId="733227474" sldId="257"/>
        </pc:sldMkLst>
      </pc:sldChg>
      <pc:sldChg chg="del">
        <pc:chgData name="ROSANNA MUELLER" userId="c22fdad0-bdad-4b8f-a05f-3b13754f6205" providerId="ADAL" clId="{3A368C9E-F9C5-407D-91A5-DE2DCFF83751}" dt="2022-04-01T17:07:30.545" v="3654" actId="47"/>
        <pc:sldMkLst>
          <pc:docMk/>
          <pc:sldMk cId="3418036344" sldId="270"/>
        </pc:sldMkLst>
      </pc:sldChg>
      <pc:sldChg chg="del">
        <pc:chgData name="ROSANNA MUELLER" userId="c22fdad0-bdad-4b8f-a05f-3b13754f6205" providerId="ADAL" clId="{3A368C9E-F9C5-407D-91A5-DE2DCFF83751}" dt="2022-04-01T15:13:47.484" v="2139" actId="2696"/>
        <pc:sldMkLst>
          <pc:docMk/>
          <pc:sldMk cId="2450788220" sldId="272"/>
        </pc:sldMkLst>
      </pc:sldChg>
      <pc:sldChg chg="del">
        <pc:chgData name="ROSANNA MUELLER" userId="c22fdad0-bdad-4b8f-a05f-3b13754f6205" providerId="ADAL" clId="{3A368C9E-F9C5-407D-91A5-DE2DCFF83751}" dt="2022-04-01T16:55:44.683" v="3536" actId="47"/>
        <pc:sldMkLst>
          <pc:docMk/>
          <pc:sldMk cId="2060909012" sldId="273"/>
        </pc:sldMkLst>
      </pc:sldChg>
      <pc:sldChg chg="modSp new mod">
        <pc:chgData name="ROSANNA MUELLER" userId="c22fdad0-bdad-4b8f-a05f-3b13754f6205" providerId="ADAL" clId="{3A368C9E-F9C5-407D-91A5-DE2DCFF83751}" dt="2022-04-04T15:33:37.938" v="3817" actId="20577"/>
        <pc:sldMkLst>
          <pc:docMk/>
          <pc:sldMk cId="1782975396" sldId="274"/>
        </pc:sldMkLst>
        <pc:spChg chg="mod">
          <ac:chgData name="ROSANNA MUELLER" userId="c22fdad0-bdad-4b8f-a05f-3b13754f6205" providerId="ADAL" clId="{3A368C9E-F9C5-407D-91A5-DE2DCFF83751}" dt="2022-04-01T14:47:40.820" v="773" actId="20577"/>
          <ac:spMkLst>
            <pc:docMk/>
            <pc:sldMk cId="1782975396" sldId="274"/>
            <ac:spMk id="2" creationId="{10BA81D7-25B6-4AE2-89BB-7355B838F8F3}"/>
          </ac:spMkLst>
        </pc:spChg>
        <pc:spChg chg="mod">
          <ac:chgData name="ROSANNA MUELLER" userId="c22fdad0-bdad-4b8f-a05f-3b13754f6205" providerId="ADAL" clId="{3A368C9E-F9C5-407D-91A5-DE2DCFF83751}" dt="2022-04-04T15:33:37.938" v="3817" actId="20577"/>
          <ac:spMkLst>
            <pc:docMk/>
            <pc:sldMk cId="1782975396" sldId="274"/>
            <ac:spMk id="3" creationId="{E36D0D57-DDBC-4935-ADAC-999A318254B4}"/>
          </ac:spMkLst>
        </pc:spChg>
      </pc:sldChg>
      <pc:sldChg chg="new del">
        <pc:chgData name="ROSANNA MUELLER" userId="c22fdad0-bdad-4b8f-a05f-3b13754f6205" providerId="ADAL" clId="{3A368C9E-F9C5-407D-91A5-DE2DCFF83751}" dt="2022-04-01T14:20:32.263" v="74" actId="680"/>
        <pc:sldMkLst>
          <pc:docMk/>
          <pc:sldMk cId="3090022225" sldId="274"/>
        </pc:sldMkLst>
      </pc:sldChg>
      <pc:sldChg chg="modSp new del mod">
        <pc:chgData name="ROSANNA MUELLER" userId="c22fdad0-bdad-4b8f-a05f-3b13754f6205" providerId="ADAL" clId="{3A368C9E-F9C5-407D-91A5-DE2DCFF83751}" dt="2022-04-01T15:06:14.436" v="1899" actId="2696"/>
        <pc:sldMkLst>
          <pc:docMk/>
          <pc:sldMk cId="1626031471" sldId="275"/>
        </pc:sldMkLst>
        <pc:spChg chg="mod">
          <ac:chgData name="ROSANNA MUELLER" userId="c22fdad0-bdad-4b8f-a05f-3b13754f6205" providerId="ADAL" clId="{3A368C9E-F9C5-407D-91A5-DE2DCFF83751}" dt="2022-04-01T15:05:51.945" v="1894"/>
          <ac:spMkLst>
            <pc:docMk/>
            <pc:sldMk cId="1626031471" sldId="275"/>
            <ac:spMk id="2" creationId="{4E540D89-E125-4DF0-8C98-9350482998D3}"/>
          </ac:spMkLst>
        </pc:spChg>
        <pc:spChg chg="mod">
          <ac:chgData name="ROSANNA MUELLER" userId="c22fdad0-bdad-4b8f-a05f-3b13754f6205" providerId="ADAL" clId="{3A368C9E-F9C5-407D-91A5-DE2DCFF83751}" dt="2022-04-01T15:06:01.650" v="1898" actId="5793"/>
          <ac:spMkLst>
            <pc:docMk/>
            <pc:sldMk cId="1626031471" sldId="275"/>
            <ac:spMk id="3" creationId="{33827190-6178-41A3-9877-E64B61025006}"/>
          </ac:spMkLst>
        </pc:spChg>
      </pc:sldChg>
      <pc:sldChg chg="addSp delSp modSp new mod ord setBg">
        <pc:chgData name="ROSANNA MUELLER" userId="c22fdad0-bdad-4b8f-a05f-3b13754f6205" providerId="ADAL" clId="{3A368C9E-F9C5-407D-91A5-DE2DCFF83751}" dt="2022-04-01T17:06:52.746" v="3652" actId="14100"/>
        <pc:sldMkLst>
          <pc:docMk/>
          <pc:sldMk cId="2162360446" sldId="275"/>
        </pc:sldMkLst>
        <pc:spChg chg="mod">
          <ac:chgData name="ROSANNA MUELLER" userId="c22fdad0-bdad-4b8f-a05f-3b13754f6205" providerId="ADAL" clId="{3A368C9E-F9C5-407D-91A5-DE2DCFF83751}" dt="2022-04-01T17:06:34.975" v="3650" actId="26606"/>
          <ac:spMkLst>
            <pc:docMk/>
            <pc:sldMk cId="2162360446" sldId="275"/>
            <ac:spMk id="2" creationId="{A7ED4242-25B0-4A4D-91BB-7F02A6961138}"/>
          </ac:spMkLst>
        </pc:spChg>
        <pc:spChg chg="mod">
          <ac:chgData name="ROSANNA MUELLER" userId="c22fdad0-bdad-4b8f-a05f-3b13754f6205" providerId="ADAL" clId="{3A368C9E-F9C5-407D-91A5-DE2DCFF83751}" dt="2022-04-01T17:06:34.975" v="3650" actId="26606"/>
          <ac:spMkLst>
            <pc:docMk/>
            <pc:sldMk cId="2162360446" sldId="275"/>
            <ac:spMk id="3" creationId="{3D8B2CF7-52F4-42BB-9EDE-A33EB82A38B9}"/>
          </ac:spMkLst>
        </pc:spChg>
        <pc:spChg chg="add del">
          <ac:chgData name="ROSANNA MUELLER" userId="c22fdad0-bdad-4b8f-a05f-3b13754f6205" providerId="ADAL" clId="{3A368C9E-F9C5-407D-91A5-DE2DCFF83751}" dt="2022-04-01T17:05:28.475" v="3641"/>
          <ac:spMkLst>
            <pc:docMk/>
            <pc:sldMk cId="2162360446" sldId="275"/>
            <ac:spMk id="4" creationId="{003A86B1-F1F8-454B-A435-659D478504B7}"/>
          </ac:spMkLst>
        </pc:spChg>
        <pc:spChg chg="add del">
          <ac:chgData name="ROSANNA MUELLER" userId="c22fdad0-bdad-4b8f-a05f-3b13754f6205" providerId="ADAL" clId="{3A368C9E-F9C5-407D-91A5-DE2DCFF83751}" dt="2022-04-01T17:05:47.839" v="3643" actId="478"/>
          <ac:spMkLst>
            <pc:docMk/>
            <pc:sldMk cId="2162360446" sldId="275"/>
            <ac:spMk id="6" creationId="{DA01CCB2-AAE2-40A4-B7A8-5807C18FF9A9}"/>
          </ac:spMkLst>
        </pc:spChg>
        <pc:spChg chg="add del">
          <ac:chgData name="ROSANNA MUELLER" userId="c22fdad0-bdad-4b8f-a05f-3b13754f6205" providerId="ADAL" clId="{3A368C9E-F9C5-407D-91A5-DE2DCFF83751}" dt="2022-04-01T17:06:33.053" v="3647" actId="26606"/>
          <ac:spMkLst>
            <pc:docMk/>
            <pc:sldMk cId="2162360446" sldId="275"/>
            <ac:spMk id="75" creationId="{3CD9DF72-87A3-404E-A828-84CBF11A8303}"/>
          </ac:spMkLst>
        </pc:spChg>
        <pc:spChg chg="add del">
          <ac:chgData name="ROSANNA MUELLER" userId="c22fdad0-bdad-4b8f-a05f-3b13754f6205" providerId="ADAL" clId="{3A368C9E-F9C5-407D-91A5-DE2DCFF83751}" dt="2022-04-01T17:06:34.956" v="3649" actId="26606"/>
          <ac:spMkLst>
            <pc:docMk/>
            <pc:sldMk cId="2162360446" sldId="275"/>
            <ac:spMk id="5128" creationId="{04812C46-200A-4DEB-A05E-3ED6C68C2387}"/>
          </ac:spMkLst>
        </pc:spChg>
        <pc:spChg chg="add del">
          <ac:chgData name="ROSANNA MUELLER" userId="c22fdad0-bdad-4b8f-a05f-3b13754f6205" providerId="ADAL" clId="{3A368C9E-F9C5-407D-91A5-DE2DCFF83751}" dt="2022-04-01T17:06:34.956" v="3649" actId="26606"/>
          <ac:spMkLst>
            <pc:docMk/>
            <pc:sldMk cId="2162360446" sldId="275"/>
            <ac:spMk id="5129" creationId="{D1EA859B-E555-4109-94F3-6700E046E008}"/>
          </ac:spMkLst>
        </pc:spChg>
        <pc:spChg chg="add">
          <ac:chgData name="ROSANNA MUELLER" userId="c22fdad0-bdad-4b8f-a05f-3b13754f6205" providerId="ADAL" clId="{3A368C9E-F9C5-407D-91A5-DE2DCFF83751}" dt="2022-04-01T17:06:34.975" v="3650" actId="26606"/>
          <ac:spMkLst>
            <pc:docMk/>
            <pc:sldMk cId="2162360446" sldId="275"/>
            <ac:spMk id="5131" creationId="{04812C46-200A-4DEB-A05E-3ED6C68C2387}"/>
          </ac:spMkLst>
        </pc:spChg>
        <pc:spChg chg="add">
          <ac:chgData name="ROSANNA MUELLER" userId="c22fdad0-bdad-4b8f-a05f-3b13754f6205" providerId="ADAL" clId="{3A368C9E-F9C5-407D-91A5-DE2DCFF83751}" dt="2022-04-01T17:06:34.975" v="3650" actId="26606"/>
          <ac:spMkLst>
            <pc:docMk/>
            <pc:sldMk cId="2162360446" sldId="275"/>
            <ac:spMk id="5132" creationId="{D1EA859B-E555-4109-94F3-6700E046E008}"/>
          </ac:spMkLst>
        </pc:spChg>
        <pc:picChg chg="add del">
          <ac:chgData name="ROSANNA MUELLER" userId="c22fdad0-bdad-4b8f-a05f-3b13754f6205" providerId="ADAL" clId="{3A368C9E-F9C5-407D-91A5-DE2DCFF83751}" dt="2022-04-01T17:06:21.451" v="3645" actId="478"/>
          <ac:picMkLst>
            <pc:docMk/>
            <pc:sldMk cId="2162360446" sldId="275"/>
            <ac:picMk id="5" creationId="{2565D8B9-7E56-CBB3-98D4-CF14778C0C51}"/>
          </ac:picMkLst>
        </pc:picChg>
        <pc:picChg chg="add mod ord">
          <ac:chgData name="ROSANNA MUELLER" userId="c22fdad0-bdad-4b8f-a05f-3b13754f6205" providerId="ADAL" clId="{3A368C9E-F9C5-407D-91A5-DE2DCFF83751}" dt="2022-04-01T17:06:52.746" v="3652" actId="14100"/>
          <ac:picMkLst>
            <pc:docMk/>
            <pc:sldMk cId="2162360446" sldId="275"/>
            <ac:picMk id="5126" creationId="{2F4DF610-117A-4E9C-9A1B-817563892828}"/>
          </ac:picMkLst>
        </pc:picChg>
        <pc:cxnChg chg="add del">
          <ac:chgData name="ROSANNA MUELLER" userId="c22fdad0-bdad-4b8f-a05f-3b13754f6205" providerId="ADAL" clId="{3A368C9E-F9C5-407D-91A5-DE2DCFF83751}" dt="2022-04-01T17:06:34.975" v="3650" actId="26606"/>
          <ac:cxnSpMkLst>
            <pc:docMk/>
            <pc:sldMk cId="2162360446" sldId="275"/>
            <ac:cxnSpMk id="9" creationId="{A7F400EE-A8A5-48AF-B4D6-291B52C6F0B0}"/>
          </ac:cxnSpMkLst>
        </pc:cxnChg>
        <pc:cxnChg chg="add del">
          <ac:chgData name="ROSANNA MUELLER" userId="c22fdad0-bdad-4b8f-a05f-3b13754f6205" providerId="ADAL" clId="{3A368C9E-F9C5-407D-91A5-DE2DCFF83751}" dt="2022-04-01T17:06:33.053" v="3647" actId="26606"/>
          <ac:cxnSpMkLst>
            <pc:docMk/>
            <pc:sldMk cId="2162360446" sldId="275"/>
            <ac:cxnSpMk id="77" creationId="{20E3A342-4D61-4E3F-AF90-1AB42AEB96CC}"/>
          </ac:cxnSpMkLst>
        </pc:cxnChg>
      </pc:sldChg>
      <pc:sldChg chg="addSp delSp modSp add mod setBg">
        <pc:chgData name="ROSANNA MUELLER" userId="c22fdad0-bdad-4b8f-a05f-3b13754f6205" providerId="ADAL" clId="{3A368C9E-F9C5-407D-91A5-DE2DCFF83751}" dt="2022-04-01T16:04:24.642" v="2597" actId="1036"/>
        <pc:sldMkLst>
          <pc:docMk/>
          <pc:sldMk cId="1529039594" sldId="276"/>
        </pc:sldMkLst>
        <pc:spChg chg="mod">
          <ac:chgData name="ROSANNA MUELLER" userId="c22fdad0-bdad-4b8f-a05f-3b13754f6205" providerId="ADAL" clId="{3A368C9E-F9C5-407D-91A5-DE2DCFF83751}" dt="2022-04-01T15:22:48.919" v="2261" actId="26606"/>
          <ac:spMkLst>
            <pc:docMk/>
            <pc:sldMk cId="1529039594" sldId="276"/>
            <ac:spMk id="2" creationId="{10BA81D7-25B6-4AE2-89BB-7355B838F8F3}"/>
          </ac:spMkLst>
        </pc:spChg>
        <pc:spChg chg="mod">
          <ac:chgData name="ROSANNA MUELLER" userId="c22fdad0-bdad-4b8f-a05f-3b13754f6205" providerId="ADAL" clId="{3A368C9E-F9C5-407D-91A5-DE2DCFF83751}" dt="2022-04-01T15:58:13.311" v="2551" actId="255"/>
          <ac:spMkLst>
            <pc:docMk/>
            <pc:sldMk cId="1529039594" sldId="276"/>
            <ac:spMk id="3" creationId="{E36D0D57-DDBC-4935-ADAC-999A318254B4}"/>
          </ac:spMkLst>
        </pc:spChg>
        <pc:spChg chg="add del mod">
          <ac:chgData name="ROSANNA MUELLER" userId="c22fdad0-bdad-4b8f-a05f-3b13754f6205" providerId="ADAL" clId="{3A368C9E-F9C5-407D-91A5-DE2DCFF83751}" dt="2022-04-01T15:30:17.463" v="2290" actId="767"/>
          <ac:spMkLst>
            <pc:docMk/>
            <pc:sldMk cId="1529039594" sldId="276"/>
            <ac:spMk id="6" creationId="{19BBD1D3-F489-4610-B9AD-1672938F93CC}"/>
          </ac:spMkLst>
        </pc:spChg>
        <pc:spChg chg="add mod">
          <ac:chgData name="ROSANNA MUELLER" userId="c22fdad0-bdad-4b8f-a05f-3b13754f6205" providerId="ADAL" clId="{3A368C9E-F9C5-407D-91A5-DE2DCFF83751}" dt="2022-04-01T15:31:10.890" v="2308" actId="1076"/>
          <ac:spMkLst>
            <pc:docMk/>
            <pc:sldMk cId="1529039594" sldId="276"/>
            <ac:spMk id="7" creationId="{6FC1E9E4-E9D7-4B08-845E-8A4F2FCEC88B}"/>
          </ac:spMkLst>
        </pc:spChg>
        <pc:spChg chg="add del">
          <ac:chgData name="ROSANNA MUELLER" userId="c22fdad0-bdad-4b8f-a05f-3b13754f6205" providerId="ADAL" clId="{3A368C9E-F9C5-407D-91A5-DE2DCFF83751}" dt="2022-04-01T15:22:48.919" v="2261" actId="26606"/>
          <ac:spMkLst>
            <pc:docMk/>
            <pc:sldMk cId="1529039594" sldId="276"/>
            <ac:spMk id="10" creationId="{2B566528-1B12-4246-9431-5C2D7D081168}"/>
          </ac:spMkLst>
        </pc:spChg>
        <pc:spChg chg="add del mod">
          <ac:chgData name="ROSANNA MUELLER" userId="c22fdad0-bdad-4b8f-a05f-3b13754f6205" providerId="ADAL" clId="{3A368C9E-F9C5-407D-91A5-DE2DCFF83751}" dt="2022-04-01T16:04:18.690" v="2588"/>
          <ac:spMkLst>
            <pc:docMk/>
            <pc:sldMk cId="1529039594" sldId="276"/>
            <ac:spMk id="15" creationId="{B910E091-A7E7-4EC5-B47D-3FEC65229AEC}"/>
          </ac:spMkLst>
        </pc:spChg>
        <pc:grpChg chg="add del">
          <ac:chgData name="ROSANNA MUELLER" userId="c22fdad0-bdad-4b8f-a05f-3b13754f6205" providerId="ADAL" clId="{3A368C9E-F9C5-407D-91A5-DE2DCFF83751}" dt="2022-04-01T15:22:48.919" v="2261" actId="26606"/>
          <ac:grpSpMkLst>
            <pc:docMk/>
            <pc:sldMk cId="1529039594" sldId="276"/>
            <ac:grpSpMk id="12" creationId="{828A5161-06F1-46CF-8AD7-844680A59E13}"/>
          </ac:grpSpMkLst>
        </pc:grpChg>
        <pc:grpChg chg="add del">
          <ac:chgData name="ROSANNA MUELLER" userId="c22fdad0-bdad-4b8f-a05f-3b13754f6205" providerId="ADAL" clId="{3A368C9E-F9C5-407D-91A5-DE2DCFF83751}" dt="2022-04-01T15:22:48.919" v="2261" actId="26606"/>
          <ac:grpSpMkLst>
            <pc:docMk/>
            <pc:sldMk cId="1529039594" sldId="276"/>
            <ac:grpSpMk id="16" creationId="{5995D10D-E9C9-47DB-AE7E-801FEF38F5C9}"/>
          </ac:grpSpMkLst>
        </pc:grpChg>
        <pc:picChg chg="add mod">
          <ac:chgData name="ROSANNA MUELLER" userId="c22fdad0-bdad-4b8f-a05f-3b13754f6205" providerId="ADAL" clId="{3A368C9E-F9C5-407D-91A5-DE2DCFF83751}" dt="2022-04-01T16:04:24.642" v="2597" actId="1036"/>
          <ac:picMkLst>
            <pc:docMk/>
            <pc:sldMk cId="1529039594" sldId="276"/>
            <ac:picMk id="5" creationId="{CB450778-EB79-4F5D-BE70-F76AA650BC30}"/>
          </ac:picMkLst>
        </pc:picChg>
      </pc:sldChg>
      <pc:sldChg chg="modSp new mod ord">
        <pc:chgData name="ROSANNA MUELLER" userId="c22fdad0-bdad-4b8f-a05f-3b13754f6205" providerId="ADAL" clId="{3A368C9E-F9C5-407D-91A5-DE2DCFF83751}" dt="2022-04-04T15:33:23.570" v="3804" actId="14100"/>
        <pc:sldMkLst>
          <pc:docMk/>
          <pc:sldMk cId="2075986461" sldId="277"/>
        </pc:sldMkLst>
        <pc:spChg chg="mod">
          <ac:chgData name="ROSANNA MUELLER" userId="c22fdad0-bdad-4b8f-a05f-3b13754f6205" providerId="ADAL" clId="{3A368C9E-F9C5-407D-91A5-DE2DCFF83751}" dt="2022-04-01T15:53:49.629" v="2513" actId="20577"/>
          <ac:spMkLst>
            <pc:docMk/>
            <pc:sldMk cId="2075986461" sldId="277"/>
            <ac:spMk id="2" creationId="{559361ED-0E3B-4127-B766-DCBB31C87B55}"/>
          </ac:spMkLst>
        </pc:spChg>
        <pc:spChg chg="mod">
          <ac:chgData name="ROSANNA MUELLER" userId="c22fdad0-bdad-4b8f-a05f-3b13754f6205" providerId="ADAL" clId="{3A368C9E-F9C5-407D-91A5-DE2DCFF83751}" dt="2022-04-04T15:33:23.570" v="3804" actId="14100"/>
          <ac:spMkLst>
            <pc:docMk/>
            <pc:sldMk cId="2075986461" sldId="277"/>
            <ac:spMk id="3" creationId="{8D968320-419D-43F6-949D-9291CBA7DE9B}"/>
          </ac:spMkLst>
        </pc:spChg>
      </pc:sldChg>
      <pc:sldChg chg="addSp delSp modSp new mod setBg">
        <pc:chgData name="ROSANNA MUELLER" userId="c22fdad0-bdad-4b8f-a05f-3b13754f6205" providerId="ADAL" clId="{3A368C9E-F9C5-407D-91A5-DE2DCFF83751}" dt="2022-04-01T17:20:16.287" v="3759" actId="20577"/>
        <pc:sldMkLst>
          <pc:docMk/>
          <pc:sldMk cId="786774732" sldId="278"/>
        </pc:sldMkLst>
        <pc:spChg chg="mod">
          <ac:chgData name="ROSANNA MUELLER" userId="c22fdad0-bdad-4b8f-a05f-3b13754f6205" providerId="ADAL" clId="{3A368C9E-F9C5-407D-91A5-DE2DCFF83751}" dt="2022-04-01T16:01:46.005" v="2563" actId="26606"/>
          <ac:spMkLst>
            <pc:docMk/>
            <pc:sldMk cId="786774732" sldId="278"/>
            <ac:spMk id="2" creationId="{F665FA0D-5DBA-4326-987F-DD082F0EABFA}"/>
          </ac:spMkLst>
        </pc:spChg>
        <pc:spChg chg="add del mod">
          <ac:chgData name="ROSANNA MUELLER" userId="c22fdad0-bdad-4b8f-a05f-3b13754f6205" providerId="ADAL" clId="{3A368C9E-F9C5-407D-91A5-DE2DCFF83751}" dt="2022-04-01T17:20:16.287" v="3759" actId="20577"/>
          <ac:spMkLst>
            <pc:docMk/>
            <pc:sldMk cId="786774732" sldId="278"/>
            <ac:spMk id="3" creationId="{5BD9F92A-9BFB-45BC-A55A-2C987F8797C7}"/>
          </ac:spMkLst>
        </pc:spChg>
        <pc:spChg chg="add mod">
          <ac:chgData name="ROSANNA MUELLER" userId="c22fdad0-bdad-4b8f-a05f-3b13754f6205" providerId="ADAL" clId="{3A368C9E-F9C5-407D-91A5-DE2DCFF83751}" dt="2022-04-01T16:08:51.850" v="2709" actId="20577"/>
          <ac:spMkLst>
            <pc:docMk/>
            <pc:sldMk cId="786774732" sldId="278"/>
            <ac:spMk id="6" creationId="{0884ED83-B03F-4BE4-9767-43612CFF813C}"/>
          </ac:spMkLst>
        </pc:spChg>
        <pc:graphicFrameChg chg="add del">
          <ac:chgData name="ROSANNA MUELLER" userId="c22fdad0-bdad-4b8f-a05f-3b13754f6205" providerId="ADAL" clId="{3A368C9E-F9C5-407D-91A5-DE2DCFF83751}" dt="2022-04-01T17:04:29.202" v="3639" actId="26606"/>
          <ac:graphicFrameMkLst>
            <pc:docMk/>
            <pc:sldMk cId="786774732" sldId="278"/>
            <ac:graphicFrameMk id="8" creationId="{BAE2ED4C-4E4B-38F6-BEBF-CC559DD0FE38}"/>
          </ac:graphicFrameMkLst>
        </pc:graphicFrameChg>
        <pc:picChg chg="add mod">
          <ac:chgData name="ROSANNA MUELLER" userId="c22fdad0-bdad-4b8f-a05f-3b13754f6205" providerId="ADAL" clId="{3A368C9E-F9C5-407D-91A5-DE2DCFF83751}" dt="2022-04-01T17:15:34.236" v="3745" actId="1076"/>
          <ac:picMkLst>
            <pc:docMk/>
            <pc:sldMk cId="786774732" sldId="278"/>
            <ac:picMk id="4" creationId="{2B8019B2-7EF0-4071-AE93-A3AFD124B0DE}"/>
          </ac:picMkLst>
        </pc:picChg>
      </pc:sldChg>
      <pc:sldChg chg="addSp delSp modSp add mod ord setBg">
        <pc:chgData name="ROSANNA MUELLER" userId="c22fdad0-bdad-4b8f-a05f-3b13754f6205" providerId="ADAL" clId="{3A368C9E-F9C5-407D-91A5-DE2DCFF83751}" dt="2022-04-01T17:12:17.156" v="3691"/>
        <pc:sldMkLst>
          <pc:docMk/>
          <pc:sldMk cId="1884210043" sldId="279"/>
        </pc:sldMkLst>
        <pc:spChg chg="mod">
          <ac:chgData name="ROSANNA MUELLER" userId="c22fdad0-bdad-4b8f-a05f-3b13754f6205" providerId="ADAL" clId="{3A368C9E-F9C5-407D-91A5-DE2DCFF83751}" dt="2022-04-01T17:00:12.537" v="3559" actId="26606"/>
          <ac:spMkLst>
            <pc:docMk/>
            <pc:sldMk cId="1884210043" sldId="279"/>
            <ac:spMk id="2" creationId="{F665FA0D-5DBA-4326-987F-DD082F0EABFA}"/>
          </ac:spMkLst>
        </pc:spChg>
        <pc:spChg chg="mod ord">
          <ac:chgData name="ROSANNA MUELLER" userId="c22fdad0-bdad-4b8f-a05f-3b13754f6205" providerId="ADAL" clId="{3A368C9E-F9C5-407D-91A5-DE2DCFF83751}" dt="2022-04-01T17:00:12.537" v="3559" actId="26606"/>
          <ac:spMkLst>
            <pc:docMk/>
            <pc:sldMk cId="1884210043" sldId="279"/>
            <ac:spMk id="3" creationId="{5BD9F92A-9BFB-45BC-A55A-2C987F8797C7}"/>
          </ac:spMkLst>
        </pc:spChg>
        <pc:spChg chg="add del">
          <ac:chgData name="ROSANNA MUELLER" userId="c22fdad0-bdad-4b8f-a05f-3b13754f6205" providerId="ADAL" clId="{3A368C9E-F9C5-407D-91A5-DE2DCFF83751}" dt="2022-04-01T17:00:06.212" v="3556" actId="26606"/>
          <ac:spMkLst>
            <pc:docMk/>
            <pc:sldMk cId="1884210043" sldId="279"/>
            <ac:spMk id="14" creationId="{2B566528-1B12-4246-9431-5C2D7D081168}"/>
          </ac:spMkLst>
        </pc:spChg>
        <pc:spChg chg="add del">
          <ac:chgData name="ROSANNA MUELLER" userId="c22fdad0-bdad-4b8f-a05f-3b13754f6205" providerId="ADAL" clId="{3A368C9E-F9C5-407D-91A5-DE2DCFF83751}" dt="2022-04-01T17:00:12.530" v="3558" actId="26606"/>
          <ac:spMkLst>
            <pc:docMk/>
            <pc:sldMk cId="1884210043" sldId="279"/>
            <ac:spMk id="19" creationId="{2B566528-1B12-4246-9431-5C2D7D081168}"/>
          </ac:spMkLst>
        </pc:spChg>
        <pc:grpChg chg="add del">
          <ac:chgData name="ROSANNA MUELLER" userId="c22fdad0-bdad-4b8f-a05f-3b13754f6205" providerId="ADAL" clId="{3A368C9E-F9C5-407D-91A5-DE2DCFF83751}" dt="2022-04-01T17:00:06.212" v="3556" actId="26606"/>
          <ac:grpSpMkLst>
            <pc:docMk/>
            <pc:sldMk cId="1884210043" sldId="279"/>
            <ac:grpSpMk id="11" creationId="{828A5161-06F1-46CF-8AD7-844680A59E13}"/>
          </ac:grpSpMkLst>
        </pc:grpChg>
        <pc:grpChg chg="add del">
          <ac:chgData name="ROSANNA MUELLER" userId="c22fdad0-bdad-4b8f-a05f-3b13754f6205" providerId="ADAL" clId="{3A368C9E-F9C5-407D-91A5-DE2DCFF83751}" dt="2022-04-01T17:00:06.212" v="3556" actId="26606"/>
          <ac:grpSpMkLst>
            <pc:docMk/>
            <pc:sldMk cId="1884210043" sldId="279"/>
            <ac:grpSpMk id="15" creationId="{5995D10D-E9C9-47DB-AE7E-801FEF38F5C9}"/>
          </ac:grpSpMkLst>
        </pc:grpChg>
        <pc:grpChg chg="add del">
          <ac:chgData name="ROSANNA MUELLER" userId="c22fdad0-bdad-4b8f-a05f-3b13754f6205" providerId="ADAL" clId="{3A368C9E-F9C5-407D-91A5-DE2DCFF83751}" dt="2022-04-01T17:00:12.530" v="3558" actId="26606"/>
          <ac:grpSpMkLst>
            <pc:docMk/>
            <pc:sldMk cId="1884210043" sldId="279"/>
            <ac:grpSpMk id="20" creationId="{287F69AB-2350-44E3-9076-00265B93F313}"/>
          </ac:grpSpMkLst>
        </pc:grpChg>
        <pc:grpChg chg="add del">
          <ac:chgData name="ROSANNA MUELLER" userId="c22fdad0-bdad-4b8f-a05f-3b13754f6205" providerId="ADAL" clId="{3A368C9E-F9C5-407D-91A5-DE2DCFF83751}" dt="2022-04-01T17:00:12.530" v="3558" actId="26606"/>
          <ac:grpSpMkLst>
            <pc:docMk/>
            <pc:sldMk cId="1884210043" sldId="279"/>
            <ac:grpSpMk id="23" creationId="{3EA7D759-6BEF-4CBD-A325-BCFA77832B3F}"/>
          </ac:grpSpMkLst>
        </pc:grpChg>
        <pc:picChg chg="add mod modCrop">
          <ac:chgData name="ROSANNA MUELLER" userId="c22fdad0-bdad-4b8f-a05f-3b13754f6205" providerId="ADAL" clId="{3A368C9E-F9C5-407D-91A5-DE2DCFF83751}" dt="2022-04-01T17:00:23.744" v="3560" actId="14100"/>
          <ac:picMkLst>
            <pc:docMk/>
            <pc:sldMk cId="1884210043" sldId="279"/>
            <ac:picMk id="4" creationId="{0127107D-CAF8-4F5D-8EC6-A25383229397}"/>
          </ac:picMkLst>
        </pc:picChg>
        <pc:picChg chg="add del mod">
          <ac:chgData name="ROSANNA MUELLER" userId="c22fdad0-bdad-4b8f-a05f-3b13754f6205" providerId="ADAL" clId="{3A368C9E-F9C5-407D-91A5-DE2DCFF83751}" dt="2022-04-01T16:18:25.465" v="2874" actId="478"/>
          <ac:picMkLst>
            <pc:docMk/>
            <pc:sldMk cId="1884210043" sldId="279"/>
            <ac:picMk id="2050" creationId="{E706B519-49DE-4AE5-AFA8-00C887B9B50F}"/>
          </ac:picMkLst>
        </pc:picChg>
        <pc:cxnChg chg="add del">
          <ac:chgData name="ROSANNA MUELLER" userId="c22fdad0-bdad-4b8f-a05f-3b13754f6205" providerId="ADAL" clId="{3A368C9E-F9C5-407D-91A5-DE2DCFF83751}" dt="2022-04-01T17:00:04.253" v="3554" actId="26606"/>
          <ac:cxnSpMkLst>
            <pc:docMk/>
            <pc:sldMk cId="1884210043" sldId="279"/>
            <ac:cxnSpMk id="9" creationId="{A7F400EE-A8A5-48AF-B4D6-291B52C6F0B0}"/>
          </ac:cxnSpMkLst>
        </pc:cxnChg>
        <pc:cxnChg chg="add">
          <ac:chgData name="ROSANNA MUELLER" userId="c22fdad0-bdad-4b8f-a05f-3b13754f6205" providerId="ADAL" clId="{3A368C9E-F9C5-407D-91A5-DE2DCFF83751}" dt="2022-04-01T17:00:12.537" v="3559" actId="26606"/>
          <ac:cxnSpMkLst>
            <pc:docMk/>
            <pc:sldMk cId="1884210043" sldId="279"/>
            <ac:cxnSpMk id="27" creationId="{39B7FDC9-F0CE-43A7-9F2A-83DD09DC3453}"/>
          </ac:cxnSpMkLst>
        </pc:cxnChg>
      </pc:sldChg>
      <pc:sldChg chg="add del">
        <pc:chgData name="ROSANNA MUELLER" userId="c22fdad0-bdad-4b8f-a05f-3b13754f6205" providerId="ADAL" clId="{3A368C9E-F9C5-407D-91A5-DE2DCFF83751}" dt="2022-04-01T16:00:36.883" v="2554"/>
        <pc:sldMkLst>
          <pc:docMk/>
          <pc:sldMk cId="2704342333" sldId="279"/>
        </pc:sldMkLst>
      </pc:sldChg>
      <pc:sldChg chg="add del">
        <pc:chgData name="ROSANNA MUELLER" userId="c22fdad0-bdad-4b8f-a05f-3b13754f6205" providerId="ADAL" clId="{3A368C9E-F9C5-407D-91A5-DE2DCFF83751}" dt="2022-04-01T16:19:58.104" v="2892" actId="2696"/>
        <pc:sldMkLst>
          <pc:docMk/>
          <pc:sldMk cId="3899315223" sldId="280"/>
        </pc:sldMkLst>
      </pc:sldChg>
      <pc:sldChg chg="addSp delSp modSp new del mod">
        <pc:chgData name="ROSANNA MUELLER" userId="c22fdad0-bdad-4b8f-a05f-3b13754f6205" providerId="ADAL" clId="{3A368C9E-F9C5-407D-91A5-DE2DCFF83751}" dt="2022-04-01T17:07:59.644" v="3667" actId="47"/>
        <pc:sldMkLst>
          <pc:docMk/>
          <pc:sldMk cId="1111892435" sldId="281"/>
        </pc:sldMkLst>
        <pc:spChg chg="mod">
          <ac:chgData name="ROSANNA MUELLER" userId="c22fdad0-bdad-4b8f-a05f-3b13754f6205" providerId="ADAL" clId="{3A368C9E-F9C5-407D-91A5-DE2DCFF83751}" dt="2022-04-01T16:19:50.234" v="2891" actId="790"/>
          <ac:spMkLst>
            <pc:docMk/>
            <pc:sldMk cId="1111892435" sldId="281"/>
            <ac:spMk id="2" creationId="{CF137E68-DCB0-4852-9230-44634B76AB8F}"/>
          </ac:spMkLst>
        </pc:spChg>
        <pc:spChg chg="mod">
          <ac:chgData name="ROSANNA MUELLER" userId="c22fdad0-bdad-4b8f-a05f-3b13754f6205" providerId="ADAL" clId="{3A368C9E-F9C5-407D-91A5-DE2DCFF83751}" dt="2022-04-01T16:39:55.948" v="3407" actId="948"/>
          <ac:spMkLst>
            <pc:docMk/>
            <pc:sldMk cId="1111892435" sldId="281"/>
            <ac:spMk id="3" creationId="{95A807F4-9EF8-4A72-810E-C7F6BF33BB79}"/>
          </ac:spMkLst>
        </pc:spChg>
        <pc:spChg chg="add mod">
          <ac:chgData name="ROSANNA MUELLER" userId="c22fdad0-bdad-4b8f-a05f-3b13754f6205" providerId="ADAL" clId="{3A368C9E-F9C5-407D-91A5-DE2DCFF83751}" dt="2022-04-01T16:39:21.967" v="3399" actId="20577"/>
          <ac:spMkLst>
            <pc:docMk/>
            <pc:sldMk cId="1111892435" sldId="281"/>
            <ac:spMk id="6" creationId="{12115B25-8860-45B7-879C-957CF7060A75}"/>
          </ac:spMkLst>
        </pc:spChg>
        <pc:spChg chg="add mod">
          <ac:chgData name="ROSANNA MUELLER" userId="c22fdad0-bdad-4b8f-a05f-3b13754f6205" providerId="ADAL" clId="{3A368C9E-F9C5-407D-91A5-DE2DCFF83751}" dt="2022-04-01T16:40:07.406" v="3410" actId="1076"/>
          <ac:spMkLst>
            <pc:docMk/>
            <pc:sldMk cId="1111892435" sldId="281"/>
            <ac:spMk id="7" creationId="{25318C26-727F-4722-8AE2-D3784A7BF69D}"/>
          </ac:spMkLst>
        </pc:spChg>
        <pc:picChg chg="add del mod">
          <ac:chgData name="ROSANNA MUELLER" userId="c22fdad0-bdad-4b8f-a05f-3b13754f6205" providerId="ADAL" clId="{3A368C9E-F9C5-407D-91A5-DE2DCFF83751}" dt="2022-04-01T17:02:54.685" v="3579" actId="478"/>
          <ac:picMkLst>
            <pc:docMk/>
            <pc:sldMk cId="1111892435" sldId="281"/>
            <ac:picMk id="8" creationId="{1C0A7763-DBD4-45B9-B24E-23174715ED2C}"/>
          </ac:picMkLst>
        </pc:picChg>
        <pc:picChg chg="add del mod">
          <ac:chgData name="ROSANNA MUELLER" userId="c22fdad0-bdad-4b8f-a05f-3b13754f6205" providerId="ADAL" clId="{3A368C9E-F9C5-407D-91A5-DE2DCFF83751}" dt="2022-04-01T16:31:27.949" v="3176"/>
          <ac:picMkLst>
            <pc:docMk/>
            <pc:sldMk cId="1111892435" sldId="281"/>
            <ac:picMk id="3074" creationId="{33814FFD-0238-4979-9922-C6C1EB96453E}"/>
          </ac:picMkLst>
        </pc:picChg>
        <pc:picChg chg="add mod">
          <ac:chgData name="ROSANNA MUELLER" userId="c22fdad0-bdad-4b8f-a05f-3b13754f6205" providerId="ADAL" clId="{3A368C9E-F9C5-407D-91A5-DE2DCFF83751}" dt="2022-04-01T16:40:01.579" v="3408" actId="1076"/>
          <ac:picMkLst>
            <pc:docMk/>
            <pc:sldMk cId="1111892435" sldId="281"/>
            <ac:picMk id="3076" creationId="{4C882818-1066-4E0A-990A-798D69914BC8}"/>
          </ac:picMkLst>
        </pc:picChg>
      </pc:sldChg>
      <pc:sldChg chg="addSp delSp modSp add mod setBg">
        <pc:chgData name="ROSANNA MUELLER" userId="c22fdad0-bdad-4b8f-a05f-3b13754f6205" providerId="ADAL" clId="{3A368C9E-F9C5-407D-91A5-DE2DCFF83751}" dt="2022-04-01T17:25:56.216" v="3796" actId="2085"/>
        <pc:sldMkLst>
          <pc:docMk/>
          <pc:sldMk cId="1513942434" sldId="282"/>
        </pc:sldMkLst>
        <pc:spChg chg="mod">
          <ac:chgData name="ROSANNA MUELLER" userId="c22fdad0-bdad-4b8f-a05f-3b13754f6205" providerId="ADAL" clId="{3A368C9E-F9C5-407D-91A5-DE2DCFF83751}" dt="2022-04-01T16:59:36.633" v="3551" actId="26606"/>
          <ac:spMkLst>
            <pc:docMk/>
            <pc:sldMk cId="1513942434" sldId="282"/>
            <ac:spMk id="2" creationId="{CF137E68-DCB0-4852-9230-44634B76AB8F}"/>
          </ac:spMkLst>
        </pc:spChg>
        <pc:spChg chg="mod ord">
          <ac:chgData name="ROSANNA MUELLER" userId="c22fdad0-bdad-4b8f-a05f-3b13754f6205" providerId="ADAL" clId="{3A368C9E-F9C5-407D-91A5-DE2DCFF83751}" dt="2022-04-01T17:13:57.739" v="3702" actId="790"/>
          <ac:spMkLst>
            <pc:docMk/>
            <pc:sldMk cId="1513942434" sldId="282"/>
            <ac:spMk id="3" creationId="{95A807F4-9EF8-4A72-810E-C7F6BF33BB79}"/>
          </ac:spMkLst>
        </pc:spChg>
        <pc:spChg chg="add del">
          <ac:chgData name="ROSANNA MUELLER" userId="c22fdad0-bdad-4b8f-a05f-3b13754f6205" providerId="ADAL" clId="{3A368C9E-F9C5-407D-91A5-DE2DCFF83751}" dt="2022-04-01T16:57:00.373" v="3541" actId="26606"/>
          <ac:spMkLst>
            <pc:docMk/>
            <pc:sldMk cId="1513942434" sldId="282"/>
            <ac:spMk id="71" creationId="{3CD9DF72-87A3-404E-A828-84CBF11A8303}"/>
          </ac:spMkLst>
        </pc:spChg>
        <pc:spChg chg="add del">
          <ac:chgData name="ROSANNA MUELLER" userId="c22fdad0-bdad-4b8f-a05f-3b13754f6205" providerId="ADAL" clId="{3A368C9E-F9C5-407D-91A5-DE2DCFF83751}" dt="2022-04-01T16:59:05.443" v="3547" actId="26606"/>
          <ac:spMkLst>
            <pc:docMk/>
            <pc:sldMk cId="1513942434" sldId="282"/>
            <ac:spMk id="74" creationId="{79BB35BC-D5C2-4C8B-A22A-A71E6191913B}"/>
          </ac:spMkLst>
        </pc:spChg>
        <pc:spChg chg="add del">
          <ac:chgData name="ROSANNA MUELLER" userId="c22fdad0-bdad-4b8f-a05f-3b13754f6205" providerId="ADAL" clId="{3A368C9E-F9C5-407D-91A5-DE2DCFF83751}" dt="2022-04-01T16:59:21.467" v="3549" actId="26606"/>
          <ac:spMkLst>
            <pc:docMk/>
            <pc:sldMk cId="1513942434" sldId="282"/>
            <ac:spMk id="76" creationId="{D1EA859B-E555-4109-94F3-6700E046E008}"/>
          </ac:spMkLst>
        </pc:spChg>
        <pc:spChg chg="add del">
          <ac:chgData name="ROSANNA MUELLER" userId="c22fdad0-bdad-4b8f-a05f-3b13754f6205" providerId="ADAL" clId="{3A368C9E-F9C5-407D-91A5-DE2DCFF83751}" dt="2022-04-01T16:59:36.642" v="3552" actId="26606"/>
          <ac:spMkLst>
            <pc:docMk/>
            <pc:sldMk cId="1513942434" sldId="282"/>
            <ac:spMk id="4100" creationId="{04812C46-200A-4DEB-A05E-3ED6C68C2387}"/>
          </ac:spMkLst>
        </pc:spChg>
        <pc:spChg chg="add del">
          <ac:chgData name="ROSANNA MUELLER" userId="c22fdad0-bdad-4b8f-a05f-3b13754f6205" providerId="ADAL" clId="{3A368C9E-F9C5-407D-91A5-DE2DCFF83751}" dt="2022-04-01T16:59:36.642" v="3552" actId="26606"/>
          <ac:spMkLst>
            <pc:docMk/>
            <pc:sldMk cId="1513942434" sldId="282"/>
            <ac:spMk id="4101" creationId="{D1EA859B-E555-4109-94F3-6700E046E008}"/>
          </ac:spMkLst>
        </pc:spChg>
        <pc:spChg chg="add del">
          <ac:chgData name="ROSANNA MUELLER" userId="c22fdad0-bdad-4b8f-a05f-3b13754f6205" providerId="ADAL" clId="{3A368C9E-F9C5-407D-91A5-DE2DCFF83751}" dt="2022-04-01T16:59:21.467" v="3549" actId="26606"/>
          <ac:spMkLst>
            <pc:docMk/>
            <pc:sldMk cId="1513942434" sldId="282"/>
            <ac:spMk id="4103" creationId="{04812C46-200A-4DEB-A05E-3ED6C68C2387}"/>
          </ac:spMkLst>
        </pc:spChg>
        <pc:spChg chg="add">
          <ac:chgData name="ROSANNA MUELLER" userId="c22fdad0-bdad-4b8f-a05f-3b13754f6205" providerId="ADAL" clId="{3A368C9E-F9C5-407D-91A5-DE2DCFF83751}" dt="2022-04-01T16:59:36.642" v="3552" actId="26606"/>
          <ac:spMkLst>
            <pc:docMk/>
            <pc:sldMk cId="1513942434" sldId="282"/>
            <ac:spMk id="4107" creationId="{04812C46-200A-4DEB-A05E-3ED6C68C2387}"/>
          </ac:spMkLst>
        </pc:spChg>
        <pc:spChg chg="add">
          <ac:chgData name="ROSANNA MUELLER" userId="c22fdad0-bdad-4b8f-a05f-3b13754f6205" providerId="ADAL" clId="{3A368C9E-F9C5-407D-91A5-DE2DCFF83751}" dt="2022-04-01T16:59:36.642" v="3552" actId="26606"/>
          <ac:spMkLst>
            <pc:docMk/>
            <pc:sldMk cId="1513942434" sldId="282"/>
            <ac:spMk id="4108" creationId="{D1EA859B-E555-4109-94F3-6700E046E008}"/>
          </ac:spMkLst>
        </pc:spChg>
        <pc:picChg chg="add mod ord">
          <ac:chgData name="ROSANNA MUELLER" userId="c22fdad0-bdad-4b8f-a05f-3b13754f6205" providerId="ADAL" clId="{3A368C9E-F9C5-407D-91A5-DE2DCFF83751}" dt="2022-04-01T17:25:56.216" v="3796" actId="2085"/>
          <ac:picMkLst>
            <pc:docMk/>
            <pc:sldMk cId="1513942434" sldId="282"/>
            <ac:picMk id="4" creationId="{B56FF714-A31F-4D7E-8C75-4BEDF5D337E1}"/>
          </ac:picMkLst>
        </pc:picChg>
        <pc:picChg chg="del">
          <ac:chgData name="ROSANNA MUELLER" userId="c22fdad0-bdad-4b8f-a05f-3b13754f6205" providerId="ADAL" clId="{3A368C9E-F9C5-407D-91A5-DE2DCFF83751}" dt="2022-04-01T16:33:15.184" v="3242" actId="478"/>
          <ac:picMkLst>
            <pc:docMk/>
            <pc:sldMk cId="1513942434" sldId="282"/>
            <ac:picMk id="3076" creationId="{4C882818-1066-4E0A-990A-798D69914BC8}"/>
          </ac:picMkLst>
        </pc:picChg>
        <pc:picChg chg="add del mod ord">
          <ac:chgData name="ROSANNA MUELLER" userId="c22fdad0-bdad-4b8f-a05f-3b13754f6205" providerId="ADAL" clId="{3A368C9E-F9C5-407D-91A5-DE2DCFF83751}" dt="2022-04-01T16:58:56.428" v="3544" actId="478"/>
          <ac:picMkLst>
            <pc:docMk/>
            <pc:sldMk cId="1513942434" sldId="282"/>
            <ac:picMk id="4098" creationId="{BB69E566-9533-4B4A-96EF-501E928DB9A8}"/>
          </ac:picMkLst>
        </pc:picChg>
        <pc:cxnChg chg="add del">
          <ac:chgData name="ROSANNA MUELLER" userId="c22fdad0-bdad-4b8f-a05f-3b13754f6205" providerId="ADAL" clId="{3A368C9E-F9C5-407D-91A5-DE2DCFF83751}" dt="2022-04-01T16:57:00.373" v="3541" actId="26606"/>
          <ac:cxnSpMkLst>
            <pc:docMk/>
            <pc:sldMk cId="1513942434" sldId="282"/>
            <ac:cxnSpMk id="73" creationId="{20E3A342-4D61-4E3F-AF90-1AB42AEB96CC}"/>
          </ac:cxnSpMkLst>
        </pc:cxnChg>
        <pc:cxnChg chg="add del">
          <ac:chgData name="ROSANNA MUELLER" userId="c22fdad0-bdad-4b8f-a05f-3b13754f6205" providerId="ADAL" clId="{3A368C9E-F9C5-407D-91A5-DE2DCFF83751}" dt="2022-04-01T16:59:36.633" v="3551" actId="26606"/>
          <ac:cxnSpMkLst>
            <pc:docMk/>
            <pc:sldMk cId="1513942434" sldId="282"/>
            <ac:cxnSpMk id="4105" creationId="{A7F400EE-A8A5-48AF-B4D6-291B52C6F0B0}"/>
          </ac:cxnSpMkLst>
        </pc:cxnChg>
      </pc:sldChg>
      <pc:sldChg chg="new del">
        <pc:chgData name="ROSANNA MUELLER" userId="c22fdad0-bdad-4b8f-a05f-3b13754f6205" providerId="ADAL" clId="{3A368C9E-F9C5-407D-91A5-DE2DCFF83751}" dt="2022-04-01T17:01:34.003" v="3565" actId="47"/>
        <pc:sldMkLst>
          <pc:docMk/>
          <pc:sldMk cId="12099309" sldId="283"/>
        </pc:sldMkLst>
      </pc:sldChg>
      <pc:sldChg chg="addSp delSp modSp add mod setBg">
        <pc:chgData name="ROSANNA MUELLER" userId="c22fdad0-bdad-4b8f-a05f-3b13754f6205" providerId="ADAL" clId="{3A368C9E-F9C5-407D-91A5-DE2DCFF83751}" dt="2022-04-01T17:13:16.861" v="3699" actId="14100"/>
        <pc:sldMkLst>
          <pc:docMk/>
          <pc:sldMk cId="1058601433" sldId="284"/>
        </pc:sldMkLst>
        <pc:spChg chg="mod">
          <ac:chgData name="ROSANNA MUELLER" userId="c22fdad0-bdad-4b8f-a05f-3b13754f6205" providerId="ADAL" clId="{3A368C9E-F9C5-407D-91A5-DE2DCFF83751}" dt="2022-04-01T17:03:48.969" v="3636" actId="26606"/>
          <ac:spMkLst>
            <pc:docMk/>
            <pc:sldMk cId="1058601433" sldId="284"/>
            <ac:spMk id="2" creationId="{CF137E68-DCB0-4852-9230-44634B76AB8F}"/>
          </ac:spMkLst>
        </pc:spChg>
        <pc:spChg chg="mod">
          <ac:chgData name="ROSANNA MUELLER" userId="c22fdad0-bdad-4b8f-a05f-3b13754f6205" providerId="ADAL" clId="{3A368C9E-F9C5-407D-91A5-DE2DCFF83751}" dt="2022-04-01T17:13:16.861" v="3699" actId="14100"/>
          <ac:spMkLst>
            <pc:docMk/>
            <pc:sldMk cId="1058601433" sldId="284"/>
            <ac:spMk id="3" creationId="{95A807F4-9EF8-4A72-810E-C7F6BF33BB79}"/>
          </ac:spMkLst>
        </pc:spChg>
        <pc:spChg chg="del">
          <ac:chgData name="ROSANNA MUELLER" userId="c22fdad0-bdad-4b8f-a05f-3b13754f6205" providerId="ADAL" clId="{3A368C9E-F9C5-407D-91A5-DE2DCFF83751}" dt="2022-04-01T17:01:47.552" v="3569" actId="478"/>
          <ac:spMkLst>
            <pc:docMk/>
            <pc:sldMk cId="1058601433" sldId="284"/>
            <ac:spMk id="6" creationId="{12115B25-8860-45B7-879C-957CF7060A75}"/>
          </ac:spMkLst>
        </pc:spChg>
        <pc:spChg chg="del">
          <ac:chgData name="ROSANNA MUELLER" userId="c22fdad0-bdad-4b8f-a05f-3b13754f6205" providerId="ADAL" clId="{3A368C9E-F9C5-407D-91A5-DE2DCFF83751}" dt="2022-04-01T17:01:39.120" v="3567" actId="478"/>
          <ac:spMkLst>
            <pc:docMk/>
            <pc:sldMk cId="1058601433" sldId="284"/>
            <ac:spMk id="7" creationId="{25318C26-727F-4722-8AE2-D3784A7BF69D}"/>
          </ac:spMkLst>
        </pc:spChg>
        <pc:spChg chg="add del">
          <ac:chgData name="ROSANNA MUELLER" userId="c22fdad0-bdad-4b8f-a05f-3b13754f6205" providerId="ADAL" clId="{3A368C9E-F9C5-407D-91A5-DE2DCFF83751}" dt="2022-04-01T17:02:00.314" v="3571" actId="26606"/>
          <ac:spMkLst>
            <pc:docMk/>
            <pc:sldMk cId="1058601433" sldId="284"/>
            <ac:spMk id="13" creationId="{04812C46-200A-4DEB-A05E-3ED6C68C2387}"/>
          </ac:spMkLst>
        </pc:spChg>
        <pc:spChg chg="add del">
          <ac:chgData name="ROSANNA MUELLER" userId="c22fdad0-bdad-4b8f-a05f-3b13754f6205" providerId="ADAL" clId="{3A368C9E-F9C5-407D-91A5-DE2DCFF83751}" dt="2022-04-01T17:02:00.314" v="3571" actId="26606"/>
          <ac:spMkLst>
            <pc:docMk/>
            <pc:sldMk cId="1058601433" sldId="284"/>
            <ac:spMk id="15" creationId="{D1EA859B-E555-4109-94F3-6700E046E008}"/>
          </ac:spMkLst>
        </pc:spChg>
        <pc:spChg chg="add del">
          <ac:chgData name="ROSANNA MUELLER" userId="c22fdad0-bdad-4b8f-a05f-3b13754f6205" providerId="ADAL" clId="{3A368C9E-F9C5-407D-91A5-DE2DCFF83751}" dt="2022-04-01T17:03:48.969" v="3636" actId="26606"/>
          <ac:spMkLst>
            <pc:docMk/>
            <pc:sldMk cId="1058601433" sldId="284"/>
            <ac:spMk id="17" creationId="{04812C46-200A-4DEB-A05E-3ED6C68C2387}"/>
          </ac:spMkLst>
        </pc:spChg>
        <pc:spChg chg="add del">
          <ac:chgData name="ROSANNA MUELLER" userId="c22fdad0-bdad-4b8f-a05f-3b13754f6205" providerId="ADAL" clId="{3A368C9E-F9C5-407D-91A5-DE2DCFF83751}" dt="2022-04-01T17:03:48.969" v="3636" actId="26606"/>
          <ac:spMkLst>
            <pc:docMk/>
            <pc:sldMk cId="1058601433" sldId="284"/>
            <ac:spMk id="18" creationId="{D1EA859B-E555-4109-94F3-6700E046E008}"/>
          </ac:spMkLst>
        </pc:spChg>
        <pc:spChg chg="add del">
          <ac:chgData name="ROSANNA MUELLER" userId="c22fdad0-bdad-4b8f-a05f-3b13754f6205" providerId="ADAL" clId="{3A368C9E-F9C5-407D-91A5-DE2DCFF83751}" dt="2022-04-01T17:03:40.587" v="3633" actId="26606"/>
          <ac:spMkLst>
            <pc:docMk/>
            <pc:sldMk cId="1058601433" sldId="284"/>
            <ac:spMk id="23" creationId="{04812C46-200A-4DEB-A05E-3ED6C68C2387}"/>
          </ac:spMkLst>
        </pc:spChg>
        <pc:spChg chg="add del">
          <ac:chgData name="ROSANNA MUELLER" userId="c22fdad0-bdad-4b8f-a05f-3b13754f6205" providerId="ADAL" clId="{3A368C9E-F9C5-407D-91A5-DE2DCFF83751}" dt="2022-04-01T17:03:40.587" v="3633" actId="26606"/>
          <ac:spMkLst>
            <pc:docMk/>
            <pc:sldMk cId="1058601433" sldId="284"/>
            <ac:spMk id="25" creationId="{D1EA859B-E555-4109-94F3-6700E046E008}"/>
          </ac:spMkLst>
        </pc:spChg>
        <pc:spChg chg="add del">
          <ac:chgData name="ROSANNA MUELLER" userId="c22fdad0-bdad-4b8f-a05f-3b13754f6205" providerId="ADAL" clId="{3A368C9E-F9C5-407D-91A5-DE2DCFF83751}" dt="2022-04-01T17:03:48.953" v="3635" actId="26606"/>
          <ac:spMkLst>
            <pc:docMk/>
            <pc:sldMk cId="1058601433" sldId="284"/>
            <ac:spMk id="27" creationId="{3CD9DF72-87A3-404E-A828-84CBF11A8303}"/>
          </ac:spMkLst>
        </pc:spChg>
        <pc:spChg chg="add">
          <ac:chgData name="ROSANNA MUELLER" userId="c22fdad0-bdad-4b8f-a05f-3b13754f6205" providerId="ADAL" clId="{3A368C9E-F9C5-407D-91A5-DE2DCFF83751}" dt="2022-04-01T17:03:48.969" v="3636" actId="26606"/>
          <ac:spMkLst>
            <pc:docMk/>
            <pc:sldMk cId="1058601433" sldId="284"/>
            <ac:spMk id="29" creationId="{829A1E2C-5AC8-40FC-99E9-832069D39792}"/>
          </ac:spMkLst>
        </pc:spChg>
        <pc:spChg chg="add">
          <ac:chgData name="ROSANNA MUELLER" userId="c22fdad0-bdad-4b8f-a05f-3b13754f6205" providerId="ADAL" clId="{3A368C9E-F9C5-407D-91A5-DE2DCFF83751}" dt="2022-04-01T17:03:48.969" v="3636" actId="26606"/>
          <ac:spMkLst>
            <pc:docMk/>
            <pc:sldMk cId="1058601433" sldId="284"/>
            <ac:spMk id="30" creationId="{8181FC64-B306-4821-98E2-780662EFC486}"/>
          </ac:spMkLst>
        </pc:spChg>
        <pc:spChg chg="add">
          <ac:chgData name="ROSANNA MUELLER" userId="c22fdad0-bdad-4b8f-a05f-3b13754f6205" providerId="ADAL" clId="{3A368C9E-F9C5-407D-91A5-DE2DCFF83751}" dt="2022-04-01T17:03:48.969" v="3636" actId="26606"/>
          <ac:spMkLst>
            <pc:docMk/>
            <pc:sldMk cId="1058601433" sldId="284"/>
            <ac:spMk id="31" creationId="{5871FC61-DD4E-47D4-81FD-8A7E7D12B371}"/>
          </ac:spMkLst>
        </pc:spChg>
        <pc:spChg chg="add">
          <ac:chgData name="ROSANNA MUELLER" userId="c22fdad0-bdad-4b8f-a05f-3b13754f6205" providerId="ADAL" clId="{3A368C9E-F9C5-407D-91A5-DE2DCFF83751}" dt="2022-04-01T17:03:48.969" v="3636" actId="26606"/>
          <ac:spMkLst>
            <pc:docMk/>
            <pc:sldMk cId="1058601433" sldId="284"/>
            <ac:spMk id="32" creationId="{F9EC3F91-A75C-4F74-867E-E4C28C13546B}"/>
          </ac:spMkLst>
        </pc:spChg>
        <pc:picChg chg="mod ord">
          <ac:chgData name="ROSANNA MUELLER" userId="c22fdad0-bdad-4b8f-a05f-3b13754f6205" providerId="ADAL" clId="{3A368C9E-F9C5-407D-91A5-DE2DCFF83751}" dt="2022-04-01T17:03:48.969" v="3636" actId="26606"/>
          <ac:picMkLst>
            <pc:docMk/>
            <pc:sldMk cId="1058601433" sldId="284"/>
            <ac:picMk id="8" creationId="{1C0A7763-DBD4-45B9-B24E-23174715ED2C}"/>
          </ac:picMkLst>
        </pc:picChg>
        <pc:picChg chg="del">
          <ac:chgData name="ROSANNA MUELLER" userId="c22fdad0-bdad-4b8f-a05f-3b13754f6205" providerId="ADAL" clId="{3A368C9E-F9C5-407D-91A5-DE2DCFF83751}" dt="2022-04-01T17:01:37.393" v="3566" actId="478"/>
          <ac:picMkLst>
            <pc:docMk/>
            <pc:sldMk cId="1058601433" sldId="284"/>
            <ac:picMk id="3076" creationId="{4C882818-1066-4E0A-990A-798D69914BC8}"/>
          </ac:picMkLst>
        </pc:picChg>
        <pc:cxnChg chg="add del">
          <ac:chgData name="ROSANNA MUELLER" userId="c22fdad0-bdad-4b8f-a05f-3b13754f6205" providerId="ADAL" clId="{3A368C9E-F9C5-407D-91A5-DE2DCFF83751}" dt="2022-04-01T17:03:48.953" v="3635" actId="26606"/>
          <ac:cxnSpMkLst>
            <pc:docMk/>
            <pc:sldMk cId="1058601433" sldId="284"/>
            <ac:cxnSpMk id="28" creationId="{20E3A342-4D61-4E3F-AF90-1AB42AEB96CC}"/>
          </ac:cxnSpMkLst>
        </pc:cxnChg>
      </pc:sldChg>
      <pc:sldChg chg="add">
        <pc:chgData name="ROSANNA MUELLER" userId="c22fdad0-bdad-4b8f-a05f-3b13754f6205" providerId="ADAL" clId="{3A368C9E-F9C5-407D-91A5-DE2DCFF83751}" dt="2022-04-01T17:07:27.841" v="3653"/>
        <pc:sldMkLst>
          <pc:docMk/>
          <pc:sldMk cId="3610282314" sldId="285"/>
        </pc:sldMkLst>
      </pc:sldChg>
      <pc:sldChg chg="delSp modSp new mod">
        <pc:chgData name="ROSANNA MUELLER" userId="c22fdad0-bdad-4b8f-a05f-3b13754f6205" providerId="ADAL" clId="{3A368C9E-F9C5-407D-91A5-DE2DCFF83751}" dt="2022-04-01T17:07:45.908" v="3665" actId="1076"/>
        <pc:sldMkLst>
          <pc:docMk/>
          <pc:sldMk cId="1047437023" sldId="286"/>
        </pc:sldMkLst>
        <pc:spChg chg="mod">
          <ac:chgData name="ROSANNA MUELLER" userId="c22fdad0-bdad-4b8f-a05f-3b13754f6205" providerId="ADAL" clId="{3A368C9E-F9C5-407D-91A5-DE2DCFF83751}" dt="2022-04-01T17:07:45.908" v="3665" actId="1076"/>
          <ac:spMkLst>
            <pc:docMk/>
            <pc:sldMk cId="1047437023" sldId="286"/>
            <ac:spMk id="2" creationId="{59963DE6-C5CC-4C54-B849-BE79C2DABFDB}"/>
          </ac:spMkLst>
        </pc:spChg>
        <pc:spChg chg="del">
          <ac:chgData name="ROSANNA MUELLER" userId="c22fdad0-bdad-4b8f-a05f-3b13754f6205" providerId="ADAL" clId="{3A368C9E-F9C5-407D-91A5-DE2DCFF83751}" dt="2022-04-01T17:07:43.192" v="3664" actId="478"/>
          <ac:spMkLst>
            <pc:docMk/>
            <pc:sldMk cId="1047437023" sldId="286"/>
            <ac:spMk id="3" creationId="{CDD528AB-4CB6-4F40-8A7B-26CB3ABF1020}"/>
          </ac:spMkLst>
        </pc:spChg>
      </pc:sldChg>
      <pc:sldChg chg="add">
        <pc:chgData name="ROSANNA MUELLER" userId="c22fdad0-bdad-4b8f-a05f-3b13754f6205" providerId="ADAL" clId="{3A368C9E-F9C5-407D-91A5-DE2DCFF83751}" dt="2022-04-01T17:07:55.555" v="3666"/>
        <pc:sldMkLst>
          <pc:docMk/>
          <pc:sldMk cId="3469089291" sldId="287"/>
        </pc:sldMkLst>
      </pc:sldChg>
      <pc:sldChg chg="addSp modSp new del">
        <pc:chgData name="ROSANNA MUELLER" userId="c22fdad0-bdad-4b8f-a05f-3b13754f6205" providerId="ADAL" clId="{3A368C9E-F9C5-407D-91A5-DE2DCFF83751}" dt="2022-04-01T17:12:41.014" v="3692" actId="2696"/>
        <pc:sldMkLst>
          <pc:docMk/>
          <pc:sldMk cId="936608507" sldId="288"/>
        </pc:sldMkLst>
        <pc:picChg chg="add mod">
          <ac:chgData name="ROSANNA MUELLER" userId="c22fdad0-bdad-4b8f-a05f-3b13754f6205" providerId="ADAL" clId="{3A368C9E-F9C5-407D-91A5-DE2DCFF83751}" dt="2022-04-01T17:09:47.078" v="3670" actId="14100"/>
          <ac:picMkLst>
            <pc:docMk/>
            <pc:sldMk cId="936608507" sldId="288"/>
            <ac:picMk id="7170" creationId="{DCA27317-D56C-496A-B2E7-2047BBA52652}"/>
          </ac:picMkLst>
        </pc:picChg>
      </pc:sldChg>
      <pc:sldChg chg="addSp delSp modSp add mod setBg setClrOvrMap delDesignElem">
        <pc:chgData name="ROSANNA MUELLER" userId="c22fdad0-bdad-4b8f-a05f-3b13754f6205" providerId="ADAL" clId="{3A368C9E-F9C5-407D-91A5-DE2DCFF83751}" dt="2022-04-01T17:25:19.389" v="3794" actId="208"/>
        <pc:sldMkLst>
          <pc:docMk/>
          <pc:sldMk cId="2356760573" sldId="289"/>
        </pc:sldMkLst>
        <pc:spChg chg="mod">
          <ac:chgData name="ROSANNA MUELLER" userId="c22fdad0-bdad-4b8f-a05f-3b13754f6205" providerId="ADAL" clId="{3A368C9E-F9C5-407D-91A5-DE2DCFF83751}" dt="2022-04-01T17:25:19.389" v="3794" actId="208"/>
          <ac:spMkLst>
            <pc:docMk/>
            <pc:sldMk cId="2356760573" sldId="289"/>
            <ac:spMk id="2" creationId="{F665FA0D-5DBA-4326-987F-DD082F0EABFA}"/>
          </ac:spMkLst>
        </pc:spChg>
        <pc:spChg chg="mod">
          <ac:chgData name="ROSANNA MUELLER" userId="c22fdad0-bdad-4b8f-a05f-3b13754f6205" providerId="ADAL" clId="{3A368C9E-F9C5-407D-91A5-DE2DCFF83751}" dt="2022-04-01T17:13:40.283" v="3700" actId="403"/>
          <ac:spMkLst>
            <pc:docMk/>
            <pc:sldMk cId="2356760573" sldId="289"/>
            <ac:spMk id="3" creationId="{5BD9F92A-9BFB-45BC-A55A-2C987F8797C7}"/>
          </ac:spMkLst>
        </pc:spChg>
        <pc:spChg chg="add del">
          <ac:chgData name="ROSANNA MUELLER" userId="c22fdad0-bdad-4b8f-a05f-3b13754f6205" providerId="ADAL" clId="{3A368C9E-F9C5-407D-91A5-DE2DCFF83751}" dt="2022-04-01T17:10:42.576" v="3680" actId="26606"/>
          <ac:spMkLst>
            <pc:docMk/>
            <pc:sldMk cId="2356760573" sldId="289"/>
            <ac:spMk id="11" creationId="{3CD9DF72-87A3-404E-A828-84CBF11A8303}"/>
          </ac:spMkLst>
        </pc:spChg>
        <pc:spChg chg="add del">
          <ac:chgData name="ROSANNA MUELLER" userId="c22fdad0-bdad-4b8f-a05f-3b13754f6205" providerId="ADAL" clId="{3A368C9E-F9C5-407D-91A5-DE2DCFF83751}" dt="2022-04-01T17:10:49.337" v="3682" actId="26606"/>
          <ac:spMkLst>
            <pc:docMk/>
            <pc:sldMk cId="2356760573" sldId="289"/>
            <ac:spMk id="15" creationId="{5E39A796-BE83-48B1-B33F-35C4A32AAB57}"/>
          </ac:spMkLst>
        </pc:spChg>
        <pc:spChg chg="add del">
          <ac:chgData name="ROSANNA MUELLER" userId="c22fdad0-bdad-4b8f-a05f-3b13754f6205" providerId="ADAL" clId="{3A368C9E-F9C5-407D-91A5-DE2DCFF83751}" dt="2022-04-01T17:10:49.337" v="3682" actId="26606"/>
          <ac:spMkLst>
            <pc:docMk/>
            <pc:sldMk cId="2356760573" sldId="289"/>
            <ac:spMk id="16" creationId="{72F84B47-E267-4194-8194-831DB7B5547F}"/>
          </ac:spMkLst>
        </pc:spChg>
        <pc:spChg chg="add del">
          <ac:chgData name="ROSANNA MUELLER" userId="c22fdad0-bdad-4b8f-a05f-3b13754f6205" providerId="ADAL" clId="{3A368C9E-F9C5-407D-91A5-DE2DCFF83751}" dt="2022-04-01T17:11:31.789" v="3686" actId="26606"/>
          <ac:spMkLst>
            <pc:docMk/>
            <pc:sldMk cId="2356760573" sldId="289"/>
            <ac:spMk id="17" creationId="{7D20183A-0B1D-4A1F-89B1-ADBEDBC6E54E}"/>
          </ac:spMkLst>
        </pc:spChg>
        <pc:spChg chg="add del">
          <ac:chgData name="ROSANNA MUELLER" userId="c22fdad0-bdad-4b8f-a05f-3b13754f6205" providerId="ADAL" clId="{3A368C9E-F9C5-407D-91A5-DE2DCFF83751}" dt="2022-04-01T17:10:52.730" v="3684" actId="26606"/>
          <ac:spMkLst>
            <pc:docMk/>
            <pc:sldMk cId="2356760573" sldId="289"/>
            <ac:spMk id="18" creationId="{C5E6CFF1-2F42-4E10-9A97-F116F46F53FE}"/>
          </ac:spMkLst>
        </pc:spChg>
        <pc:spChg chg="add del">
          <ac:chgData name="ROSANNA MUELLER" userId="c22fdad0-bdad-4b8f-a05f-3b13754f6205" providerId="ADAL" clId="{3A368C9E-F9C5-407D-91A5-DE2DCFF83751}" dt="2022-04-01T17:11:31.789" v="3686" actId="26606"/>
          <ac:spMkLst>
            <pc:docMk/>
            <pc:sldMk cId="2356760573" sldId="289"/>
            <ac:spMk id="21" creationId="{B5FA7C47-B7C1-4D2E-AB49-ED23BA34BA83}"/>
          </ac:spMkLst>
        </pc:spChg>
        <pc:spChg chg="add del">
          <ac:chgData name="ROSANNA MUELLER" userId="c22fdad0-bdad-4b8f-a05f-3b13754f6205" providerId="ADAL" clId="{3A368C9E-F9C5-407D-91A5-DE2DCFF83751}" dt="2022-04-01T17:11:31.789" v="3686" actId="26606"/>
          <ac:spMkLst>
            <pc:docMk/>
            <pc:sldMk cId="2356760573" sldId="289"/>
            <ac:spMk id="22" creationId="{596EE156-ABF1-4329-A6BA-03B4254E0877}"/>
          </ac:spMkLst>
        </pc:spChg>
        <pc:spChg chg="add del">
          <ac:chgData name="ROSANNA MUELLER" userId="c22fdad0-bdad-4b8f-a05f-3b13754f6205" providerId="ADAL" clId="{3A368C9E-F9C5-407D-91A5-DE2DCFF83751}" dt="2022-04-01T17:11:31.789" v="3686" actId="26606"/>
          <ac:spMkLst>
            <pc:docMk/>
            <pc:sldMk cId="2356760573" sldId="289"/>
            <ac:spMk id="23" creationId="{19B9933F-AAB3-444A-8BB5-9CA194A8BC63}"/>
          </ac:spMkLst>
        </pc:spChg>
        <pc:spChg chg="add del">
          <ac:chgData name="ROSANNA MUELLER" userId="c22fdad0-bdad-4b8f-a05f-3b13754f6205" providerId="ADAL" clId="{3A368C9E-F9C5-407D-91A5-DE2DCFF83751}" dt="2022-04-01T17:11:31.789" v="3686" actId="26606"/>
          <ac:spMkLst>
            <pc:docMk/>
            <pc:sldMk cId="2356760573" sldId="289"/>
            <ac:spMk id="24" creationId="{131031D3-26CD-4214-A9A4-5857EFA15A0C}"/>
          </ac:spMkLst>
        </pc:spChg>
        <pc:spChg chg="add del">
          <ac:chgData name="ROSANNA MUELLER" userId="c22fdad0-bdad-4b8f-a05f-3b13754f6205" providerId="ADAL" clId="{3A368C9E-F9C5-407D-91A5-DE2DCFF83751}" dt="2022-04-01T17:11:39.519" v="3688" actId="26606"/>
          <ac:spMkLst>
            <pc:docMk/>
            <pc:sldMk cId="2356760573" sldId="289"/>
            <ac:spMk id="26" creationId="{86C7B4A1-154A-4DF0-AC46-F88D75A2E0FD}"/>
          </ac:spMkLst>
        </pc:spChg>
        <pc:spChg chg="add">
          <ac:chgData name="ROSANNA MUELLER" userId="c22fdad0-bdad-4b8f-a05f-3b13754f6205" providerId="ADAL" clId="{3A368C9E-F9C5-407D-91A5-DE2DCFF83751}" dt="2022-04-01T17:11:39.538" v="3689" actId="26606"/>
          <ac:spMkLst>
            <pc:docMk/>
            <pc:sldMk cId="2356760573" sldId="289"/>
            <ac:spMk id="28" creationId="{743AA782-23D1-4521-8CAD-47662984AA08}"/>
          </ac:spMkLst>
        </pc:spChg>
        <pc:spChg chg="add">
          <ac:chgData name="ROSANNA MUELLER" userId="c22fdad0-bdad-4b8f-a05f-3b13754f6205" providerId="ADAL" clId="{3A368C9E-F9C5-407D-91A5-DE2DCFF83751}" dt="2022-04-01T17:11:39.538" v="3689" actId="26606"/>
          <ac:spMkLst>
            <pc:docMk/>
            <pc:sldMk cId="2356760573" sldId="289"/>
            <ac:spMk id="29" creationId="{71877DBC-BB60-40F0-AC93-2ACDBAAE60CE}"/>
          </ac:spMkLst>
        </pc:spChg>
        <pc:picChg chg="del">
          <ac:chgData name="ROSANNA MUELLER" userId="c22fdad0-bdad-4b8f-a05f-3b13754f6205" providerId="ADAL" clId="{3A368C9E-F9C5-407D-91A5-DE2DCFF83751}" dt="2022-04-01T17:09:54.959" v="3673" actId="478"/>
          <ac:picMkLst>
            <pc:docMk/>
            <pc:sldMk cId="2356760573" sldId="289"/>
            <ac:picMk id="4" creationId="{0127107D-CAF8-4F5D-8EC6-A25383229397}"/>
          </ac:picMkLst>
        </pc:picChg>
        <pc:picChg chg="add mod ord">
          <ac:chgData name="ROSANNA MUELLER" userId="c22fdad0-bdad-4b8f-a05f-3b13754f6205" providerId="ADAL" clId="{3A368C9E-F9C5-407D-91A5-DE2DCFF83751}" dt="2022-04-01T17:11:39.538" v="3689" actId="26606"/>
          <ac:picMkLst>
            <pc:docMk/>
            <pc:sldMk cId="2356760573" sldId="289"/>
            <ac:picMk id="6" creationId="{3DE99E56-FA0B-4900-A342-DBD31CE4056C}"/>
          </ac:picMkLst>
        </pc:picChg>
        <pc:cxnChg chg="add del">
          <ac:chgData name="ROSANNA MUELLER" userId="c22fdad0-bdad-4b8f-a05f-3b13754f6205" providerId="ADAL" clId="{3A368C9E-F9C5-407D-91A5-DE2DCFF83751}" dt="2022-04-01T17:10:42.576" v="3680" actId="26606"/>
          <ac:cxnSpMkLst>
            <pc:docMk/>
            <pc:sldMk cId="2356760573" sldId="289"/>
            <ac:cxnSpMk id="13" creationId="{20E3A342-4D61-4E3F-AF90-1AB42AEB96CC}"/>
          </ac:cxnSpMkLst>
        </pc:cxnChg>
        <pc:cxnChg chg="add del">
          <ac:chgData name="ROSANNA MUELLER" userId="c22fdad0-bdad-4b8f-a05f-3b13754f6205" providerId="ADAL" clId="{3A368C9E-F9C5-407D-91A5-DE2DCFF83751}" dt="2022-04-01T17:10:52.730" v="3684" actId="26606"/>
          <ac:cxnSpMkLst>
            <pc:docMk/>
            <pc:sldMk cId="2356760573" sldId="289"/>
            <ac:cxnSpMk id="19" creationId="{67182200-4859-4C8D-BCBB-55B245C28BA3}"/>
          </ac:cxnSpMkLst>
        </pc:cxnChg>
        <pc:cxnChg chg="del">
          <ac:chgData name="ROSANNA MUELLER" userId="c22fdad0-bdad-4b8f-a05f-3b13754f6205" providerId="ADAL" clId="{3A368C9E-F9C5-407D-91A5-DE2DCFF83751}" dt="2022-04-01T17:09:51.785" v="3672"/>
          <ac:cxnSpMkLst>
            <pc:docMk/>
            <pc:sldMk cId="2356760573" sldId="289"/>
            <ac:cxnSpMk id="27" creationId="{39B7FDC9-F0CE-43A7-9F2A-83DD09DC3453}"/>
          </ac:cxnSpMkLst>
        </pc:cxnChg>
      </pc:sldChg>
      <pc:sldChg chg="delSp add del setBg delDesignElem">
        <pc:chgData name="ROSANNA MUELLER" userId="c22fdad0-bdad-4b8f-a05f-3b13754f6205" providerId="ADAL" clId="{3A368C9E-F9C5-407D-91A5-DE2DCFF83751}" dt="2022-04-01T17:23:26.478" v="3762" actId="47"/>
        <pc:sldMkLst>
          <pc:docMk/>
          <pc:sldMk cId="132863147" sldId="290"/>
        </pc:sldMkLst>
        <pc:spChg chg="del">
          <ac:chgData name="ROSANNA MUELLER" userId="c22fdad0-bdad-4b8f-a05f-3b13754f6205" providerId="ADAL" clId="{3A368C9E-F9C5-407D-91A5-DE2DCFF83751}" dt="2022-04-01T17:23:19.504" v="3761"/>
          <ac:spMkLst>
            <pc:docMk/>
            <pc:sldMk cId="132863147" sldId="290"/>
            <ac:spMk id="4107" creationId="{04812C46-200A-4DEB-A05E-3ED6C68C2387}"/>
          </ac:spMkLst>
        </pc:spChg>
        <pc:spChg chg="del">
          <ac:chgData name="ROSANNA MUELLER" userId="c22fdad0-bdad-4b8f-a05f-3b13754f6205" providerId="ADAL" clId="{3A368C9E-F9C5-407D-91A5-DE2DCFF83751}" dt="2022-04-01T17:23:19.504" v="3761"/>
          <ac:spMkLst>
            <pc:docMk/>
            <pc:sldMk cId="132863147" sldId="290"/>
            <ac:spMk id="4108" creationId="{D1EA859B-E555-4109-94F3-6700E046E008}"/>
          </ac:spMkLst>
        </pc:spChg>
      </pc:sldChg>
      <pc:sldChg chg="addSp delSp modSp add mod setBg addAnim delAnim">
        <pc:chgData name="ROSANNA MUELLER" userId="c22fdad0-bdad-4b8f-a05f-3b13754f6205" providerId="ADAL" clId="{3A368C9E-F9C5-407D-91A5-DE2DCFF83751}" dt="2022-04-01T17:24:40.885" v="3792" actId="208"/>
        <pc:sldMkLst>
          <pc:docMk/>
          <pc:sldMk cId="3952510499" sldId="290"/>
        </pc:sldMkLst>
        <pc:spChg chg="mod">
          <ac:chgData name="ROSANNA MUELLER" userId="c22fdad0-bdad-4b8f-a05f-3b13754f6205" providerId="ADAL" clId="{3A368C9E-F9C5-407D-91A5-DE2DCFF83751}" dt="2022-04-01T17:24:17.164" v="3788" actId="26606"/>
          <ac:spMkLst>
            <pc:docMk/>
            <pc:sldMk cId="3952510499" sldId="290"/>
            <ac:spMk id="2" creationId="{559361ED-0E3B-4127-B766-DCBB31C87B55}"/>
          </ac:spMkLst>
        </pc:spChg>
        <pc:spChg chg="del mod">
          <ac:chgData name="ROSANNA MUELLER" userId="c22fdad0-bdad-4b8f-a05f-3b13754f6205" providerId="ADAL" clId="{3A368C9E-F9C5-407D-91A5-DE2DCFF83751}" dt="2022-04-01T17:23:43.394" v="3781" actId="478"/>
          <ac:spMkLst>
            <pc:docMk/>
            <pc:sldMk cId="3952510499" sldId="290"/>
            <ac:spMk id="3" creationId="{8D968320-419D-43F6-949D-9291CBA7DE9B}"/>
          </ac:spMkLst>
        </pc:spChg>
        <pc:spChg chg="add del mod">
          <ac:chgData name="ROSANNA MUELLER" userId="c22fdad0-bdad-4b8f-a05f-3b13754f6205" providerId="ADAL" clId="{3A368C9E-F9C5-407D-91A5-DE2DCFF83751}" dt="2022-04-01T17:23:46.292" v="3782" actId="478"/>
          <ac:spMkLst>
            <pc:docMk/>
            <pc:sldMk cId="3952510499" sldId="290"/>
            <ac:spMk id="5" creationId="{0E692F65-A9C0-4546-903D-F9EEFD576DED}"/>
          </ac:spMkLst>
        </pc:spChg>
        <pc:picChg chg="add del">
          <ac:chgData name="ROSANNA MUELLER" userId="c22fdad0-bdad-4b8f-a05f-3b13754f6205" providerId="ADAL" clId="{3A368C9E-F9C5-407D-91A5-DE2DCFF83751}" dt="2022-04-01T17:24:17.153" v="3787" actId="26606"/>
          <ac:picMkLst>
            <pc:docMk/>
            <pc:sldMk cId="3952510499" sldId="290"/>
            <ac:picMk id="6" creationId="{40117AA0-8999-8003-BA64-A729FE311CD3}"/>
          </ac:picMkLst>
        </pc:picChg>
        <pc:picChg chg="add mod">
          <ac:chgData name="ROSANNA MUELLER" userId="c22fdad0-bdad-4b8f-a05f-3b13754f6205" providerId="ADAL" clId="{3A368C9E-F9C5-407D-91A5-DE2DCFF83751}" dt="2022-04-01T17:24:40.885" v="3792" actId="208"/>
          <ac:picMkLst>
            <pc:docMk/>
            <pc:sldMk cId="3952510499" sldId="290"/>
            <ac:picMk id="8" creationId="{CDDF6206-9C6D-4546-55FA-BD8E05ED6AD7}"/>
          </ac:picMkLst>
        </pc:picChg>
      </pc:sldChg>
      <pc:sldMasterChg chg="modSldLayout">
        <pc:chgData name="ROSANNA MUELLER" userId="c22fdad0-bdad-4b8f-a05f-3b13754f6205" providerId="ADAL" clId="{3A368C9E-F9C5-407D-91A5-DE2DCFF83751}" dt="2022-04-01T15:09:02.322" v="1928" actId="790"/>
        <pc:sldMasterMkLst>
          <pc:docMk/>
          <pc:sldMasterMk cId="3095873772" sldId="2147483648"/>
        </pc:sldMasterMkLst>
        <pc:sldLayoutChg chg="addSp delSp modSp mod">
          <pc:chgData name="ROSANNA MUELLER" userId="c22fdad0-bdad-4b8f-a05f-3b13754f6205" providerId="ADAL" clId="{3A368C9E-F9C5-407D-91A5-DE2DCFF83751}" dt="2022-04-01T15:09:02.322" v="1928" actId="790"/>
          <pc:sldLayoutMkLst>
            <pc:docMk/>
            <pc:sldMasterMk cId="3095873772" sldId="2147483648"/>
            <pc:sldLayoutMk cId="3133801301" sldId="2147483650"/>
          </pc:sldLayoutMkLst>
          <pc:spChg chg="mod">
            <ac:chgData name="ROSANNA MUELLER" userId="c22fdad0-bdad-4b8f-a05f-3b13754f6205" providerId="ADAL" clId="{3A368C9E-F9C5-407D-91A5-DE2DCFF83751}" dt="2022-04-01T15:09:02.322" v="1928" actId="790"/>
            <ac:spMkLst>
              <pc:docMk/>
              <pc:sldMasterMk cId="3095873772" sldId="2147483648"/>
              <pc:sldLayoutMk cId="3133801301" sldId="2147483650"/>
              <ac:spMk id="2" creationId="{EB8F70EF-6030-4DE5-9DE2-B8F60091D9EB}"/>
            </ac:spMkLst>
          </pc:spChg>
          <pc:spChg chg="mod">
            <ac:chgData name="ROSANNA MUELLER" userId="c22fdad0-bdad-4b8f-a05f-3b13754f6205" providerId="ADAL" clId="{3A368C9E-F9C5-407D-91A5-DE2DCFF83751}" dt="2022-04-01T15:05:41.790" v="1892" actId="1035"/>
            <ac:spMkLst>
              <pc:docMk/>
              <pc:sldMasterMk cId="3095873772" sldId="2147483648"/>
              <pc:sldLayoutMk cId="3133801301" sldId="2147483650"/>
              <ac:spMk id="3" creationId="{0ECCBC0C-E197-4EB1-8582-E6EF283E2479}"/>
            </ac:spMkLst>
          </pc:spChg>
          <pc:spChg chg="del">
            <ac:chgData name="ROSANNA MUELLER" userId="c22fdad0-bdad-4b8f-a05f-3b13754f6205" providerId="ADAL" clId="{3A368C9E-F9C5-407D-91A5-DE2DCFF83751}" dt="2022-04-01T14:31:25.526" v="588" actId="478"/>
            <ac:spMkLst>
              <pc:docMk/>
              <pc:sldMasterMk cId="3095873772" sldId="2147483648"/>
              <pc:sldLayoutMk cId="3133801301" sldId="2147483650"/>
              <ac:spMk id="4" creationId="{C44FB751-472B-4E88-8311-76CBC0521325}"/>
            </ac:spMkLst>
          </pc:spChg>
          <pc:spChg chg="del mod ord">
            <ac:chgData name="ROSANNA MUELLER" userId="c22fdad0-bdad-4b8f-a05f-3b13754f6205" providerId="ADAL" clId="{3A368C9E-F9C5-407D-91A5-DE2DCFF83751}" dt="2022-04-01T14:32:13.182" v="678" actId="478"/>
            <ac:spMkLst>
              <pc:docMk/>
              <pc:sldMasterMk cId="3095873772" sldId="2147483648"/>
              <pc:sldLayoutMk cId="3133801301" sldId="2147483650"/>
              <ac:spMk id="5" creationId="{EBB8EACC-7619-4484-8FD2-687B15F287C9}"/>
            </ac:spMkLst>
          </pc:spChg>
          <pc:spChg chg="del">
            <ac:chgData name="ROSANNA MUELLER" userId="c22fdad0-bdad-4b8f-a05f-3b13754f6205" providerId="ADAL" clId="{3A368C9E-F9C5-407D-91A5-DE2DCFF83751}" dt="2022-04-01T14:31:24.001" v="587" actId="478"/>
            <ac:spMkLst>
              <pc:docMk/>
              <pc:sldMasterMk cId="3095873772" sldId="2147483648"/>
              <pc:sldLayoutMk cId="3133801301" sldId="2147483650"/>
              <ac:spMk id="6" creationId="{A9947A6F-B1A7-4D53-808F-B8F0A6790508}"/>
            </ac:spMkLst>
          </pc:spChg>
          <pc:spChg chg="add mod">
            <ac:chgData name="ROSANNA MUELLER" userId="c22fdad0-bdad-4b8f-a05f-3b13754f6205" providerId="ADAL" clId="{3A368C9E-F9C5-407D-91A5-DE2DCFF83751}" dt="2022-04-01T14:33:11.109" v="708" actId="1037"/>
            <ac:spMkLst>
              <pc:docMk/>
              <pc:sldMasterMk cId="3095873772" sldId="2147483648"/>
              <pc:sldLayoutMk cId="3133801301" sldId="2147483650"/>
              <ac:spMk id="8" creationId="{B013AD3D-366C-4A9C-BD9C-55EC32C5F932}"/>
            </ac:spMkLst>
          </pc:spChg>
          <pc:spChg chg="add mod">
            <ac:chgData name="ROSANNA MUELLER" userId="c22fdad0-bdad-4b8f-a05f-3b13754f6205" providerId="ADAL" clId="{3A368C9E-F9C5-407D-91A5-DE2DCFF83751}" dt="2022-04-01T14:29:33.301" v="423" actId="14100"/>
            <ac:spMkLst>
              <pc:docMk/>
              <pc:sldMasterMk cId="3095873772" sldId="2147483648"/>
              <pc:sldLayoutMk cId="3133801301" sldId="2147483650"/>
              <ac:spMk id="9" creationId="{EE7BD8E5-CDE7-45AA-BEE4-C393A5B34D8F}"/>
            </ac:spMkLst>
          </pc:spChg>
          <pc:spChg chg="add mod">
            <ac:chgData name="ROSANNA MUELLER" userId="c22fdad0-bdad-4b8f-a05f-3b13754f6205" providerId="ADAL" clId="{3A368C9E-F9C5-407D-91A5-DE2DCFF83751}" dt="2022-04-01T14:33:31.719" v="722" actId="20577"/>
            <ac:spMkLst>
              <pc:docMk/>
              <pc:sldMasterMk cId="3095873772" sldId="2147483648"/>
              <pc:sldLayoutMk cId="3133801301" sldId="2147483650"/>
              <ac:spMk id="10" creationId="{AF06E2BC-ED9A-468D-B805-A24F2125FAD2}"/>
            </ac:spMkLst>
          </pc:spChg>
          <pc:picChg chg="add mod">
            <ac:chgData name="ROSANNA MUELLER" userId="c22fdad0-bdad-4b8f-a05f-3b13754f6205" providerId="ADAL" clId="{3A368C9E-F9C5-407D-91A5-DE2DCFF83751}" dt="2022-04-01T14:27:44.150" v="374" actId="1036"/>
            <ac:picMkLst>
              <pc:docMk/>
              <pc:sldMasterMk cId="3095873772" sldId="2147483648"/>
              <pc:sldLayoutMk cId="3133801301" sldId="2147483650"/>
              <ac:picMk id="7" creationId="{CE04A07D-1C54-4C41-B7C6-EA1FFBA35B08}"/>
            </ac:picMkLst>
          </pc:picChg>
        </pc:sldLayoutChg>
      </pc:sldMasterChg>
    </pc:docChg>
  </pc:docChgLst>
  <pc:docChgLst>
    <pc:chgData name="Alexis Driesen" userId="S::alexis.driesen@aln.iseg.ulisboa.pt::4e0e45ac-0080-4300-956f-da6e1d7b6d78" providerId="AD" clId="Web-{BA356C65-9407-40D9-A40A-FCFBBF8F7111}"/>
    <pc:docChg chg="modSld">
      <pc:chgData name="Alexis Driesen" userId="S::alexis.driesen@aln.iseg.ulisboa.pt::4e0e45ac-0080-4300-956f-da6e1d7b6d78" providerId="AD" clId="Web-{BA356C65-9407-40D9-A40A-FCFBBF8F7111}" dt="2021-11-08T18:30:55.694" v="0" actId="20577"/>
      <pc:docMkLst>
        <pc:docMk/>
      </pc:docMkLst>
      <pc:sldChg chg="modSp">
        <pc:chgData name="Alexis Driesen" userId="S::alexis.driesen@aln.iseg.ulisboa.pt::4e0e45ac-0080-4300-956f-da6e1d7b6d78" providerId="AD" clId="Web-{BA356C65-9407-40D9-A40A-FCFBBF8F7111}" dt="2021-11-08T18:30:55.694" v="0" actId="20577"/>
        <pc:sldMkLst>
          <pc:docMk/>
          <pc:sldMk cId="2365558892" sldId="260"/>
        </pc:sldMkLst>
        <pc:spChg chg="mod">
          <ac:chgData name="Alexis Driesen" userId="S::alexis.driesen@aln.iseg.ulisboa.pt::4e0e45ac-0080-4300-956f-da6e1d7b6d78" providerId="AD" clId="Web-{BA356C65-9407-40D9-A40A-FCFBBF8F7111}" dt="2021-11-08T18:30:55.694" v="0" actId="20577"/>
          <ac:spMkLst>
            <pc:docMk/>
            <pc:sldMk cId="2365558892" sldId="260"/>
            <ac:spMk id="5" creationId="{A437C17B-61FA-4880-A09F-6E53FB011564}"/>
          </ac:spMkLst>
        </pc:spChg>
      </pc:sldChg>
    </pc:docChg>
  </pc:docChgLst>
  <pc:docChgLst>
    <pc:chgData name="ROSANNA MUELLER" userId="c22fdad0-bdad-4b8f-a05f-3b13754f6205" providerId="ADAL" clId="{DD7B3F13-98BB-4888-B128-E11BD372CAC5}"/>
    <pc:docChg chg="undo custSel addSld delSld modSld sldOrd">
      <pc:chgData name="ROSANNA MUELLER" userId="c22fdad0-bdad-4b8f-a05f-3b13754f6205" providerId="ADAL" clId="{DD7B3F13-98BB-4888-B128-E11BD372CAC5}" dt="2022-03-30T10:03:56.960" v="713" actId="20577"/>
      <pc:docMkLst>
        <pc:docMk/>
      </pc:docMkLst>
      <pc:sldChg chg="delSp modSp mod modNotesTx">
        <pc:chgData name="ROSANNA MUELLER" userId="c22fdad0-bdad-4b8f-a05f-3b13754f6205" providerId="ADAL" clId="{DD7B3F13-98BB-4888-B128-E11BD372CAC5}" dt="2022-03-30T10:03:56.960" v="713" actId="20577"/>
        <pc:sldMkLst>
          <pc:docMk/>
          <pc:sldMk cId="2530862498" sldId="256"/>
        </pc:sldMkLst>
        <pc:spChg chg="mod">
          <ac:chgData name="ROSANNA MUELLER" userId="c22fdad0-bdad-4b8f-a05f-3b13754f6205" providerId="ADAL" clId="{DD7B3F13-98BB-4888-B128-E11BD372CAC5}" dt="2022-03-30T09:13:53.734" v="32" actId="20577"/>
          <ac:spMkLst>
            <pc:docMk/>
            <pc:sldMk cId="2530862498" sldId="256"/>
            <ac:spMk id="2" creationId="{5FD6B4C4-3B6A-497A-98A0-26375C2C9060}"/>
          </ac:spMkLst>
        </pc:spChg>
        <pc:spChg chg="mod">
          <ac:chgData name="ROSANNA MUELLER" userId="c22fdad0-bdad-4b8f-a05f-3b13754f6205" providerId="ADAL" clId="{DD7B3F13-98BB-4888-B128-E11BD372CAC5}" dt="2022-03-30T10:03:56.960" v="713" actId="20577"/>
          <ac:spMkLst>
            <pc:docMk/>
            <pc:sldMk cId="2530862498" sldId="256"/>
            <ac:spMk id="3" creationId="{0271E196-61E1-4852-8824-D8FBE886F686}"/>
          </ac:spMkLst>
        </pc:spChg>
        <pc:picChg chg="del">
          <ac:chgData name="ROSANNA MUELLER" userId="c22fdad0-bdad-4b8f-a05f-3b13754f6205" providerId="ADAL" clId="{DD7B3F13-98BB-4888-B128-E11BD372CAC5}" dt="2022-03-30T09:16:41.938" v="70"/>
          <ac:picMkLst>
            <pc:docMk/>
            <pc:sldMk cId="2530862498" sldId="256"/>
            <ac:picMk id="6" creationId="{2ADECBCB-F277-4DDA-B0BF-34E2B7334143}"/>
          </ac:picMkLst>
        </pc:picChg>
      </pc:sldChg>
      <pc:sldChg chg="addSp delSp modSp mod modNotesTx">
        <pc:chgData name="ROSANNA MUELLER" userId="c22fdad0-bdad-4b8f-a05f-3b13754f6205" providerId="ADAL" clId="{DD7B3F13-98BB-4888-B128-E11BD372CAC5}" dt="2022-03-30T10:00:36.070" v="711" actId="20577"/>
        <pc:sldMkLst>
          <pc:docMk/>
          <pc:sldMk cId="733227474" sldId="257"/>
        </pc:sldMkLst>
        <pc:spChg chg="mod">
          <ac:chgData name="ROSANNA MUELLER" userId="c22fdad0-bdad-4b8f-a05f-3b13754f6205" providerId="ADAL" clId="{DD7B3F13-98BB-4888-B128-E11BD372CAC5}" dt="2022-03-30T09:20:35.112" v="121" actId="20577"/>
          <ac:spMkLst>
            <pc:docMk/>
            <pc:sldMk cId="733227474" sldId="257"/>
            <ac:spMk id="2" creationId="{7E93AFAE-A308-431D-92CE-40586EA4A977}"/>
          </ac:spMkLst>
        </pc:spChg>
        <pc:spChg chg="mod">
          <ac:chgData name="ROSANNA MUELLER" userId="c22fdad0-bdad-4b8f-a05f-3b13754f6205" providerId="ADAL" clId="{DD7B3F13-98BB-4888-B128-E11BD372CAC5}" dt="2022-03-30T10:00:36.070" v="711" actId="20577"/>
          <ac:spMkLst>
            <pc:docMk/>
            <pc:sldMk cId="733227474" sldId="257"/>
            <ac:spMk id="3" creationId="{F92E5D92-0D95-4BFC-B0FF-0F88459FEE9A}"/>
          </ac:spMkLst>
        </pc:spChg>
        <pc:spChg chg="add del mod">
          <ac:chgData name="ROSANNA MUELLER" userId="c22fdad0-bdad-4b8f-a05f-3b13754f6205" providerId="ADAL" clId="{DD7B3F13-98BB-4888-B128-E11BD372CAC5}" dt="2022-03-30T09:16:16.404" v="68"/>
          <ac:spMkLst>
            <pc:docMk/>
            <pc:sldMk cId="733227474" sldId="257"/>
            <ac:spMk id="8" creationId="{2A2EEC92-BDDC-474C-91BE-F5E5F81DCC40}"/>
          </ac:spMkLst>
        </pc:spChg>
      </pc:sldChg>
      <pc:sldChg chg="modSp del mod modNotesTx">
        <pc:chgData name="ROSANNA MUELLER" userId="c22fdad0-bdad-4b8f-a05f-3b13754f6205" providerId="ADAL" clId="{DD7B3F13-98BB-4888-B128-E11BD372CAC5}" dt="2022-03-30T09:38:23.793" v="155" actId="2696"/>
        <pc:sldMkLst>
          <pc:docMk/>
          <pc:sldMk cId="843235389" sldId="258"/>
        </pc:sldMkLst>
        <pc:spChg chg="mod">
          <ac:chgData name="ROSANNA MUELLER" userId="c22fdad0-bdad-4b8f-a05f-3b13754f6205" providerId="ADAL" clId="{DD7B3F13-98BB-4888-B128-E11BD372CAC5}" dt="2022-03-30T09:37:15.060" v="136" actId="20577"/>
          <ac:spMkLst>
            <pc:docMk/>
            <pc:sldMk cId="843235389" sldId="258"/>
            <ac:spMk id="2" creationId="{7E93AFAE-A308-431D-92CE-40586EA4A977}"/>
          </ac:spMkLst>
        </pc:spChg>
        <pc:spChg chg="mod">
          <ac:chgData name="ROSANNA MUELLER" userId="c22fdad0-bdad-4b8f-a05f-3b13754f6205" providerId="ADAL" clId="{DD7B3F13-98BB-4888-B128-E11BD372CAC5}" dt="2022-03-30T09:37:13.264" v="135" actId="20577"/>
          <ac:spMkLst>
            <pc:docMk/>
            <pc:sldMk cId="843235389" sldId="258"/>
            <ac:spMk id="3" creationId="{F92E5D92-0D95-4BFC-B0FF-0F88459FEE9A}"/>
          </ac:spMkLst>
        </pc:spChg>
      </pc:sldChg>
      <pc:sldChg chg="add del">
        <pc:chgData name="ROSANNA MUELLER" userId="c22fdad0-bdad-4b8f-a05f-3b13754f6205" providerId="ADAL" clId="{DD7B3F13-98BB-4888-B128-E11BD372CAC5}" dt="2022-03-30T09:59:51.040" v="691" actId="2696"/>
        <pc:sldMkLst>
          <pc:docMk/>
          <pc:sldMk cId="2088678024" sldId="258"/>
        </pc:sldMkLst>
      </pc:sldChg>
      <pc:sldChg chg="modSp del mod ord modNotesTx">
        <pc:chgData name="ROSANNA MUELLER" userId="c22fdad0-bdad-4b8f-a05f-3b13754f6205" providerId="ADAL" clId="{DD7B3F13-98BB-4888-B128-E11BD372CAC5}" dt="2022-03-30T09:59:48.652" v="690" actId="2696"/>
        <pc:sldMkLst>
          <pc:docMk/>
          <pc:sldMk cId="4107101846" sldId="259"/>
        </pc:sldMkLst>
        <pc:graphicFrameChg chg="modGraphic">
          <ac:chgData name="ROSANNA MUELLER" userId="c22fdad0-bdad-4b8f-a05f-3b13754f6205" providerId="ADAL" clId="{DD7B3F13-98BB-4888-B128-E11BD372CAC5}" dt="2022-03-30T09:37:35.902" v="143" actId="20577"/>
          <ac:graphicFrameMkLst>
            <pc:docMk/>
            <pc:sldMk cId="4107101846" sldId="259"/>
            <ac:graphicFrameMk id="8" creationId="{79782931-3CAA-4853-9BB6-8517C4AC4334}"/>
          </ac:graphicFrameMkLst>
        </pc:graphicFrameChg>
      </pc:sldChg>
      <pc:sldChg chg="del">
        <pc:chgData name="ROSANNA MUELLER" userId="c22fdad0-bdad-4b8f-a05f-3b13754f6205" providerId="ADAL" clId="{DD7B3F13-98BB-4888-B128-E11BD372CAC5}" dt="2022-03-30T09:37:42.477" v="145" actId="47"/>
        <pc:sldMkLst>
          <pc:docMk/>
          <pc:sldMk cId="2365558892" sldId="260"/>
        </pc:sldMkLst>
      </pc:sldChg>
      <pc:sldChg chg="del">
        <pc:chgData name="ROSANNA MUELLER" userId="c22fdad0-bdad-4b8f-a05f-3b13754f6205" providerId="ADAL" clId="{DD7B3F13-98BB-4888-B128-E11BD372CAC5}" dt="2022-03-30T09:37:43.716" v="146" actId="47"/>
        <pc:sldMkLst>
          <pc:docMk/>
          <pc:sldMk cId="1162690070" sldId="261"/>
        </pc:sldMkLst>
      </pc:sldChg>
      <pc:sldChg chg="del">
        <pc:chgData name="ROSANNA MUELLER" userId="c22fdad0-bdad-4b8f-a05f-3b13754f6205" providerId="ADAL" clId="{DD7B3F13-98BB-4888-B128-E11BD372CAC5}" dt="2022-03-30T09:37:44.778" v="147" actId="47"/>
        <pc:sldMkLst>
          <pc:docMk/>
          <pc:sldMk cId="2887048697" sldId="262"/>
        </pc:sldMkLst>
      </pc:sldChg>
      <pc:sldChg chg="del">
        <pc:chgData name="ROSANNA MUELLER" userId="c22fdad0-bdad-4b8f-a05f-3b13754f6205" providerId="ADAL" clId="{DD7B3F13-98BB-4888-B128-E11BD372CAC5}" dt="2022-03-30T09:37:45.729" v="148" actId="47"/>
        <pc:sldMkLst>
          <pc:docMk/>
          <pc:sldMk cId="4139289918" sldId="263"/>
        </pc:sldMkLst>
      </pc:sldChg>
      <pc:sldChg chg="del">
        <pc:chgData name="ROSANNA MUELLER" userId="c22fdad0-bdad-4b8f-a05f-3b13754f6205" providerId="ADAL" clId="{DD7B3F13-98BB-4888-B128-E11BD372CAC5}" dt="2022-03-30T09:37:09.746" v="134" actId="2696"/>
        <pc:sldMkLst>
          <pc:docMk/>
          <pc:sldMk cId="1651864707" sldId="264"/>
        </pc:sldMkLst>
      </pc:sldChg>
      <pc:sldChg chg="del">
        <pc:chgData name="ROSANNA MUELLER" userId="c22fdad0-bdad-4b8f-a05f-3b13754f6205" providerId="ADAL" clId="{DD7B3F13-98BB-4888-B128-E11BD372CAC5}" dt="2022-03-30T10:01:00.443" v="712" actId="47"/>
        <pc:sldMkLst>
          <pc:docMk/>
          <pc:sldMk cId="3150527481" sldId="266"/>
        </pc:sldMkLst>
      </pc:sldChg>
      <pc:sldChg chg="del">
        <pc:chgData name="ROSANNA MUELLER" userId="c22fdad0-bdad-4b8f-a05f-3b13754f6205" providerId="ADAL" clId="{DD7B3F13-98BB-4888-B128-E11BD372CAC5}" dt="2022-03-30T09:37:52.423" v="151" actId="47"/>
        <pc:sldMkLst>
          <pc:docMk/>
          <pc:sldMk cId="3721490800" sldId="267"/>
        </pc:sldMkLst>
      </pc:sldChg>
      <pc:sldChg chg="del">
        <pc:chgData name="ROSANNA MUELLER" userId="c22fdad0-bdad-4b8f-a05f-3b13754f6205" providerId="ADAL" clId="{DD7B3F13-98BB-4888-B128-E11BD372CAC5}" dt="2022-03-30T09:37:53.461" v="152" actId="47"/>
        <pc:sldMkLst>
          <pc:docMk/>
          <pc:sldMk cId="3307961302" sldId="268"/>
        </pc:sldMkLst>
      </pc:sldChg>
      <pc:sldChg chg="del">
        <pc:chgData name="ROSANNA MUELLER" userId="c22fdad0-bdad-4b8f-a05f-3b13754f6205" providerId="ADAL" clId="{DD7B3F13-98BB-4888-B128-E11BD372CAC5}" dt="2022-03-30T09:37:54.830" v="153" actId="47"/>
        <pc:sldMkLst>
          <pc:docMk/>
          <pc:sldMk cId="2393499293" sldId="269"/>
        </pc:sldMkLst>
      </pc:sldChg>
      <pc:sldChg chg="new del">
        <pc:chgData name="ROSANNA MUELLER" userId="c22fdad0-bdad-4b8f-a05f-3b13754f6205" providerId="ADAL" clId="{DD7B3F13-98BB-4888-B128-E11BD372CAC5}" dt="2022-03-30T09:18:01.365" v="107" actId="47"/>
        <pc:sldMkLst>
          <pc:docMk/>
          <pc:sldMk cId="681867789" sldId="271"/>
        </pc:sldMkLst>
      </pc:sldChg>
      <pc:sldChg chg="addSp modSp add mod">
        <pc:chgData name="ROSANNA MUELLER" userId="c22fdad0-bdad-4b8f-a05f-3b13754f6205" providerId="ADAL" clId="{DD7B3F13-98BB-4888-B128-E11BD372CAC5}" dt="2022-03-30T09:21:39.436" v="132" actId="1076"/>
        <pc:sldMkLst>
          <pc:docMk/>
          <pc:sldMk cId="2450788220" sldId="272"/>
        </pc:sldMkLst>
        <pc:spChg chg="mod">
          <ac:chgData name="ROSANNA MUELLER" userId="c22fdad0-bdad-4b8f-a05f-3b13754f6205" providerId="ADAL" clId="{DD7B3F13-98BB-4888-B128-E11BD372CAC5}" dt="2022-03-30T09:17:55.208" v="106" actId="115"/>
          <ac:spMkLst>
            <pc:docMk/>
            <pc:sldMk cId="2450788220" sldId="272"/>
            <ac:spMk id="9" creationId="{493605A1-699A-4C6D-BB2B-2EAC06F96977}"/>
          </ac:spMkLst>
        </pc:spChg>
        <pc:picChg chg="add mod">
          <ac:chgData name="ROSANNA MUELLER" userId="c22fdad0-bdad-4b8f-a05f-3b13754f6205" providerId="ADAL" clId="{DD7B3F13-98BB-4888-B128-E11BD372CAC5}" dt="2022-03-30T09:21:39.436" v="132" actId="1076"/>
          <ac:picMkLst>
            <pc:docMk/>
            <pc:sldMk cId="2450788220" sldId="272"/>
            <ac:picMk id="1026" creationId="{AB662336-290B-4324-9746-18659405AF89}"/>
          </ac:picMkLst>
        </pc:picChg>
      </pc:sldChg>
      <pc:sldChg chg="delSp modSp add mod">
        <pc:chgData name="ROSANNA MUELLER" userId="c22fdad0-bdad-4b8f-a05f-3b13754f6205" providerId="ADAL" clId="{DD7B3F13-98BB-4888-B128-E11BD372CAC5}" dt="2022-03-30T09:55:24.399" v="535" actId="1076"/>
        <pc:sldMkLst>
          <pc:docMk/>
          <pc:sldMk cId="2060909012" sldId="273"/>
        </pc:sldMkLst>
        <pc:spChg chg="mod">
          <ac:chgData name="ROSANNA MUELLER" userId="c22fdad0-bdad-4b8f-a05f-3b13754f6205" providerId="ADAL" clId="{DD7B3F13-98BB-4888-B128-E11BD372CAC5}" dt="2022-03-30T09:52:47.316" v="499" actId="1076"/>
          <ac:spMkLst>
            <pc:docMk/>
            <pc:sldMk cId="2060909012" sldId="273"/>
            <ac:spMk id="2" creationId="{7E93AFAE-A308-431D-92CE-40586EA4A977}"/>
          </ac:spMkLst>
        </pc:spChg>
        <pc:spChg chg="del mod">
          <ac:chgData name="ROSANNA MUELLER" userId="c22fdad0-bdad-4b8f-a05f-3b13754f6205" providerId="ADAL" clId="{DD7B3F13-98BB-4888-B128-E11BD372CAC5}" dt="2022-03-30T09:42:18.785" v="190"/>
          <ac:spMkLst>
            <pc:docMk/>
            <pc:sldMk cId="2060909012" sldId="273"/>
            <ac:spMk id="9" creationId="{8BF9F9AC-EAC9-46AF-BEA4-AA134FBD51AC}"/>
          </ac:spMkLst>
        </pc:spChg>
        <pc:graphicFrameChg chg="mod modGraphic">
          <ac:chgData name="ROSANNA MUELLER" userId="c22fdad0-bdad-4b8f-a05f-3b13754f6205" providerId="ADAL" clId="{DD7B3F13-98BB-4888-B128-E11BD372CAC5}" dt="2022-03-30T09:55:24.399" v="535" actId="1076"/>
          <ac:graphicFrameMkLst>
            <pc:docMk/>
            <pc:sldMk cId="2060909012" sldId="273"/>
            <ac:graphicFrameMk id="8" creationId="{79782931-3CAA-4853-9BB6-8517C4AC4334}"/>
          </ac:graphicFrameMkLst>
        </pc:graphicFrameChg>
        <pc:picChg chg="mod modCrop">
          <ac:chgData name="ROSANNA MUELLER" userId="c22fdad0-bdad-4b8f-a05f-3b13754f6205" providerId="ADAL" clId="{DD7B3F13-98BB-4888-B128-E11BD372CAC5}" dt="2022-03-30T09:53:00.853" v="501" actId="732"/>
          <ac:picMkLst>
            <pc:docMk/>
            <pc:sldMk cId="2060909012" sldId="273"/>
            <ac:picMk id="6" creationId="{E76DCF95-6430-4D6E-BFAB-957A76A751F7}"/>
          </ac:picMkLst>
        </pc:picChg>
      </pc:sldChg>
    </pc:docChg>
  </pc:docChgLst>
  <pc:docChgLst>
    <pc:chgData name="ROSANNA MUELLER" userId="c22fdad0-bdad-4b8f-a05f-3b13754f6205" providerId="ADAL" clId="{EF02BC69-6E90-4AAA-9A0C-4CFEBEF7212B}"/>
    <pc:docChg chg="undo custSel modSld">
      <pc:chgData name="ROSANNA MUELLER" userId="c22fdad0-bdad-4b8f-a05f-3b13754f6205" providerId="ADAL" clId="{EF02BC69-6E90-4AAA-9A0C-4CFEBEF7212B}" dt="2022-05-06T13:48:59.935" v="138" actId="20577"/>
      <pc:docMkLst>
        <pc:docMk/>
      </pc:docMkLst>
      <pc:sldChg chg="modSp mod">
        <pc:chgData name="ROSANNA MUELLER" userId="c22fdad0-bdad-4b8f-a05f-3b13754f6205" providerId="ADAL" clId="{EF02BC69-6E90-4AAA-9A0C-4CFEBEF7212B}" dt="2022-05-06T13:41:57.413" v="50" actId="1037"/>
        <pc:sldMkLst>
          <pc:docMk/>
          <pc:sldMk cId="4100529170" sldId="291"/>
        </pc:sldMkLst>
        <pc:spChg chg="mod">
          <ac:chgData name="ROSANNA MUELLER" userId="c22fdad0-bdad-4b8f-a05f-3b13754f6205" providerId="ADAL" clId="{EF02BC69-6E90-4AAA-9A0C-4CFEBEF7212B}" dt="2022-05-05T17:24:23.448" v="9" actId="1076"/>
          <ac:spMkLst>
            <pc:docMk/>
            <pc:sldMk cId="4100529170" sldId="291"/>
            <ac:spMk id="2" creationId="{10BA81D7-25B6-4AE2-89BB-7355B838F8F3}"/>
          </ac:spMkLst>
        </pc:spChg>
        <pc:spChg chg="mod">
          <ac:chgData name="ROSANNA MUELLER" userId="c22fdad0-bdad-4b8f-a05f-3b13754f6205" providerId="ADAL" clId="{EF02BC69-6E90-4AAA-9A0C-4CFEBEF7212B}" dt="2022-05-06T13:41:57.413" v="50" actId="1037"/>
          <ac:spMkLst>
            <pc:docMk/>
            <pc:sldMk cId="4100529170" sldId="291"/>
            <ac:spMk id="14" creationId="{439E5437-043E-3096-E9C5-CA0156167907}"/>
          </ac:spMkLst>
        </pc:spChg>
        <pc:picChg chg="mod">
          <ac:chgData name="ROSANNA MUELLER" userId="c22fdad0-bdad-4b8f-a05f-3b13754f6205" providerId="ADAL" clId="{EF02BC69-6E90-4AAA-9A0C-4CFEBEF7212B}" dt="2022-05-05T17:23:00.533" v="1" actId="14100"/>
          <ac:picMkLst>
            <pc:docMk/>
            <pc:sldMk cId="4100529170" sldId="291"/>
            <ac:picMk id="16" creationId="{9FA75091-2F89-C07A-324A-892155A37E5A}"/>
          </ac:picMkLst>
        </pc:picChg>
      </pc:sldChg>
      <pc:sldChg chg="addSp delSp modSp mod">
        <pc:chgData name="ROSANNA MUELLER" userId="c22fdad0-bdad-4b8f-a05f-3b13754f6205" providerId="ADAL" clId="{EF02BC69-6E90-4AAA-9A0C-4CFEBEF7212B}" dt="2022-05-06T13:48:59.935" v="138" actId="20577"/>
        <pc:sldMkLst>
          <pc:docMk/>
          <pc:sldMk cId="3368512324" sldId="300"/>
        </pc:sldMkLst>
        <pc:spChg chg="mod">
          <ac:chgData name="ROSANNA MUELLER" userId="c22fdad0-bdad-4b8f-a05f-3b13754f6205" providerId="ADAL" clId="{EF02BC69-6E90-4AAA-9A0C-4CFEBEF7212B}" dt="2022-05-06T13:46:12.033" v="77" actId="26606"/>
          <ac:spMkLst>
            <pc:docMk/>
            <pc:sldMk cId="3368512324" sldId="300"/>
            <ac:spMk id="2" creationId="{10BA81D7-25B6-4AE2-89BB-7355B838F8F3}"/>
          </ac:spMkLst>
        </pc:spChg>
        <pc:spChg chg="mod">
          <ac:chgData name="ROSANNA MUELLER" userId="c22fdad0-bdad-4b8f-a05f-3b13754f6205" providerId="ADAL" clId="{EF02BC69-6E90-4AAA-9A0C-4CFEBEF7212B}" dt="2022-05-06T13:48:59.935" v="138" actId="20577"/>
          <ac:spMkLst>
            <pc:docMk/>
            <pc:sldMk cId="3368512324" sldId="300"/>
            <ac:spMk id="3" creationId="{E36D0D57-DDBC-4935-ADAC-999A318254B4}"/>
          </ac:spMkLst>
        </pc:spChg>
        <pc:spChg chg="add del">
          <ac:chgData name="ROSANNA MUELLER" userId="c22fdad0-bdad-4b8f-a05f-3b13754f6205" providerId="ADAL" clId="{EF02BC69-6E90-4AAA-9A0C-4CFEBEF7212B}" dt="2022-05-06T13:46:07.418" v="75" actId="26606"/>
          <ac:spMkLst>
            <pc:docMk/>
            <pc:sldMk cId="3368512324" sldId="300"/>
            <ac:spMk id="77" creationId="{2B566528-1B12-4246-9431-5C2D7D081168}"/>
          </ac:spMkLst>
        </pc:spChg>
        <pc:spChg chg="add del">
          <ac:chgData name="ROSANNA MUELLER" userId="c22fdad0-bdad-4b8f-a05f-3b13754f6205" providerId="ADAL" clId="{EF02BC69-6E90-4AAA-9A0C-4CFEBEF7212B}" dt="2022-05-06T13:46:07.418" v="75" actId="26606"/>
          <ac:spMkLst>
            <pc:docMk/>
            <pc:sldMk cId="3368512324" sldId="300"/>
            <ac:spMk id="83" creationId="{D3F51FEB-38FB-4F6C-9F7B-2F2AFAB65463}"/>
          </ac:spMkLst>
        </pc:spChg>
        <pc:spChg chg="add del">
          <ac:chgData name="ROSANNA MUELLER" userId="c22fdad0-bdad-4b8f-a05f-3b13754f6205" providerId="ADAL" clId="{EF02BC69-6E90-4AAA-9A0C-4CFEBEF7212B}" dt="2022-05-06T13:44:50.890" v="57" actId="26606"/>
          <ac:spMkLst>
            <pc:docMk/>
            <pc:sldMk cId="3368512324" sldId="300"/>
            <ac:spMk id="98" creationId="{04812C46-200A-4DEB-A05E-3ED6C68C2387}"/>
          </ac:spMkLst>
        </pc:spChg>
        <pc:spChg chg="add del">
          <ac:chgData name="ROSANNA MUELLER" userId="c22fdad0-bdad-4b8f-a05f-3b13754f6205" providerId="ADAL" clId="{EF02BC69-6E90-4AAA-9A0C-4CFEBEF7212B}" dt="2022-05-06T13:44:50.890" v="57" actId="26606"/>
          <ac:spMkLst>
            <pc:docMk/>
            <pc:sldMk cId="3368512324" sldId="300"/>
            <ac:spMk id="99" creationId="{D1EA859B-E555-4109-94F3-6700E046E008}"/>
          </ac:spMkLst>
        </pc:spChg>
        <pc:spChg chg="add del">
          <ac:chgData name="ROSANNA MUELLER" userId="c22fdad0-bdad-4b8f-a05f-3b13754f6205" providerId="ADAL" clId="{EF02BC69-6E90-4AAA-9A0C-4CFEBEF7212B}" dt="2022-05-06T13:44:48.562" v="54" actId="26606"/>
          <ac:spMkLst>
            <pc:docMk/>
            <pc:sldMk cId="3368512324" sldId="300"/>
            <ac:spMk id="135" creationId="{3CD9DF72-87A3-404E-A828-84CBF11A8303}"/>
          </ac:spMkLst>
        </pc:spChg>
        <pc:spChg chg="add del">
          <ac:chgData name="ROSANNA MUELLER" userId="c22fdad0-bdad-4b8f-a05f-3b13754f6205" providerId="ADAL" clId="{EF02BC69-6E90-4AAA-9A0C-4CFEBEF7212B}" dt="2022-05-06T13:44:50.889" v="56" actId="26606"/>
          <ac:spMkLst>
            <pc:docMk/>
            <pc:sldMk cId="3368512324" sldId="300"/>
            <ac:spMk id="1028" creationId="{04812C46-200A-4DEB-A05E-3ED6C68C2387}"/>
          </ac:spMkLst>
        </pc:spChg>
        <pc:spChg chg="add del">
          <ac:chgData name="ROSANNA MUELLER" userId="c22fdad0-bdad-4b8f-a05f-3b13754f6205" providerId="ADAL" clId="{EF02BC69-6E90-4AAA-9A0C-4CFEBEF7212B}" dt="2022-05-06T13:44:50.889" v="56" actId="26606"/>
          <ac:spMkLst>
            <pc:docMk/>
            <pc:sldMk cId="3368512324" sldId="300"/>
            <ac:spMk id="1029" creationId="{D1EA859B-E555-4109-94F3-6700E046E008}"/>
          </ac:spMkLst>
        </pc:spChg>
        <pc:spChg chg="add del">
          <ac:chgData name="ROSANNA MUELLER" userId="c22fdad0-bdad-4b8f-a05f-3b13754f6205" providerId="ADAL" clId="{EF02BC69-6E90-4AAA-9A0C-4CFEBEF7212B}" dt="2022-05-06T13:46:12.033" v="77" actId="26606"/>
          <ac:spMkLst>
            <pc:docMk/>
            <pc:sldMk cId="3368512324" sldId="300"/>
            <ac:spMk id="1031" creationId="{3CD9DF72-87A3-404E-A828-84CBF11A8303}"/>
          </ac:spMkLst>
        </pc:spChg>
        <pc:spChg chg="add del">
          <ac:chgData name="ROSANNA MUELLER" userId="c22fdad0-bdad-4b8f-a05f-3b13754f6205" providerId="ADAL" clId="{EF02BC69-6E90-4AAA-9A0C-4CFEBEF7212B}" dt="2022-05-06T13:46:07.418" v="75" actId="26606"/>
          <ac:spMkLst>
            <pc:docMk/>
            <pc:sldMk cId="3368512324" sldId="300"/>
            <ac:spMk id="1034" creationId="{1E547BA6-BAE0-43BB-A7CA-60F69CE252F0}"/>
          </ac:spMkLst>
        </pc:spChg>
        <pc:spChg chg="add del">
          <ac:chgData name="ROSANNA MUELLER" userId="c22fdad0-bdad-4b8f-a05f-3b13754f6205" providerId="ADAL" clId="{EF02BC69-6E90-4AAA-9A0C-4CFEBEF7212B}" dt="2022-05-06T13:46:12.033" v="77" actId="26606"/>
          <ac:spMkLst>
            <pc:docMk/>
            <pc:sldMk cId="3368512324" sldId="300"/>
            <ac:spMk id="1036" creationId="{B1595A09-E336-4D1B-9B3A-06A2287A54E2}"/>
          </ac:spMkLst>
        </pc:spChg>
        <pc:spChg chg="add del">
          <ac:chgData name="ROSANNA MUELLER" userId="c22fdad0-bdad-4b8f-a05f-3b13754f6205" providerId="ADAL" clId="{EF02BC69-6E90-4AAA-9A0C-4CFEBEF7212B}" dt="2022-05-06T13:46:12.033" v="77" actId="26606"/>
          <ac:spMkLst>
            <pc:docMk/>
            <pc:sldMk cId="3368512324" sldId="300"/>
            <ac:spMk id="1037" creationId="{3540989C-C7B8-473B-BF87-6F2DA6A90006}"/>
          </ac:spMkLst>
        </pc:spChg>
        <pc:grpChg chg="add del">
          <ac:chgData name="ROSANNA MUELLER" userId="c22fdad0-bdad-4b8f-a05f-3b13754f6205" providerId="ADAL" clId="{EF02BC69-6E90-4AAA-9A0C-4CFEBEF7212B}" dt="2022-05-06T13:46:07.418" v="75" actId="26606"/>
          <ac:grpSpMkLst>
            <pc:docMk/>
            <pc:sldMk cId="3368512324" sldId="300"/>
            <ac:grpSpMk id="79" creationId="{07EAA094-9CF6-4695-958A-33D9BCAA9474}"/>
          </ac:grpSpMkLst>
        </pc:grpChg>
        <pc:picChg chg="del">
          <ac:chgData name="ROSANNA MUELLER" userId="c22fdad0-bdad-4b8f-a05f-3b13754f6205" providerId="ADAL" clId="{EF02BC69-6E90-4AAA-9A0C-4CFEBEF7212B}" dt="2022-05-06T13:44:37.437" v="51" actId="478"/>
          <ac:picMkLst>
            <pc:docMk/>
            <pc:sldMk cId="3368512324" sldId="300"/>
            <ac:picMk id="5" creationId="{C3D24B2D-5F63-BD7A-E91B-2C21CF7FB5BD}"/>
          </ac:picMkLst>
        </pc:picChg>
        <pc:picChg chg="add mod ord">
          <ac:chgData name="ROSANNA MUELLER" userId="c22fdad0-bdad-4b8f-a05f-3b13754f6205" providerId="ADAL" clId="{EF02BC69-6E90-4AAA-9A0C-4CFEBEF7212B}" dt="2022-05-06T13:46:12.033" v="77" actId="26606"/>
          <ac:picMkLst>
            <pc:docMk/>
            <pc:sldMk cId="3368512324" sldId="300"/>
            <ac:picMk id="1026" creationId="{9A64081C-AAE4-1081-585A-804DF647FB1B}"/>
          </ac:picMkLst>
        </pc:picChg>
        <pc:cxnChg chg="add del">
          <ac:chgData name="ROSANNA MUELLER" userId="c22fdad0-bdad-4b8f-a05f-3b13754f6205" providerId="ADAL" clId="{EF02BC69-6E90-4AAA-9A0C-4CFEBEF7212B}" dt="2022-05-06T13:44:48.562" v="54" actId="26606"/>
          <ac:cxnSpMkLst>
            <pc:docMk/>
            <pc:sldMk cId="3368512324" sldId="300"/>
            <ac:cxnSpMk id="137" creationId="{20E3A342-4D61-4E3F-AF90-1AB42AEB96CC}"/>
          </ac:cxnSpMkLst>
        </pc:cxnChg>
        <pc:cxnChg chg="add del">
          <ac:chgData name="ROSANNA MUELLER" userId="c22fdad0-bdad-4b8f-a05f-3b13754f6205" providerId="ADAL" clId="{EF02BC69-6E90-4AAA-9A0C-4CFEBEF7212B}" dt="2022-05-06T13:46:12.033" v="77" actId="26606"/>
          <ac:cxnSpMkLst>
            <pc:docMk/>
            <pc:sldMk cId="3368512324" sldId="300"/>
            <ac:cxnSpMk id="1032" creationId="{20E3A342-4D61-4E3F-AF90-1AB42AEB96CC}"/>
          </ac:cxnSpMkLst>
        </pc:cxnChg>
      </pc:sldChg>
    </pc:docChg>
  </pc:docChgLst>
  <pc:docChgLst>
    <pc:chgData name="ROSANNA MUELLER" userId="c22fdad0-bdad-4b8f-a05f-3b13754f6205" providerId="ADAL" clId="{48463248-F9BF-4B0E-BE0A-A245EDDC724D}"/>
    <pc:docChg chg="undo redo custSel addSld delSld modSld">
      <pc:chgData name="ROSANNA MUELLER" userId="c22fdad0-bdad-4b8f-a05f-3b13754f6205" providerId="ADAL" clId="{48463248-F9BF-4B0E-BE0A-A245EDDC724D}" dt="2021-11-11T22:12:03.262" v="1033" actId="20577"/>
      <pc:docMkLst>
        <pc:docMk/>
      </pc:docMkLst>
      <pc:sldChg chg="modSp mod">
        <pc:chgData name="ROSANNA MUELLER" userId="c22fdad0-bdad-4b8f-a05f-3b13754f6205" providerId="ADAL" clId="{48463248-F9BF-4B0E-BE0A-A245EDDC724D}" dt="2021-11-08T10:22:34.968" v="854" actId="403"/>
        <pc:sldMkLst>
          <pc:docMk/>
          <pc:sldMk cId="733227474" sldId="257"/>
        </pc:sldMkLst>
        <pc:spChg chg="mod">
          <ac:chgData name="ROSANNA MUELLER" userId="c22fdad0-bdad-4b8f-a05f-3b13754f6205" providerId="ADAL" clId="{48463248-F9BF-4B0E-BE0A-A245EDDC724D}" dt="2021-11-08T10:22:34.968" v="854" actId="403"/>
          <ac:spMkLst>
            <pc:docMk/>
            <pc:sldMk cId="733227474" sldId="257"/>
            <ac:spMk id="3" creationId="{F92E5D92-0D95-4BFC-B0FF-0F88459FEE9A}"/>
          </ac:spMkLst>
        </pc:spChg>
      </pc:sldChg>
      <pc:sldChg chg="modNotesTx">
        <pc:chgData name="ROSANNA MUELLER" userId="c22fdad0-bdad-4b8f-a05f-3b13754f6205" providerId="ADAL" clId="{48463248-F9BF-4B0E-BE0A-A245EDDC724D}" dt="2021-11-11T21:06:22.718" v="982" actId="20577"/>
        <pc:sldMkLst>
          <pc:docMk/>
          <pc:sldMk cId="843235389" sldId="258"/>
        </pc:sldMkLst>
      </pc:sldChg>
      <pc:sldChg chg="modSp mod">
        <pc:chgData name="ROSANNA MUELLER" userId="c22fdad0-bdad-4b8f-a05f-3b13754f6205" providerId="ADAL" clId="{48463248-F9BF-4B0E-BE0A-A245EDDC724D}" dt="2021-11-08T10:10:04.442" v="831"/>
        <pc:sldMkLst>
          <pc:docMk/>
          <pc:sldMk cId="4107101846" sldId="259"/>
        </pc:sldMkLst>
        <pc:graphicFrameChg chg="mod modGraphic">
          <ac:chgData name="ROSANNA MUELLER" userId="c22fdad0-bdad-4b8f-a05f-3b13754f6205" providerId="ADAL" clId="{48463248-F9BF-4B0E-BE0A-A245EDDC724D}" dt="2021-11-08T10:10:04.442" v="831"/>
          <ac:graphicFrameMkLst>
            <pc:docMk/>
            <pc:sldMk cId="4107101846" sldId="259"/>
            <ac:graphicFrameMk id="8" creationId="{79782931-3CAA-4853-9BB6-8517C4AC4334}"/>
          </ac:graphicFrameMkLst>
        </pc:graphicFrameChg>
      </pc:sldChg>
      <pc:sldChg chg="addSp delSp modSp mod modNotesTx">
        <pc:chgData name="ROSANNA MUELLER" userId="c22fdad0-bdad-4b8f-a05f-3b13754f6205" providerId="ADAL" clId="{48463248-F9BF-4B0E-BE0A-A245EDDC724D}" dt="2021-11-11T21:26:12.036" v="1018" actId="20577"/>
        <pc:sldMkLst>
          <pc:docMk/>
          <pc:sldMk cId="2365558892" sldId="260"/>
        </pc:sldMkLst>
        <pc:spChg chg="del">
          <ac:chgData name="ROSANNA MUELLER" userId="c22fdad0-bdad-4b8f-a05f-3b13754f6205" providerId="ADAL" clId="{48463248-F9BF-4B0E-BE0A-A245EDDC724D}" dt="2021-11-08T09:26:25.674" v="0" actId="3680"/>
          <ac:spMkLst>
            <pc:docMk/>
            <pc:sldMk cId="2365558892" sldId="260"/>
            <ac:spMk id="3" creationId="{F92E5D92-0D95-4BFC-B0FF-0F88459FEE9A}"/>
          </ac:spMkLst>
        </pc:spChg>
        <pc:spChg chg="add mod">
          <ac:chgData name="ROSANNA MUELLER" userId="c22fdad0-bdad-4b8f-a05f-3b13754f6205" providerId="ADAL" clId="{48463248-F9BF-4B0E-BE0A-A245EDDC724D}" dt="2021-11-08T09:47:13.878" v="462" actId="20577"/>
          <ac:spMkLst>
            <pc:docMk/>
            <pc:sldMk cId="2365558892" sldId="260"/>
            <ac:spMk id="5" creationId="{A437C17B-61FA-4880-A09F-6E53FB011564}"/>
          </ac:spMkLst>
        </pc:spChg>
        <pc:spChg chg="add mod">
          <ac:chgData name="ROSANNA MUELLER" userId="c22fdad0-bdad-4b8f-a05f-3b13754f6205" providerId="ADAL" clId="{48463248-F9BF-4B0E-BE0A-A245EDDC724D}" dt="2021-11-08T10:16:55.401" v="850" actId="1076"/>
          <ac:spMkLst>
            <pc:docMk/>
            <pc:sldMk cId="2365558892" sldId="260"/>
            <ac:spMk id="8" creationId="{7838F70D-405D-4F64-A9F6-BACEB56213C2}"/>
          </ac:spMkLst>
        </pc:spChg>
        <pc:graphicFrameChg chg="add mod ord modGraphic">
          <ac:chgData name="ROSANNA MUELLER" userId="c22fdad0-bdad-4b8f-a05f-3b13754f6205" providerId="ADAL" clId="{48463248-F9BF-4B0E-BE0A-A245EDDC724D}" dt="2021-11-08T10:32:07.947" v="891" actId="14734"/>
          <ac:graphicFrameMkLst>
            <pc:docMk/>
            <pc:sldMk cId="2365558892" sldId="260"/>
            <ac:graphicFrameMk id="4" creationId="{ADCA82A7-9249-4038-BA17-ECDAC1E64311}"/>
          </ac:graphicFrameMkLst>
        </pc:graphicFrameChg>
      </pc:sldChg>
      <pc:sldChg chg="modSp mod">
        <pc:chgData name="ROSANNA MUELLER" userId="c22fdad0-bdad-4b8f-a05f-3b13754f6205" providerId="ADAL" clId="{48463248-F9BF-4B0E-BE0A-A245EDDC724D}" dt="2021-11-11T22:12:03.262" v="1033" actId="20577"/>
        <pc:sldMkLst>
          <pc:docMk/>
          <pc:sldMk cId="1162690070" sldId="261"/>
        </pc:sldMkLst>
        <pc:graphicFrameChg chg="modGraphic">
          <ac:chgData name="ROSANNA MUELLER" userId="c22fdad0-bdad-4b8f-a05f-3b13754f6205" providerId="ADAL" clId="{48463248-F9BF-4B0E-BE0A-A245EDDC724D}" dt="2021-11-11T22:12:03.262" v="1033" actId="20577"/>
          <ac:graphicFrameMkLst>
            <pc:docMk/>
            <pc:sldMk cId="1162690070" sldId="261"/>
            <ac:graphicFrameMk id="4" creationId="{5B460E05-9B79-4ECF-89E1-1A82EFDFBFBC}"/>
          </ac:graphicFrameMkLst>
        </pc:graphicFrameChg>
      </pc:sldChg>
      <pc:sldChg chg="modSp mod">
        <pc:chgData name="ROSANNA MUELLER" userId="c22fdad0-bdad-4b8f-a05f-3b13754f6205" providerId="ADAL" clId="{48463248-F9BF-4B0E-BE0A-A245EDDC724D}" dt="2021-11-08T10:24:07.291" v="862" actId="113"/>
        <pc:sldMkLst>
          <pc:docMk/>
          <pc:sldMk cId="2887048697" sldId="262"/>
        </pc:sldMkLst>
        <pc:spChg chg="mod">
          <ac:chgData name="ROSANNA MUELLER" userId="c22fdad0-bdad-4b8f-a05f-3b13754f6205" providerId="ADAL" clId="{48463248-F9BF-4B0E-BE0A-A245EDDC724D}" dt="2021-11-08T10:22:54.972" v="855" actId="403"/>
          <ac:spMkLst>
            <pc:docMk/>
            <pc:sldMk cId="2887048697" sldId="262"/>
            <ac:spMk id="18" creationId="{8DD96B24-2387-4864-81B6-29B2301890A1}"/>
          </ac:spMkLst>
        </pc:spChg>
        <pc:graphicFrameChg chg="modGraphic">
          <ac:chgData name="ROSANNA MUELLER" userId="c22fdad0-bdad-4b8f-a05f-3b13754f6205" providerId="ADAL" clId="{48463248-F9BF-4B0E-BE0A-A245EDDC724D}" dt="2021-11-08T10:24:07.291" v="862" actId="113"/>
          <ac:graphicFrameMkLst>
            <pc:docMk/>
            <pc:sldMk cId="2887048697" sldId="262"/>
            <ac:graphicFrameMk id="16" creationId="{6355C84E-501C-417E-A6AC-4B52C41E16BC}"/>
          </ac:graphicFrameMkLst>
        </pc:graphicFrameChg>
      </pc:sldChg>
      <pc:sldChg chg="modSp mod">
        <pc:chgData name="ROSANNA MUELLER" userId="c22fdad0-bdad-4b8f-a05f-3b13754f6205" providerId="ADAL" clId="{48463248-F9BF-4B0E-BE0A-A245EDDC724D}" dt="2021-11-08T10:24:22.634" v="866" actId="404"/>
        <pc:sldMkLst>
          <pc:docMk/>
          <pc:sldMk cId="4139289918" sldId="263"/>
        </pc:sldMkLst>
        <pc:spChg chg="mod">
          <ac:chgData name="ROSANNA MUELLER" userId="c22fdad0-bdad-4b8f-a05f-3b13754f6205" providerId="ADAL" clId="{48463248-F9BF-4B0E-BE0A-A245EDDC724D}" dt="2021-11-08T10:24:22.634" v="866" actId="404"/>
          <ac:spMkLst>
            <pc:docMk/>
            <pc:sldMk cId="4139289918" sldId="263"/>
            <ac:spMk id="5" creationId="{41B15CC8-245A-4352-AB2D-4D3F15960748}"/>
          </ac:spMkLst>
        </pc:spChg>
        <pc:graphicFrameChg chg="mod modGraphic">
          <ac:chgData name="ROSANNA MUELLER" userId="c22fdad0-bdad-4b8f-a05f-3b13754f6205" providerId="ADAL" clId="{48463248-F9BF-4B0E-BE0A-A245EDDC724D}" dt="2021-11-08T10:23:59.276" v="861" actId="113"/>
          <ac:graphicFrameMkLst>
            <pc:docMk/>
            <pc:sldMk cId="4139289918" sldId="263"/>
            <ac:graphicFrameMk id="4" creationId="{1873330C-446A-43E2-B78B-ADE9DF882A33}"/>
          </ac:graphicFrameMkLst>
        </pc:graphicFrameChg>
      </pc:sldChg>
      <pc:sldChg chg="modSp mod">
        <pc:chgData name="ROSANNA MUELLER" userId="c22fdad0-bdad-4b8f-a05f-3b13754f6205" providerId="ADAL" clId="{48463248-F9BF-4B0E-BE0A-A245EDDC724D}" dt="2021-11-11T21:53:23.052" v="1027" actId="20577"/>
        <pc:sldMkLst>
          <pc:docMk/>
          <pc:sldMk cId="1651864707" sldId="264"/>
        </pc:sldMkLst>
        <pc:graphicFrameChg chg="modGraphic">
          <ac:chgData name="ROSANNA MUELLER" userId="c22fdad0-bdad-4b8f-a05f-3b13754f6205" providerId="ADAL" clId="{48463248-F9BF-4B0E-BE0A-A245EDDC724D}" dt="2021-11-11T21:53:23.052" v="1027" actId="20577"/>
          <ac:graphicFrameMkLst>
            <pc:docMk/>
            <pc:sldMk cId="1651864707" sldId="264"/>
            <ac:graphicFrameMk id="10" creationId="{499A3207-E628-4731-B952-E5786CA9C230}"/>
          </ac:graphicFrameMkLst>
        </pc:graphicFrameChg>
      </pc:sldChg>
      <pc:sldChg chg="new del">
        <pc:chgData name="ROSANNA MUELLER" userId="c22fdad0-bdad-4b8f-a05f-3b13754f6205" providerId="ADAL" clId="{48463248-F9BF-4B0E-BE0A-A245EDDC724D}" dt="2021-11-08T10:01:29.303" v="755" actId="47"/>
        <pc:sldMkLst>
          <pc:docMk/>
          <pc:sldMk cId="852015985" sldId="265"/>
        </pc:sldMkLst>
      </pc:sldChg>
      <pc:sldChg chg="addSp delSp modSp add mod">
        <pc:chgData name="ROSANNA MUELLER" userId="c22fdad0-bdad-4b8f-a05f-3b13754f6205" providerId="ADAL" clId="{48463248-F9BF-4B0E-BE0A-A245EDDC724D}" dt="2021-11-08T10:02:04.141" v="779" actId="1076"/>
        <pc:sldMkLst>
          <pc:docMk/>
          <pc:sldMk cId="3150527481" sldId="266"/>
        </pc:sldMkLst>
        <pc:spChg chg="del">
          <ac:chgData name="ROSANNA MUELLER" userId="c22fdad0-bdad-4b8f-a05f-3b13754f6205" providerId="ADAL" clId="{48463248-F9BF-4B0E-BE0A-A245EDDC724D}" dt="2021-11-08T10:01:38.527" v="757" actId="478"/>
          <ac:spMkLst>
            <pc:docMk/>
            <pc:sldMk cId="3150527481" sldId="266"/>
            <ac:spMk id="2" creationId="{7E93AFAE-A308-431D-92CE-40586EA4A977}"/>
          </ac:spMkLst>
        </pc:spChg>
        <pc:spChg chg="add del mod">
          <ac:chgData name="ROSANNA MUELLER" userId="c22fdad0-bdad-4b8f-a05f-3b13754f6205" providerId="ADAL" clId="{48463248-F9BF-4B0E-BE0A-A245EDDC724D}" dt="2021-11-08T10:01:54.887" v="776" actId="478"/>
          <ac:spMkLst>
            <pc:docMk/>
            <pc:sldMk cId="3150527481" sldId="266"/>
            <ac:spMk id="5" creationId="{B384835D-8002-45EF-A259-AD33338453BD}"/>
          </ac:spMkLst>
        </pc:spChg>
        <pc:spChg chg="add del mod">
          <ac:chgData name="ROSANNA MUELLER" userId="c22fdad0-bdad-4b8f-a05f-3b13754f6205" providerId="ADAL" clId="{48463248-F9BF-4B0E-BE0A-A245EDDC724D}" dt="2021-11-08T10:02:04.141" v="779" actId="1076"/>
          <ac:spMkLst>
            <pc:docMk/>
            <pc:sldMk cId="3150527481" sldId="266"/>
            <ac:spMk id="9" creationId="{493605A1-699A-4C6D-BB2B-2EAC06F96977}"/>
          </ac:spMkLst>
        </pc:spChg>
        <pc:spChg chg="add del mod">
          <ac:chgData name="ROSANNA MUELLER" userId="c22fdad0-bdad-4b8f-a05f-3b13754f6205" providerId="ADAL" clId="{48463248-F9BF-4B0E-BE0A-A245EDDC724D}" dt="2021-11-08T10:01:51.868" v="775" actId="478"/>
          <ac:spMkLst>
            <pc:docMk/>
            <pc:sldMk cId="3150527481" sldId="266"/>
            <ac:spMk id="11" creationId="{082B2685-D758-482E-A44F-0322E013C152}"/>
          </ac:spMkLst>
        </pc:spChg>
        <pc:graphicFrameChg chg="del">
          <ac:chgData name="ROSANNA MUELLER" userId="c22fdad0-bdad-4b8f-a05f-3b13754f6205" providerId="ADAL" clId="{48463248-F9BF-4B0E-BE0A-A245EDDC724D}" dt="2021-11-08T10:01:36.145" v="756" actId="478"/>
          <ac:graphicFrameMkLst>
            <pc:docMk/>
            <pc:sldMk cId="3150527481" sldId="266"/>
            <ac:graphicFrameMk id="4" creationId="{1873330C-446A-43E2-B78B-ADE9DF882A33}"/>
          </ac:graphicFrameMkLst>
        </pc:graphicFrameChg>
      </pc:sldChg>
      <pc:sldChg chg="addSp delSp modSp new mod">
        <pc:chgData name="ROSANNA MUELLER" userId="c22fdad0-bdad-4b8f-a05f-3b13754f6205" providerId="ADAL" clId="{48463248-F9BF-4B0E-BE0A-A245EDDC724D}" dt="2021-11-08T10:02:54.315" v="785" actId="14100"/>
        <pc:sldMkLst>
          <pc:docMk/>
          <pc:sldMk cId="3721490800" sldId="267"/>
        </pc:sldMkLst>
        <pc:spChg chg="del">
          <ac:chgData name="ROSANNA MUELLER" userId="c22fdad0-bdad-4b8f-a05f-3b13754f6205" providerId="ADAL" clId="{48463248-F9BF-4B0E-BE0A-A245EDDC724D}" dt="2021-11-08T10:02:46.197" v="782" actId="478"/>
          <ac:spMkLst>
            <pc:docMk/>
            <pc:sldMk cId="3721490800" sldId="267"/>
            <ac:spMk id="2" creationId="{8E3D72F7-34A2-4ABE-9398-514094E336B5}"/>
          </ac:spMkLst>
        </pc:spChg>
        <pc:spChg chg="del">
          <ac:chgData name="ROSANNA MUELLER" userId="c22fdad0-bdad-4b8f-a05f-3b13754f6205" providerId="ADAL" clId="{48463248-F9BF-4B0E-BE0A-A245EDDC724D}" dt="2021-11-08T10:02:43.096" v="781" actId="22"/>
          <ac:spMkLst>
            <pc:docMk/>
            <pc:sldMk cId="3721490800" sldId="267"/>
            <ac:spMk id="3" creationId="{CD150F29-250A-4135-B0A7-1606300108F7}"/>
          </ac:spMkLst>
        </pc:spChg>
        <pc:picChg chg="add mod ord">
          <ac:chgData name="ROSANNA MUELLER" userId="c22fdad0-bdad-4b8f-a05f-3b13754f6205" providerId="ADAL" clId="{48463248-F9BF-4B0E-BE0A-A245EDDC724D}" dt="2021-11-08T10:02:54.315" v="785" actId="14100"/>
          <ac:picMkLst>
            <pc:docMk/>
            <pc:sldMk cId="3721490800" sldId="267"/>
            <ac:picMk id="5" creationId="{DB5FA46F-4C11-435F-805C-9154C07455DD}"/>
          </ac:picMkLst>
        </pc:picChg>
      </pc:sldChg>
      <pc:sldChg chg="addSp delSp modSp new mod">
        <pc:chgData name="ROSANNA MUELLER" userId="c22fdad0-bdad-4b8f-a05f-3b13754f6205" providerId="ADAL" clId="{48463248-F9BF-4B0E-BE0A-A245EDDC724D}" dt="2021-11-08T10:05:17.829" v="803" actId="14100"/>
        <pc:sldMkLst>
          <pc:docMk/>
          <pc:sldMk cId="3307961302" sldId="268"/>
        </pc:sldMkLst>
        <pc:spChg chg="add del mod">
          <ac:chgData name="ROSANNA MUELLER" userId="c22fdad0-bdad-4b8f-a05f-3b13754f6205" providerId="ADAL" clId="{48463248-F9BF-4B0E-BE0A-A245EDDC724D}" dt="2021-11-08T10:04:30.240" v="801"/>
          <ac:spMkLst>
            <pc:docMk/>
            <pc:sldMk cId="3307961302" sldId="268"/>
            <ac:spMk id="2" creationId="{8B81414E-7F19-494C-8D1E-021214846F2B}"/>
          </ac:spMkLst>
        </pc:spChg>
        <pc:spChg chg="del">
          <ac:chgData name="ROSANNA MUELLER" userId="c22fdad0-bdad-4b8f-a05f-3b13754f6205" providerId="ADAL" clId="{48463248-F9BF-4B0E-BE0A-A245EDDC724D}" dt="2021-11-08T10:03:16.540" v="787" actId="478"/>
          <ac:spMkLst>
            <pc:docMk/>
            <pc:sldMk cId="3307961302" sldId="268"/>
            <ac:spMk id="3" creationId="{B7BC8661-A525-491D-B3C1-BBE42C3D46B0}"/>
          </ac:spMkLst>
        </pc:spChg>
        <pc:picChg chg="add mod">
          <ac:chgData name="ROSANNA MUELLER" userId="c22fdad0-bdad-4b8f-a05f-3b13754f6205" providerId="ADAL" clId="{48463248-F9BF-4B0E-BE0A-A245EDDC724D}" dt="2021-11-08T10:05:17.829" v="803" actId="14100"/>
          <ac:picMkLst>
            <pc:docMk/>
            <pc:sldMk cId="3307961302" sldId="268"/>
            <ac:picMk id="4" creationId="{F3445785-BA11-48A8-871B-D6AD467D71B3}"/>
          </ac:picMkLst>
        </pc:picChg>
      </pc:sldChg>
      <pc:sldChg chg="addSp delSp modSp add mod">
        <pc:chgData name="ROSANNA MUELLER" userId="c22fdad0-bdad-4b8f-a05f-3b13754f6205" providerId="ADAL" clId="{48463248-F9BF-4B0E-BE0A-A245EDDC724D}" dt="2021-11-08T10:06:59.298" v="810" actId="1076"/>
        <pc:sldMkLst>
          <pc:docMk/>
          <pc:sldMk cId="2393499293" sldId="269"/>
        </pc:sldMkLst>
        <pc:spChg chg="mod">
          <ac:chgData name="ROSANNA MUELLER" userId="c22fdad0-bdad-4b8f-a05f-3b13754f6205" providerId="ADAL" clId="{48463248-F9BF-4B0E-BE0A-A245EDDC724D}" dt="2021-11-08T10:06:36.211" v="805"/>
          <ac:spMkLst>
            <pc:docMk/>
            <pc:sldMk cId="2393499293" sldId="269"/>
            <ac:spMk id="2" creationId="{8B81414E-7F19-494C-8D1E-021214846F2B}"/>
          </ac:spMkLst>
        </pc:spChg>
        <pc:picChg chg="del">
          <ac:chgData name="ROSANNA MUELLER" userId="c22fdad0-bdad-4b8f-a05f-3b13754f6205" providerId="ADAL" clId="{48463248-F9BF-4B0E-BE0A-A245EDDC724D}" dt="2021-11-08T10:06:51.926" v="806" actId="478"/>
          <ac:picMkLst>
            <pc:docMk/>
            <pc:sldMk cId="2393499293" sldId="269"/>
            <ac:picMk id="4" creationId="{F3445785-BA11-48A8-871B-D6AD467D71B3}"/>
          </ac:picMkLst>
        </pc:picChg>
        <pc:picChg chg="add mod">
          <ac:chgData name="ROSANNA MUELLER" userId="c22fdad0-bdad-4b8f-a05f-3b13754f6205" providerId="ADAL" clId="{48463248-F9BF-4B0E-BE0A-A245EDDC724D}" dt="2021-11-08T10:06:59.298" v="810" actId="1076"/>
          <ac:picMkLst>
            <pc:docMk/>
            <pc:sldMk cId="2393499293" sldId="269"/>
            <ac:picMk id="5" creationId="{D0CB8B47-0F01-45AF-9964-21EA65AB7103}"/>
          </ac:picMkLst>
        </pc:picChg>
      </pc:sldChg>
      <pc:sldChg chg="modSp add mod">
        <pc:chgData name="ROSANNA MUELLER" userId="c22fdad0-bdad-4b8f-a05f-3b13754f6205" providerId="ADAL" clId="{48463248-F9BF-4B0E-BE0A-A245EDDC724D}" dt="2021-11-08T10:07:53.812" v="821" actId="20577"/>
        <pc:sldMkLst>
          <pc:docMk/>
          <pc:sldMk cId="3418036344" sldId="270"/>
        </pc:sldMkLst>
        <pc:spChg chg="mod">
          <ac:chgData name="ROSANNA MUELLER" userId="c22fdad0-bdad-4b8f-a05f-3b13754f6205" providerId="ADAL" clId="{48463248-F9BF-4B0E-BE0A-A245EDDC724D}" dt="2021-11-08T10:07:53.812" v="821" actId="20577"/>
          <ac:spMkLst>
            <pc:docMk/>
            <pc:sldMk cId="3418036344" sldId="270"/>
            <ac:spMk id="9" creationId="{493605A1-699A-4C6D-BB2B-2EAC06F96977}"/>
          </ac:spMkLst>
        </pc:spChg>
      </pc:sldChg>
    </pc:docChg>
  </pc:docChgLst>
  <pc:docChgLst>
    <pc:chgData name="Emil Henriksson Ene" userId="0e45d333-15e3-4f2a-b368-557e94dbed35" providerId="ADAL" clId="{61DB53FC-4897-4C76-A74B-09584B9A2A5A}"/>
    <pc:docChg chg="undo custSel modSld">
      <pc:chgData name="Emil Henriksson Ene" userId="0e45d333-15e3-4f2a-b368-557e94dbed35" providerId="ADAL" clId="{61DB53FC-4897-4C76-A74B-09584B9A2A5A}" dt="2021-11-12T08:34:52.134" v="6186" actId="1076"/>
      <pc:docMkLst>
        <pc:docMk/>
      </pc:docMkLst>
      <pc:sldChg chg="modSp mod modNotesTx">
        <pc:chgData name="Emil Henriksson Ene" userId="0e45d333-15e3-4f2a-b368-557e94dbed35" providerId="ADAL" clId="{61DB53FC-4897-4C76-A74B-09584B9A2A5A}" dt="2021-11-12T08:28:59.079" v="6072" actId="20577"/>
        <pc:sldMkLst>
          <pc:docMk/>
          <pc:sldMk cId="843235389" sldId="258"/>
        </pc:sldMkLst>
        <pc:spChg chg="mod">
          <ac:chgData name="Emil Henriksson Ene" userId="0e45d333-15e3-4f2a-b368-557e94dbed35" providerId="ADAL" clId="{61DB53FC-4897-4C76-A74B-09584B9A2A5A}" dt="2021-11-12T08:28:59.079" v="6072" actId="20577"/>
          <ac:spMkLst>
            <pc:docMk/>
            <pc:sldMk cId="843235389" sldId="258"/>
            <ac:spMk id="3" creationId="{F92E5D92-0D95-4BFC-B0FF-0F88459FEE9A}"/>
          </ac:spMkLst>
        </pc:spChg>
      </pc:sldChg>
      <pc:sldChg chg="modSp mod">
        <pc:chgData name="Emil Henriksson Ene" userId="0e45d333-15e3-4f2a-b368-557e94dbed35" providerId="ADAL" clId="{61DB53FC-4897-4C76-A74B-09584B9A2A5A}" dt="2021-11-12T08:31:52.183" v="6074" actId="1076"/>
        <pc:sldMkLst>
          <pc:docMk/>
          <pc:sldMk cId="1162690070" sldId="261"/>
        </pc:sldMkLst>
        <pc:spChg chg="mod">
          <ac:chgData name="Emil Henriksson Ene" userId="0e45d333-15e3-4f2a-b368-557e94dbed35" providerId="ADAL" clId="{61DB53FC-4897-4C76-A74B-09584B9A2A5A}" dt="2021-11-12T08:31:52.183" v="6074" actId="1076"/>
          <ac:spMkLst>
            <pc:docMk/>
            <pc:sldMk cId="1162690070" sldId="261"/>
            <ac:spMk id="5" creationId="{8D5425DF-DD3D-4B09-BA76-540233FC6611}"/>
          </ac:spMkLst>
        </pc:spChg>
      </pc:sldChg>
      <pc:sldChg chg="addSp delSp modSp mod modNotesTx">
        <pc:chgData name="Emil Henriksson Ene" userId="0e45d333-15e3-4f2a-b368-557e94dbed35" providerId="ADAL" clId="{61DB53FC-4897-4C76-A74B-09584B9A2A5A}" dt="2021-11-12T08:34:16.612" v="6185" actId="20577"/>
        <pc:sldMkLst>
          <pc:docMk/>
          <pc:sldMk cId="2887048697" sldId="262"/>
        </pc:sldMkLst>
        <pc:spChg chg="mod">
          <ac:chgData name="Emil Henriksson Ene" userId="0e45d333-15e3-4f2a-b368-557e94dbed35" providerId="ADAL" clId="{61DB53FC-4897-4C76-A74B-09584B9A2A5A}" dt="2021-11-08T09:49:24.977" v="830" actId="20577"/>
          <ac:spMkLst>
            <pc:docMk/>
            <pc:sldMk cId="2887048697" sldId="262"/>
            <ac:spMk id="2" creationId="{7E93AFAE-A308-431D-92CE-40586EA4A977}"/>
          </ac:spMkLst>
        </pc:spChg>
        <pc:spChg chg="del mod">
          <ac:chgData name="Emil Henriksson Ene" userId="0e45d333-15e3-4f2a-b368-557e94dbed35" providerId="ADAL" clId="{61DB53FC-4897-4C76-A74B-09584B9A2A5A}" dt="2021-11-08T09:33:24.018" v="60" actId="3680"/>
          <ac:spMkLst>
            <pc:docMk/>
            <pc:sldMk cId="2887048697" sldId="262"/>
            <ac:spMk id="3" creationId="{F92E5D92-0D95-4BFC-B0FF-0F88459FEE9A}"/>
          </ac:spMkLst>
        </pc:spChg>
        <pc:spChg chg="add del mod">
          <ac:chgData name="Emil Henriksson Ene" userId="0e45d333-15e3-4f2a-b368-557e94dbed35" providerId="ADAL" clId="{61DB53FC-4897-4C76-A74B-09584B9A2A5A}" dt="2021-11-08T09:36:04.497" v="79" actId="3680"/>
          <ac:spMkLst>
            <pc:docMk/>
            <pc:sldMk cId="2887048697" sldId="262"/>
            <ac:spMk id="8" creationId="{43C0062E-B826-48CC-B500-25E3AC7B2C89}"/>
          </ac:spMkLst>
        </pc:spChg>
        <pc:spChg chg="add del mod">
          <ac:chgData name="Emil Henriksson Ene" userId="0e45d333-15e3-4f2a-b368-557e94dbed35" providerId="ADAL" clId="{61DB53FC-4897-4C76-A74B-09584B9A2A5A}" dt="2021-11-08T09:37:50.360" v="119" actId="3680"/>
          <ac:spMkLst>
            <pc:docMk/>
            <pc:sldMk cId="2887048697" sldId="262"/>
            <ac:spMk id="12" creationId="{669231DD-B173-4B38-B5AD-6BBE124CA8FF}"/>
          </ac:spMkLst>
        </pc:spChg>
        <pc:spChg chg="add del mod">
          <ac:chgData name="Emil Henriksson Ene" userId="0e45d333-15e3-4f2a-b368-557e94dbed35" providerId="ADAL" clId="{61DB53FC-4897-4C76-A74B-09584B9A2A5A}" dt="2021-11-08T09:41:08.811" v="180"/>
          <ac:spMkLst>
            <pc:docMk/>
            <pc:sldMk cId="2887048697" sldId="262"/>
            <ac:spMk id="17" creationId="{F028705C-2FB4-49B2-A81A-CD48ED16E966}"/>
          </ac:spMkLst>
        </pc:spChg>
        <pc:spChg chg="add mod">
          <ac:chgData name="Emil Henriksson Ene" userId="0e45d333-15e3-4f2a-b368-557e94dbed35" providerId="ADAL" clId="{61DB53FC-4897-4C76-A74B-09584B9A2A5A}" dt="2021-11-12T08:33:41.200" v="6116" actId="20577"/>
          <ac:spMkLst>
            <pc:docMk/>
            <pc:sldMk cId="2887048697" sldId="262"/>
            <ac:spMk id="18" creationId="{8DD96B24-2387-4864-81B6-29B2301890A1}"/>
          </ac:spMkLst>
        </pc:spChg>
        <pc:graphicFrameChg chg="add del mod ord modGraphic">
          <ac:chgData name="Emil Henriksson Ene" userId="0e45d333-15e3-4f2a-b368-557e94dbed35" providerId="ADAL" clId="{61DB53FC-4897-4C76-A74B-09584B9A2A5A}" dt="2021-11-08T09:33:52.075" v="62" actId="478"/>
          <ac:graphicFrameMkLst>
            <pc:docMk/>
            <pc:sldMk cId="2887048697" sldId="262"/>
            <ac:graphicFrameMk id="4" creationId="{9ACFBADD-1DBB-46C2-AF2A-5187CBF8E5D3}"/>
          </ac:graphicFrameMkLst>
        </pc:graphicFrameChg>
        <pc:graphicFrameChg chg="add del mod modGraphic">
          <ac:chgData name="Emil Henriksson Ene" userId="0e45d333-15e3-4f2a-b368-557e94dbed35" providerId="ADAL" clId="{61DB53FC-4897-4C76-A74B-09584B9A2A5A}" dt="2021-11-08T09:35:41.462" v="75" actId="21"/>
          <ac:graphicFrameMkLst>
            <pc:docMk/>
            <pc:sldMk cId="2887048697" sldId="262"/>
            <ac:graphicFrameMk id="9" creationId="{67FDE283-3D4B-4949-BFAF-E6D4939FD904}"/>
          </ac:graphicFrameMkLst>
        </pc:graphicFrameChg>
        <pc:graphicFrameChg chg="add del mod ord modGraphic">
          <ac:chgData name="Emil Henriksson Ene" userId="0e45d333-15e3-4f2a-b368-557e94dbed35" providerId="ADAL" clId="{61DB53FC-4897-4C76-A74B-09584B9A2A5A}" dt="2021-11-08T09:37:30.507" v="116" actId="21"/>
          <ac:graphicFrameMkLst>
            <pc:docMk/>
            <pc:sldMk cId="2887048697" sldId="262"/>
            <ac:graphicFrameMk id="10" creationId="{918999CA-DFF3-4933-82BC-18C77865FF06}"/>
          </ac:graphicFrameMkLst>
        </pc:graphicFrameChg>
        <pc:graphicFrameChg chg="add del mod ord modGraphic">
          <ac:chgData name="Emil Henriksson Ene" userId="0e45d333-15e3-4f2a-b368-557e94dbed35" providerId="ADAL" clId="{61DB53FC-4897-4C76-A74B-09584B9A2A5A}" dt="2021-11-08T09:37:41.599" v="118" actId="3680"/>
          <ac:graphicFrameMkLst>
            <pc:docMk/>
            <pc:sldMk cId="2887048697" sldId="262"/>
            <ac:graphicFrameMk id="15" creationId="{FCDD668A-1D80-49F3-BE11-A8F8BEA4188A}"/>
          </ac:graphicFrameMkLst>
        </pc:graphicFrameChg>
        <pc:graphicFrameChg chg="add mod ord modGraphic">
          <ac:chgData name="Emil Henriksson Ene" userId="0e45d333-15e3-4f2a-b368-557e94dbed35" providerId="ADAL" clId="{61DB53FC-4897-4C76-A74B-09584B9A2A5A}" dt="2021-11-08T10:00:38.234" v="1544" actId="20577"/>
          <ac:graphicFrameMkLst>
            <pc:docMk/>
            <pc:sldMk cId="2887048697" sldId="262"/>
            <ac:graphicFrameMk id="16" creationId="{6355C84E-501C-417E-A6AC-4B52C41E16BC}"/>
          </ac:graphicFrameMkLst>
        </pc:graphicFrameChg>
      </pc:sldChg>
      <pc:sldChg chg="addSp delSp modSp mod modNotesTx">
        <pc:chgData name="Emil Henriksson Ene" userId="0e45d333-15e3-4f2a-b368-557e94dbed35" providerId="ADAL" clId="{61DB53FC-4897-4C76-A74B-09584B9A2A5A}" dt="2021-11-12T08:34:52.134" v="6186" actId="1076"/>
        <pc:sldMkLst>
          <pc:docMk/>
          <pc:sldMk cId="4139289918" sldId="263"/>
        </pc:sldMkLst>
        <pc:spChg chg="mod">
          <ac:chgData name="Emil Henriksson Ene" userId="0e45d333-15e3-4f2a-b368-557e94dbed35" providerId="ADAL" clId="{61DB53FC-4897-4C76-A74B-09584B9A2A5A}" dt="2021-11-08T10:32:59.094" v="2994" actId="1076"/>
          <ac:spMkLst>
            <pc:docMk/>
            <pc:sldMk cId="4139289918" sldId="263"/>
            <ac:spMk id="2" creationId="{7E93AFAE-A308-431D-92CE-40586EA4A977}"/>
          </ac:spMkLst>
        </pc:spChg>
        <pc:spChg chg="del mod">
          <ac:chgData name="Emil Henriksson Ene" userId="0e45d333-15e3-4f2a-b368-557e94dbed35" providerId="ADAL" clId="{61DB53FC-4897-4C76-A74B-09584B9A2A5A}" dt="2021-11-08T09:58:49.084" v="1434" actId="3680"/>
          <ac:spMkLst>
            <pc:docMk/>
            <pc:sldMk cId="4139289918" sldId="263"/>
            <ac:spMk id="3" creationId="{F92E5D92-0D95-4BFC-B0FF-0F88459FEE9A}"/>
          </ac:spMkLst>
        </pc:spChg>
        <pc:spChg chg="add mod">
          <ac:chgData name="Emil Henriksson Ene" userId="0e45d333-15e3-4f2a-b368-557e94dbed35" providerId="ADAL" clId="{61DB53FC-4897-4C76-A74B-09584B9A2A5A}" dt="2021-11-12T08:34:52.134" v="6186" actId="1076"/>
          <ac:spMkLst>
            <pc:docMk/>
            <pc:sldMk cId="4139289918" sldId="263"/>
            <ac:spMk id="5" creationId="{41B15CC8-245A-4352-AB2D-4D3F15960748}"/>
          </ac:spMkLst>
        </pc:spChg>
        <pc:graphicFrameChg chg="add mod ord modGraphic">
          <ac:chgData name="Emil Henriksson Ene" userId="0e45d333-15e3-4f2a-b368-557e94dbed35" providerId="ADAL" clId="{61DB53FC-4897-4C76-A74B-09584B9A2A5A}" dt="2021-11-11T14:57:58.972" v="6061" actId="14734"/>
          <ac:graphicFrameMkLst>
            <pc:docMk/>
            <pc:sldMk cId="4139289918" sldId="263"/>
            <ac:graphicFrameMk id="4" creationId="{1873330C-446A-43E2-B78B-ADE9DF882A33}"/>
          </ac:graphicFrameMkLst>
        </pc:graphicFrameChg>
      </pc:sldChg>
    </pc:docChg>
  </pc:docChgLst>
  <pc:docChgLst>
    <pc:chgData name="Alexis Driesen" userId="4e0e45ac-0080-4300-956f-da6e1d7b6d78" providerId="ADAL" clId="{1B9A40FF-DEA2-4AEB-A058-0C48546CFDC1}"/>
    <pc:docChg chg="undo custSel addSld modSld">
      <pc:chgData name="Alexis Driesen" userId="4e0e45ac-0080-4300-956f-da6e1d7b6d78" providerId="ADAL" clId="{1B9A40FF-DEA2-4AEB-A058-0C48546CFDC1}" dt="2021-11-11T17:19:27.479" v="3402" actId="14100"/>
      <pc:docMkLst>
        <pc:docMk/>
      </pc:docMkLst>
      <pc:sldChg chg="modSp mod modNotesTx">
        <pc:chgData name="Alexis Driesen" userId="4e0e45ac-0080-4300-956f-da6e1d7b6d78" providerId="ADAL" clId="{1B9A40FF-DEA2-4AEB-A058-0C48546CFDC1}" dt="2021-11-09T13:22:13.989" v="3379" actId="20577"/>
        <pc:sldMkLst>
          <pc:docMk/>
          <pc:sldMk cId="2530862498" sldId="256"/>
        </pc:sldMkLst>
        <pc:spChg chg="mod">
          <ac:chgData name="Alexis Driesen" userId="4e0e45ac-0080-4300-956f-da6e1d7b6d78" providerId="ADAL" clId="{1B9A40FF-DEA2-4AEB-A058-0C48546CFDC1}" dt="2021-11-08T09:39:05.413" v="1305" actId="20577"/>
          <ac:spMkLst>
            <pc:docMk/>
            <pc:sldMk cId="2530862498" sldId="256"/>
            <ac:spMk id="3" creationId="{0271E196-61E1-4852-8824-D8FBE886F686}"/>
          </ac:spMkLst>
        </pc:spChg>
      </pc:sldChg>
      <pc:sldChg chg="modSp mod modNotesTx">
        <pc:chgData name="Alexis Driesen" userId="4e0e45ac-0080-4300-956f-da6e1d7b6d78" providerId="ADAL" clId="{1B9A40FF-DEA2-4AEB-A058-0C48546CFDC1}" dt="2021-11-08T10:04:08.807" v="3110" actId="20577"/>
        <pc:sldMkLst>
          <pc:docMk/>
          <pc:sldMk cId="733227474" sldId="257"/>
        </pc:sldMkLst>
        <pc:spChg chg="mod">
          <ac:chgData name="Alexis Driesen" userId="4e0e45ac-0080-4300-956f-da6e1d7b6d78" providerId="ADAL" clId="{1B9A40FF-DEA2-4AEB-A058-0C48546CFDC1}" dt="2021-11-08T10:04:08.807" v="3110" actId="20577"/>
          <ac:spMkLst>
            <pc:docMk/>
            <pc:sldMk cId="733227474" sldId="257"/>
            <ac:spMk id="3" creationId="{F92E5D92-0D95-4BFC-B0FF-0F88459FEE9A}"/>
          </ac:spMkLst>
        </pc:spChg>
      </pc:sldChg>
      <pc:sldChg chg="modSp mod modNotesTx">
        <pc:chgData name="Alexis Driesen" userId="4e0e45ac-0080-4300-956f-da6e1d7b6d78" providerId="ADAL" clId="{1B9A40FF-DEA2-4AEB-A058-0C48546CFDC1}" dt="2021-11-08T10:32:04.440" v="3256" actId="20577"/>
        <pc:sldMkLst>
          <pc:docMk/>
          <pc:sldMk cId="843235389" sldId="258"/>
        </pc:sldMkLst>
        <pc:spChg chg="mod">
          <ac:chgData name="Alexis Driesen" userId="4e0e45ac-0080-4300-956f-da6e1d7b6d78" providerId="ADAL" clId="{1B9A40FF-DEA2-4AEB-A058-0C48546CFDC1}" dt="2021-11-08T09:39:22.169" v="1306" actId="20577"/>
          <ac:spMkLst>
            <pc:docMk/>
            <pc:sldMk cId="843235389" sldId="258"/>
            <ac:spMk id="2" creationId="{7E93AFAE-A308-431D-92CE-40586EA4A977}"/>
          </ac:spMkLst>
        </pc:spChg>
        <pc:spChg chg="mod">
          <ac:chgData name="Alexis Driesen" userId="4e0e45ac-0080-4300-956f-da6e1d7b6d78" providerId="ADAL" clId="{1B9A40FF-DEA2-4AEB-A058-0C48546CFDC1}" dt="2021-11-08T10:32:04.440" v="3256" actId="20577"/>
          <ac:spMkLst>
            <pc:docMk/>
            <pc:sldMk cId="843235389" sldId="258"/>
            <ac:spMk id="3" creationId="{F92E5D92-0D95-4BFC-B0FF-0F88459FEE9A}"/>
          </ac:spMkLst>
        </pc:spChg>
      </pc:sldChg>
      <pc:sldChg chg="modSp mod">
        <pc:chgData name="Alexis Driesen" userId="4e0e45ac-0080-4300-956f-da6e1d7b6d78" providerId="ADAL" clId="{1B9A40FF-DEA2-4AEB-A058-0C48546CFDC1}" dt="2021-11-08T10:10:41.504" v="3115" actId="207"/>
        <pc:sldMkLst>
          <pc:docMk/>
          <pc:sldMk cId="4107101846" sldId="259"/>
        </pc:sldMkLst>
        <pc:spChg chg="mod">
          <ac:chgData name="Alexis Driesen" userId="4e0e45ac-0080-4300-956f-da6e1d7b6d78" providerId="ADAL" clId="{1B9A40FF-DEA2-4AEB-A058-0C48546CFDC1}" dt="2021-11-08T09:17:47.982" v="55" actId="20577"/>
          <ac:spMkLst>
            <pc:docMk/>
            <pc:sldMk cId="4107101846" sldId="259"/>
            <ac:spMk id="2" creationId="{7E93AFAE-A308-431D-92CE-40586EA4A977}"/>
          </ac:spMkLst>
        </pc:spChg>
        <pc:graphicFrameChg chg="modGraphic">
          <ac:chgData name="Alexis Driesen" userId="4e0e45ac-0080-4300-956f-da6e1d7b6d78" providerId="ADAL" clId="{1B9A40FF-DEA2-4AEB-A058-0C48546CFDC1}" dt="2021-11-08T10:10:41.504" v="3115" actId="207"/>
          <ac:graphicFrameMkLst>
            <pc:docMk/>
            <pc:sldMk cId="4107101846" sldId="259"/>
            <ac:graphicFrameMk id="8" creationId="{79782931-3CAA-4853-9BB6-8517C4AC4334}"/>
          </ac:graphicFrameMkLst>
        </pc:graphicFrameChg>
      </pc:sldChg>
      <pc:sldChg chg="modSp mod">
        <pc:chgData name="Alexis Driesen" userId="4e0e45ac-0080-4300-956f-da6e1d7b6d78" providerId="ADAL" clId="{1B9A40FF-DEA2-4AEB-A058-0C48546CFDC1}" dt="2021-11-08T10:12:56.860" v="3131" actId="207"/>
        <pc:sldMkLst>
          <pc:docMk/>
          <pc:sldMk cId="2365558892" sldId="260"/>
        </pc:sldMkLst>
        <pc:spChg chg="mod">
          <ac:chgData name="Alexis Driesen" userId="4e0e45ac-0080-4300-956f-da6e1d7b6d78" providerId="ADAL" clId="{1B9A40FF-DEA2-4AEB-A058-0C48546CFDC1}" dt="2021-11-08T09:17:56.709" v="80" actId="20577"/>
          <ac:spMkLst>
            <pc:docMk/>
            <pc:sldMk cId="2365558892" sldId="260"/>
            <ac:spMk id="2" creationId="{7E93AFAE-A308-431D-92CE-40586EA4A977}"/>
          </ac:spMkLst>
        </pc:spChg>
        <pc:graphicFrameChg chg="modGraphic">
          <ac:chgData name="Alexis Driesen" userId="4e0e45ac-0080-4300-956f-da6e1d7b6d78" providerId="ADAL" clId="{1B9A40FF-DEA2-4AEB-A058-0C48546CFDC1}" dt="2021-11-08T10:12:56.860" v="3131" actId="207"/>
          <ac:graphicFrameMkLst>
            <pc:docMk/>
            <pc:sldMk cId="2365558892" sldId="260"/>
            <ac:graphicFrameMk id="4" creationId="{ADCA82A7-9249-4038-BA17-ECDAC1E64311}"/>
          </ac:graphicFrameMkLst>
        </pc:graphicFrameChg>
      </pc:sldChg>
      <pc:sldChg chg="modSp mod">
        <pc:chgData name="Alexis Driesen" userId="4e0e45ac-0080-4300-956f-da6e1d7b6d78" providerId="ADAL" clId="{1B9A40FF-DEA2-4AEB-A058-0C48546CFDC1}" dt="2021-11-08T10:11:11.446" v="3118" actId="207"/>
        <pc:sldMkLst>
          <pc:docMk/>
          <pc:sldMk cId="1162690070" sldId="261"/>
        </pc:sldMkLst>
        <pc:spChg chg="mod">
          <ac:chgData name="Alexis Driesen" userId="4e0e45ac-0080-4300-956f-da6e1d7b6d78" providerId="ADAL" clId="{1B9A40FF-DEA2-4AEB-A058-0C48546CFDC1}" dt="2021-11-08T09:19:38.637" v="147" actId="20577"/>
          <ac:spMkLst>
            <pc:docMk/>
            <pc:sldMk cId="1162690070" sldId="261"/>
            <ac:spMk id="2" creationId="{7E93AFAE-A308-431D-92CE-40586EA4A977}"/>
          </ac:spMkLst>
        </pc:spChg>
        <pc:graphicFrameChg chg="modGraphic">
          <ac:chgData name="Alexis Driesen" userId="4e0e45ac-0080-4300-956f-da6e1d7b6d78" providerId="ADAL" clId="{1B9A40FF-DEA2-4AEB-A058-0C48546CFDC1}" dt="2021-11-08T10:11:11.446" v="3118" actId="207"/>
          <ac:graphicFrameMkLst>
            <pc:docMk/>
            <pc:sldMk cId="1162690070" sldId="261"/>
            <ac:graphicFrameMk id="4" creationId="{5B460E05-9B79-4ECF-89E1-1A82EFDFBFBC}"/>
          </ac:graphicFrameMkLst>
        </pc:graphicFrameChg>
      </pc:sldChg>
      <pc:sldChg chg="modSp add mod">
        <pc:chgData name="Alexis Driesen" userId="4e0e45ac-0080-4300-956f-da6e1d7b6d78" providerId="ADAL" clId="{1B9A40FF-DEA2-4AEB-A058-0C48546CFDC1}" dt="2021-11-08T10:11:22.520" v="3119" actId="207"/>
        <pc:sldMkLst>
          <pc:docMk/>
          <pc:sldMk cId="2887048697" sldId="262"/>
        </pc:sldMkLst>
        <pc:spChg chg="mod">
          <ac:chgData name="Alexis Driesen" userId="4e0e45ac-0080-4300-956f-da6e1d7b6d78" providerId="ADAL" clId="{1B9A40FF-DEA2-4AEB-A058-0C48546CFDC1}" dt="2021-11-08T09:20:07.202" v="176" actId="20577"/>
          <ac:spMkLst>
            <pc:docMk/>
            <pc:sldMk cId="2887048697" sldId="262"/>
            <ac:spMk id="2" creationId="{7E93AFAE-A308-431D-92CE-40586EA4A977}"/>
          </ac:spMkLst>
        </pc:spChg>
        <pc:graphicFrameChg chg="modGraphic">
          <ac:chgData name="Alexis Driesen" userId="4e0e45ac-0080-4300-956f-da6e1d7b6d78" providerId="ADAL" clId="{1B9A40FF-DEA2-4AEB-A058-0C48546CFDC1}" dt="2021-11-08T10:11:22.520" v="3119" actId="207"/>
          <ac:graphicFrameMkLst>
            <pc:docMk/>
            <pc:sldMk cId="2887048697" sldId="262"/>
            <ac:graphicFrameMk id="16" creationId="{6355C84E-501C-417E-A6AC-4B52C41E16BC}"/>
          </ac:graphicFrameMkLst>
        </pc:graphicFrameChg>
      </pc:sldChg>
      <pc:sldChg chg="modSp add mod">
        <pc:chgData name="Alexis Driesen" userId="4e0e45ac-0080-4300-956f-da6e1d7b6d78" providerId="ADAL" clId="{1B9A40FF-DEA2-4AEB-A058-0C48546CFDC1}" dt="2021-11-09T18:43:47.245" v="3399" actId="113"/>
        <pc:sldMkLst>
          <pc:docMk/>
          <pc:sldMk cId="4139289918" sldId="263"/>
        </pc:sldMkLst>
        <pc:spChg chg="mod">
          <ac:chgData name="Alexis Driesen" userId="4e0e45ac-0080-4300-956f-da6e1d7b6d78" providerId="ADAL" clId="{1B9A40FF-DEA2-4AEB-A058-0C48546CFDC1}" dt="2021-11-08T09:18:59.840" v="115" actId="20577"/>
          <ac:spMkLst>
            <pc:docMk/>
            <pc:sldMk cId="4139289918" sldId="263"/>
            <ac:spMk id="2" creationId="{7E93AFAE-A308-431D-92CE-40586EA4A977}"/>
          </ac:spMkLst>
        </pc:spChg>
        <pc:spChg chg="mod">
          <ac:chgData name="Alexis Driesen" userId="4e0e45ac-0080-4300-956f-da6e1d7b6d78" providerId="ADAL" clId="{1B9A40FF-DEA2-4AEB-A058-0C48546CFDC1}" dt="2021-11-09T18:43:10.957" v="3398" actId="20577"/>
          <ac:spMkLst>
            <pc:docMk/>
            <pc:sldMk cId="4139289918" sldId="263"/>
            <ac:spMk id="5" creationId="{41B15CC8-245A-4352-AB2D-4D3F15960748}"/>
          </ac:spMkLst>
        </pc:spChg>
        <pc:graphicFrameChg chg="modGraphic">
          <ac:chgData name="Alexis Driesen" userId="4e0e45ac-0080-4300-956f-da6e1d7b6d78" providerId="ADAL" clId="{1B9A40FF-DEA2-4AEB-A058-0C48546CFDC1}" dt="2021-11-09T18:43:47.245" v="3399" actId="113"/>
          <ac:graphicFrameMkLst>
            <pc:docMk/>
            <pc:sldMk cId="4139289918" sldId="263"/>
            <ac:graphicFrameMk id="4" creationId="{1873330C-446A-43E2-B78B-ADE9DF882A33}"/>
          </ac:graphicFrameMkLst>
        </pc:graphicFrameChg>
      </pc:sldChg>
      <pc:sldChg chg="addSp delSp modSp add mod modNotesTx">
        <pc:chgData name="Alexis Driesen" userId="4e0e45ac-0080-4300-956f-da6e1d7b6d78" providerId="ADAL" clId="{1B9A40FF-DEA2-4AEB-A058-0C48546CFDC1}" dt="2021-11-08T10:23:57.823" v="3217" actId="113"/>
        <pc:sldMkLst>
          <pc:docMk/>
          <pc:sldMk cId="1651864707" sldId="264"/>
        </pc:sldMkLst>
        <pc:spChg chg="mod">
          <ac:chgData name="Alexis Driesen" userId="4e0e45ac-0080-4300-956f-da6e1d7b6d78" providerId="ADAL" clId="{1B9A40FF-DEA2-4AEB-A058-0C48546CFDC1}" dt="2021-11-08T10:21:35.853" v="3210" actId="20577"/>
          <ac:spMkLst>
            <pc:docMk/>
            <pc:sldMk cId="1651864707" sldId="264"/>
            <ac:spMk id="2" creationId="{7E93AFAE-A308-431D-92CE-40586EA4A977}"/>
          </ac:spMkLst>
        </pc:spChg>
        <pc:spChg chg="del">
          <ac:chgData name="Alexis Driesen" userId="4e0e45ac-0080-4300-956f-da6e1d7b6d78" providerId="ADAL" clId="{1B9A40FF-DEA2-4AEB-A058-0C48546CFDC1}" dt="2021-11-08T09:21:38.919" v="197" actId="22"/>
          <ac:spMkLst>
            <pc:docMk/>
            <pc:sldMk cId="1651864707" sldId="264"/>
            <ac:spMk id="3" creationId="{F92E5D92-0D95-4BFC-B0FF-0F88459FEE9A}"/>
          </ac:spMkLst>
        </pc:spChg>
        <pc:spChg chg="add del mod">
          <ac:chgData name="Alexis Driesen" userId="4e0e45ac-0080-4300-956f-da6e1d7b6d78" providerId="ADAL" clId="{1B9A40FF-DEA2-4AEB-A058-0C48546CFDC1}" dt="2021-11-08T09:29:29.401" v="677" actId="3680"/>
          <ac:spMkLst>
            <pc:docMk/>
            <pc:sldMk cId="1651864707" sldId="264"/>
            <ac:spMk id="9" creationId="{472463C9-0490-44B2-A833-0C84E8227E97}"/>
          </ac:spMkLst>
        </pc:spChg>
        <pc:graphicFrameChg chg="add mod ord modGraphic">
          <ac:chgData name="Alexis Driesen" userId="4e0e45ac-0080-4300-956f-da6e1d7b6d78" providerId="ADAL" clId="{1B9A40FF-DEA2-4AEB-A058-0C48546CFDC1}" dt="2021-11-08T10:23:57.823" v="3217" actId="113"/>
          <ac:graphicFrameMkLst>
            <pc:docMk/>
            <pc:sldMk cId="1651864707" sldId="264"/>
            <ac:graphicFrameMk id="10" creationId="{499A3207-E628-4731-B952-E5786CA9C230}"/>
          </ac:graphicFrameMkLst>
        </pc:graphicFrameChg>
        <pc:picChg chg="add del mod ord">
          <ac:chgData name="Alexis Driesen" userId="4e0e45ac-0080-4300-956f-da6e1d7b6d78" providerId="ADAL" clId="{1B9A40FF-DEA2-4AEB-A058-0C48546CFDC1}" dt="2021-11-08T09:29:10.664" v="676" actId="478"/>
          <ac:picMkLst>
            <pc:docMk/>
            <pc:sldMk cId="1651864707" sldId="264"/>
            <ac:picMk id="5" creationId="{2033F14A-7103-46A4-BC5C-7FB4C4A6D9A8}"/>
          </ac:picMkLst>
        </pc:picChg>
      </pc:sldChg>
      <pc:sldChg chg="modSp mod">
        <pc:chgData name="Alexis Driesen" userId="4e0e45ac-0080-4300-956f-da6e1d7b6d78" providerId="ADAL" clId="{1B9A40FF-DEA2-4AEB-A058-0C48546CFDC1}" dt="2021-11-11T17:19:27.479" v="3402" actId="14100"/>
        <pc:sldMkLst>
          <pc:docMk/>
          <pc:sldMk cId="3721490800" sldId="267"/>
        </pc:sldMkLst>
        <pc:picChg chg="mod">
          <ac:chgData name="Alexis Driesen" userId="4e0e45ac-0080-4300-956f-da6e1d7b6d78" providerId="ADAL" clId="{1B9A40FF-DEA2-4AEB-A058-0C48546CFDC1}" dt="2021-11-11T17:19:27.479" v="3402" actId="14100"/>
          <ac:picMkLst>
            <pc:docMk/>
            <pc:sldMk cId="3721490800" sldId="267"/>
            <ac:picMk id="5" creationId="{DB5FA46F-4C11-435F-805C-9154C07455DD}"/>
          </ac:picMkLst>
        </pc:picChg>
      </pc:sldChg>
      <pc:sldChg chg="modSp mod">
        <pc:chgData name="Alexis Driesen" userId="4e0e45ac-0080-4300-956f-da6e1d7b6d78" providerId="ADAL" clId="{1B9A40FF-DEA2-4AEB-A058-0C48546CFDC1}" dt="2021-11-11T17:19:22.809" v="3401" actId="14100"/>
        <pc:sldMkLst>
          <pc:docMk/>
          <pc:sldMk cId="3307961302" sldId="268"/>
        </pc:sldMkLst>
        <pc:picChg chg="mod">
          <ac:chgData name="Alexis Driesen" userId="4e0e45ac-0080-4300-956f-da6e1d7b6d78" providerId="ADAL" clId="{1B9A40FF-DEA2-4AEB-A058-0C48546CFDC1}" dt="2021-11-11T17:19:22.809" v="3401" actId="14100"/>
          <ac:picMkLst>
            <pc:docMk/>
            <pc:sldMk cId="3307961302" sldId="268"/>
            <ac:picMk id="4" creationId="{F3445785-BA11-48A8-871B-D6AD467D71B3}"/>
          </ac:picMkLst>
        </pc:picChg>
      </pc:sldChg>
      <pc:sldChg chg="modSp mod">
        <pc:chgData name="Alexis Driesen" userId="4e0e45ac-0080-4300-956f-da6e1d7b6d78" providerId="ADAL" clId="{1B9A40FF-DEA2-4AEB-A058-0C48546CFDC1}" dt="2021-11-11T17:19:18.447" v="3400" actId="14100"/>
        <pc:sldMkLst>
          <pc:docMk/>
          <pc:sldMk cId="2393499293" sldId="269"/>
        </pc:sldMkLst>
        <pc:picChg chg="mod">
          <ac:chgData name="Alexis Driesen" userId="4e0e45ac-0080-4300-956f-da6e1d7b6d78" providerId="ADAL" clId="{1B9A40FF-DEA2-4AEB-A058-0C48546CFDC1}" dt="2021-11-11T17:19:18.447" v="3400" actId="14100"/>
          <ac:picMkLst>
            <pc:docMk/>
            <pc:sldMk cId="2393499293" sldId="269"/>
            <ac:picMk id="5" creationId="{D0CB8B47-0F01-45AF-9964-21EA65AB710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96959E-5F51-42D2-8646-88147CDE8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768B-997B-4898-9856-55E22F219D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AEBD0-BE08-4F22-9831-82EE1B9BFEE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92903-3385-42AD-A263-45CB1D7AD5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FA00C-410F-4CB1-9244-9E5CFCDBAB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3FC45-BE93-43C4-A541-8E4F66A2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6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3991-2FD5-443C-BCEA-615ABA4CB23E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89826-0F05-4FD8-9B0A-9EE8C7CFA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0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5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2750-A60D-4B8A-AFCB-7D5F6F324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307A9-B7E3-463B-A0B0-8763EE6A2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5CB3-6FA1-40C2-A0DF-6CF9557D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8ECD-FF50-4198-91F0-5E18BFFD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0422-C128-4732-84BA-BD57031C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9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530F-383E-4115-8F71-D79BF83A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8B8A-0CF2-4881-B253-53637A6CD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A411-0786-4A65-9A31-D78F078F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817F-B013-4A23-B3EE-36C6B841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4AB4-D4BE-48DE-BDBA-58F2830C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5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8C19C-CF53-477E-9711-3F61A1C9E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2341F-A6D0-4FF5-A442-050525D01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7186D-F8AA-4761-A1E7-A09EFF88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C4954-A8AD-4E0E-AA86-F8948E4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5C28-922C-44DE-AC6B-9F1E2646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91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70EF-6030-4DE5-9DE2-B8F60091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20" y="212725"/>
            <a:ext cx="9011920" cy="1325563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BC0C-E197-4EB1-8582-E6EF283E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20" y="1673225"/>
            <a:ext cx="9011920" cy="4351338"/>
          </a:xfrm>
        </p:spPr>
        <p:txBody>
          <a:bodyPr/>
          <a:lstStyle>
            <a:lvl1pPr defTabSz="180000">
              <a:defRPr/>
            </a:lvl1pPr>
            <a:lvl2pPr defTabSz="180000">
              <a:defRPr/>
            </a:lvl2pPr>
            <a:lvl3pPr defTabSz="180000">
              <a:defRPr/>
            </a:lvl3pPr>
            <a:lvl4pPr defTabSz="180000">
              <a:defRPr/>
            </a:lvl4pPr>
            <a:lvl5pPr defTabSz="18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4A07D-1C54-4C41-B7C6-EA1FFBA35B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" y="6129949"/>
            <a:ext cx="774890" cy="720000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13AD3D-366C-4A9C-BD9C-55EC32C5F932}"/>
              </a:ext>
            </a:extLst>
          </p:cNvPr>
          <p:cNvSpPr/>
          <p:nvPr userDrawn="1"/>
        </p:nvSpPr>
        <p:spPr>
          <a:xfrm>
            <a:off x="654608" y="6251997"/>
            <a:ext cx="11556000" cy="309600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BD8E5-CDE7-45AA-BEE4-C393A5B34D8F}"/>
              </a:ext>
            </a:extLst>
          </p:cNvPr>
          <p:cNvSpPr/>
          <p:nvPr userDrawn="1"/>
        </p:nvSpPr>
        <p:spPr>
          <a:xfrm>
            <a:off x="338885" y="6251997"/>
            <a:ext cx="696165" cy="159916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06E2BC-ED9A-468D-B805-A24F2125FAD2}"/>
              </a:ext>
            </a:extLst>
          </p:cNvPr>
          <p:cNvSpPr txBox="1">
            <a:spLocks/>
          </p:cNvSpPr>
          <p:nvPr userDrawn="1"/>
        </p:nvSpPr>
        <p:spPr>
          <a:xfrm>
            <a:off x="851707" y="6251997"/>
            <a:ext cx="10584000" cy="3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Big Data Tools and Analytics						 Rosanna Müller, Rodrigo </a:t>
            </a:r>
            <a:r>
              <a:rPr lang="en-GB" dirty="0" err="1"/>
              <a:t>Conceição</a:t>
            </a:r>
            <a:r>
              <a:rPr lang="en-GB" dirty="0"/>
              <a:t>, João Silvestre, 10.05.2022</a:t>
            </a:r>
          </a:p>
        </p:txBody>
      </p:sp>
    </p:spTree>
    <p:extLst>
      <p:ext uri="{BB962C8B-B14F-4D97-AF65-F5344CB8AC3E}">
        <p14:creationId xmlns:p14="http://schemas.microsoft.com/office/powerpoint/2010/main" val="31338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51E0-BB07-40F1-9455-BA1C0385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9765D-1A29-441B-BC85-327C10BF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61D2-3854-45F3-8A33-F73B2B07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458B-E886-45C4-9AF8-0687997F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578B-C3D7-41FD-A3D4-CFEDC74C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42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DBB2-5D7A-475D-B289-AD56D0EC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1F76-4D25-45B0-9324-DC081A706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F444B-214D-42E8-86E6-72966506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53338-4C52-4AEC-BFD6-E3358A7F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3DCD0-4633-4E70-B456-7F99AAC0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79FD0-2EB7-46CA-8FB2-72D269EB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4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5630-8582-4D88-93F1-9EA5D4E8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A952D-3C6D-4731-92B3-B279A1D30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BCCDC-1C6E-4832-907B-180017BBC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18714-E5D5-4EC9-BDBD-16D11BD20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FAA59-0714-4DCC-A5EC-480F1F38F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F8387-D491-43BF-A443-9CC35A4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99A99-2212-4C89-9BF2-E1F5E111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E5A8C-8FF0-43CC-A988-2044390B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3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875D-8AEE-4385-B4F9-5F8BD655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4D84E-DF76-43DA-A978-798A655B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B02C8-2F1B-4F30-9597-B4D5C6E1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3B0DB-20FB-4D1F-B8A3-7DED3F8B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8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D1A3E-2082-41E7-BD48-16370339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0650B-4215-4129-B597-06964F88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7F3CA-EFC3-4BE2-8396-F58BC6D3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48F8-D83B-486E-96CB-FD06B643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8AAB-CC2B-4BB0-99FF-2A961E48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BFAFD-1B45-4608-BC55-1EDA9AD70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0207-6FE6-4026-909B-9112C3D9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870A9-1B4F-43D7-B001-E49BA55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F9E7B-5355-4C9F-BAC4-A7BB3BBD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54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4C8-7EBC-4BBB-A665-3F4C1E9B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88B2B-8422-4D04-A35F-732036735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6741D-C01E-49C8-8DA3-9BCBD76FD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EFDA-4200-44D6-B857-C0FF96A1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72534-C594-4724-B937-0EC6775C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4695-9930-4734-BA7F-5FC5A8C2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6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94C2D-D00C-4BFD-95EA-F5419ED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05E8D-17E1-437F-853D-DC4E81FD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4B71-6AAD-42DA-AFD4-5CFDBF2CC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5946-1916-4015-AFFF-0D13F5096C8B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351D9-1B1E-407C-87E3-D350BB3AC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AF04-0262-4D43-82D7-9425C9833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87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B4C4-3B6A-497A-98A0-26375C2C9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Climate change analysis - Temperature &amp; CO2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1E196-61E1-4852-8824-D8FBE886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2185"/>
            <a:ext cx="9144000" cy="2387599"/>
          </a:xfrm>
        </p:spPr>
        <p:txBody>
          <a:bodyPr>
            <a:normAutofit/>
          </a:bodyPr>
          <a:lstStyle/>
          <a:p>
            <a:r>
              <a:rPr lang="nl-NL" sz="3200" dirty="0"/>
              <a:t>Group Project</a:t>
            </a:r>
          </a:p>
          <a:p>
            <a:r>
              <a:rPr lang="nl-NL" sz="3200" dirty="0"/>
              <a:t>Big Data Tools and Analytics</a:t>
            </a:r>
            <a:endParaRPr lang="nl-NL" dirty="0"/>
          </a:p>
          <a:p>
            <a:endParaRPr lang="nl-NL" sz="2000" dirty="0"/>
          </a:p>
          <a:p>
            <a:r>
              <a:rPr lang="nl-NL" dirty="0"/>
              <a:t>Presented by Rosanna Mueller, Rodrigo Conceição and João Silvestre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1416050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1241571" y="245940"/>
            <a:ext cx="10950429" cy="603250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86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FB353-B1BC-BC28-D0DE-15B2FCFC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52211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Questions vs Final Questions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99E618E5-15AF-14D3-1917-F24BF7F46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71" y="2083506"/>
            <a:ext cx="7136741" cy="460101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DF3D6C5-BD7C-7FC7-50FB-486419160507}"/>
              </a:ext>
            </a:extLst>
          </p:cNvPr>
          <p:cNvSpPr/>
          <p:nvPr/>
        </p:nvSpPr>
        <p:spPr>
          <a:xfrm>
            <a:off x="1871003" y="2083506"/>
            <a:ext cx="379828" cy="18139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70E79A-674C-A98C-BDA9-E580A208EBC2}"/>
              </a:ext>
            </a:extLst>
          </p:cNvPr>
          <p:cNvSpPr/>
          <p:nvPr/>
        </p:nvSpPr>
        <p:spPr>
          <a:xfrm>
            <a:off x="1871003" y="2399756"/>
            <a:ext cx="379828" cy="18139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4F3E1EF-6F45-D847-EBE7-F57A62CC8766}"/>
              </a:ext>
            </a:extLst>
          </p:cNvPr>
          <p:cNvSpPr/>
          <p:nvPr/>
        </p:nvSpPr>
        <p:spPr>
          <a:xfrm>
            <a:off x="1862212" y="2716006"/>
            <a:ext cx="379828" cy="18139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F82A0AA-C26A-B315-5A04-E977032C897D}"/>
              </a:ext>
            </a:extLst>
          </p:cNvPr>
          <p:cNvSpPr/>
          <p:nvPr/>
        </p:nvSpPr>
        <p:spPr>
          <a:xfrm>
            <a:off x="1862212" y="3037105"/>
            <a:ext cx="379828" cy="18139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523C8E-C389-EFB8-62BD-9EAFF80DABC8}"/>
              </a:ext>
            </a:extLst>
          </p:cNvPr>
          <p:cNvSpPr/>
          <p:nvPr/>
        </p:nvSpPr>
        <p:spPr>
          <a:xfrm>
            <a:off x="1848145" y="3358204"/>
            <a:ext cx="379828" cy="1813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439DE2-35CC-7763-3019-124572A51F6D}"/>
              </a:ext>
            </a:extLst>
          </p:cNvPr>
          <p:cNvSpPr/>
          <p:nvPr/>
        </p:nvSpPr>
        <p:spPr>
          <a:xfrm>
            <a:off x="1848145" y="3990704"/>
            <a:ext cx="379828" cy="18139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B5B7085-B4D4-5285-9747-E4E0CCF99BFE}"/>
              </a:ext>
            </a:extLst>
          </p:cNvPr>
          <p:cNvSpPr/>
          <p:nvPr/>
        </p:nvSpPr>
        <p:spPr>
          <a:xfrm>
            <a:off x="1848145" y="4297203"/>
            <a:ext cx="379828" cy="18139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DF10FA8-4234-3E13-1A14-A3165BE7C432}"/>
              </a:ext>
            </a:extLst>
          </p:cNvPr>
          <p:cNvSpPr/>
          <p:nvPr/>
        </p:nvSpPr>
        <p:spPr>
          <a:xfrm>
            <a:off x="1848145" y="4603702"/>
            <a:ext cx="379828" cy="18139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8776F10-58B3-1B05-B06E-E3F11A47C6F3}"/>
              </a:ext>
            </a:extLst>
          </p:cNvPr>
          <p:cNvSpPr/>
          <p:nvPr/>
        </p:nvSpPr>
        <p:spPr>
          <a:xfrm>
            <a:off x="1848145" y="5156222"/>
            <a:ext cx="379828" cy="1813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2570509-D5B3-F86A-73BE-00EA2BF895C3}"/>
              </a:ext>
            </a:extLst>
          </p:cNvPr>
          <p:cNvSpPr/>
          <p:nvPr/>
        </p:nvSpPr>
        <p:spPr>
          <a:xfrm>
            <a:off x="1848145" y="5821292"/>
            <a:ext cx="379828" cy="18139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586724B-0B1A-F12E-28EA-C8C158CB95F7}"/>
              </a:ext>
            </a:extLst>
          </p:cNvPr>
          <p:cNvSpPr/>
          <p:nvPr/>
        </p:nvSpPr>
        <p:spPr>
          <a:xfrm>
            <a:off x="1842868" y="6139397"/>
            <a:ext cx="379828" cy="1813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04E7452-F276-092F-3C21-F3EFE55FF3B8}"/>
              </a:ext>
            </a:extLst>
          </p:cNvPr>
          <p:cNvSpPr/>
          <p:nvPr/>
        </p:nvSpPr>
        <p:spPr>
          <a:xfrm>
            <a:off x="1842868" y="6443538"/>
            <a:ext cx="379828" cy="18139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ongoing search for the perfect climate change metaphor | CBC Radio">
            <a:extLst>
              <a:ext uri="{FF2B5EF4-FFF2-40B4-BE49-F238E27FC236}">
                <a16:creationId xmlns:a16="http://schemas.microsoft.com/office/drawing/2014/main" id="{9A64081C-AAE4-1081-585A-804DF647F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A81D7-25B6-4AE2-89BB-7355B838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e-DE" sz="3600"/>
              <a:t>Conclusion</a:t>
            </a:r>
            <a:endParaRPr lang="en-US" sz="3600" dirty="0"/>
          </a:p>
        </p:txBody>
      </p:sp>
      <p:cxnSp>
        <p:nvCxnSpPr>
          <p:cNvPr id="1032" name="Straight Connector 13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0D57-DDBC-4935-ADAC-999A3182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48" y="3417573"/>
            <a:ext cx="4843053" cy="3038308"/>
          </a:xfrm>
        </p:spPr>
        <p:txBody>
          <a:bodyPr anchor="ctr">
            <a:noAutofit/>
          </a:bodyPr>
          <a:lstStyle/>
          <a:p>
            <a:r>
              <a:rPr lang="en-US" sz="2000" dirty="0"/>
              <a:t> 	Temperature is changing at a fast pace, 	especially in the last few years.</a:t>
            </a:r>
          </a:p>
          <a:p>
            <a:r>
              <a:rPr lang="en-US" sz="2000" dirty="0">
                <a:sym typeface="Wingdings" panose="05000000000000000000" pitchFamily="2" charset="2"/>
              </a:rPr>
              <a:t> 	CO2 production has a positive correlation  	with average temperature worldwide.</a:t>
            </a:r>
          </a:p>
          <a:p>
            <a:r>
              <a:rPr lang="en-US" sz="2000" dirty="0">
                <a:sym typeface="Wingdings" panose="05000000000000000000" pitchFamily="2" charset="2"/>
              </a:rPr>
              <a:t> 	Need of worldwide consensus between 	all countries to reduce CO2 emissions 	and, therefore</a:t>
            </a:r>
            <a:r>
              <a:rPr lang="en-US" sz="2000">
                <a:sym typeface="Wingdings" panose="05000000000000000000" pitchFamily="2" charset="2"/>
              </a:rPr>
              <a:t>, restore temperature </a:t>
            </a:r>
            <a:r>
              <a:rPr lang="en-US" sz="2000" dirty="0">
                <a:sym typeface="Wingdings" panose="05000000000000000000" pitchFamily="2" charset="2"/>
              </a:rPr>
              <a:t>	levels back to what they once were.</a:t>
            </a:r>
          </a:p>
        </p:txBody>
      </p:sp>
    </p:spTree>
    <p:extLst>
      <p:ext uri="{BB962C8B-B14F-4D97-AF65-F5344CB8AC3E}">
        <p14:creationId xmlns:p14="http://schemas.microsoft.com/office/powerpoint/2010/main" val="336851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B930-ECEF-81E3-05C4-B4825C19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8ADC-7A9E-56FB-7E3E-35CAE2A4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1533525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Kaggle, 2020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“Daily Temperature of Major Cities”, accessed 16 April 2022, https://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www.kaggle.com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/datasets/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sudalairajkumar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/daily-temperature-of-major-cities.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1533525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Kaggle, 2021, “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GHG Emissions”, accessed 16 April 2022,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www.kaggle.com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/datasets/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shabou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ghg-emissions?select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owid-co2-data.csv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3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61ED-0E3B-4127-B766-DCBB31C8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8" name="Graphic 5" descr="Question mark">
            <a:extLst>
              <a:ext uri="{FF2B5EF4-FFF2-40B4-BE49-F238E27FC236}">
                <a16:creationId xmlns:a16="http://schemas.microsoft.com/office/drawing/2014/main" id="{CDDF6206-9C6D-4546-55FA-BD8E05ED6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626" y="1863801"/>
            <a:ext cx="444074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1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81D7-25B6-4AE2-89BB-7355B838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0D57-DDBC-4935-ADAC-999A3182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	Motivation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Datasets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Initial Questions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Data Cleansing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Answering Questions through Data Analysis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Initial Questions vs. Final Questions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Conclusions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References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ime is running out to counteract global climate change">
            <a:extLst>
              <a:ext uri="{FF2B5EF4-FFF2-40B4-BE49-F238E27FC236}">
                <a16:creationId xmlns:a16="http://schemas.microsoft.com/office/drawing/2014/main" id="{0B3A40A7-D333-32CE-25D9-FE7B0CF4D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/>
          <a:stretch/>
        </p:blipFill>
        <p:spPr bwMode="auto">
          <a:xfrm>
            <a:off x="-56186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A81D7-25B6-4AE2-89BB-7355B838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970" y="365125"/>
            <a:ext cx="4214867" cy="1899912"/>
          </a:xfrm>
        </p:spPr>
        <p:txBody>
          <a:bodyPr>
            <a:normAutofit/>
          </a:bodyPr>
          <a:lstStyle/>
          <a:p>
            <a:r>
              <a:rPr lang="de-DE" sz="4000" dirty="0"/>
              <a:t>Motivation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0D57-DDBC-4935-ADAC-999A3182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970" y="2434201"/>
            <a:ext cx="4214867" cy="3742762"/>
          </a:xfrm>
        </p:spPr>
        <p:txBody>
          <a:bodyPr>
            <a:normAutofit/>
          </a:bodyPr>
          <a:lstStyle/>
          <a:p>
            <a:r>
              <a:rPr lang="en-US" sz="2000" dirty="0"/>
              <a:t> 	Climate change is one of biggest 	issues nowadays</a:t>
            </a:r>
          </a:p>
          <a:p>
            <a:r>
              <a:rPr lang="en-US" sz="2000" dirty="0"/>
              <a:t> 	Study seeks to explore topic in 	further detail</a:t>
            </a:r>
          </a:p>
          <a:p>
            <a:r>
              <a:rPr lang="en-US" sz="2000" dirty="0"/>
              <a:t> 	Analyze several time series of city 	temperature and CO2 	emissions to 	find patterns 	and asses the gravity 	of the 	problem	</a:t>
            </a: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903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A81D7-25B6-4AE2-89BB-7355B838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520" y="3877968"/>
            <a:ext cx="4215063" cy="2398713"/>
          </a:xfrm>
        </p:spPr>
        <p:txBody>
          <a:bodyPr>
            <a:normAutofit/>
          </a:bodyPr>
          <a:lstStyle/>
          <a:p>
            <a:r>
              <a:rPr lang="de-DE" dirty="0"/>
              <a:t>Datasets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A75091-2F89-C07A-324A-892155A37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96" y="1072137"/>
            <a:ext cx="9000782" cy="1305113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9E5437-043E-3096-E9C5-CA015616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905" y="3752248"/>
            <a:ext cx="7777910" cy="29735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200" dirty="0"/>
              <a:t>				</a:t>
            </a:r>
            <a:r>
              <a:rPr lang="de-DE" sz="2200" u="sng" dirty="0"/>
              <a:t>O</a:t>
            </a:r>
            <a:r>
              <a:rPr lang="en-US" sz="2200" u="sng" dirty="0"/>
              <a:t>bjectives: </a:t>
            </a:r>
          </a:p>
          <a:p>
            <a:pPr lvl="1"/>
            <a:r>
              <a:rPr lang="en-US" sz="2000" dirty="0"/>
              <a:t>Understand how the temperature has changed along the last years </a:t>
            </a:r>
          </a:p>
          <a:p>
            <a:pPr lvl="1"/>
            <a:r>
              <a:rPr lang="en-US" sz="2000" dirty="0"/>
              <a:t>Understand how the total CO2 emissions are distributed</a:t>
            </a:r>
          </a:p>
          <a:p>
            <a:pPr lvl="2"/>
            <a:r>
              <a:rPr lang="en-US" dirty="0"/>
              <a:t>among the countries, </a:t>
            </a:r>
          </a:p>
          <a:p>
            <a:pPr lvl="2"/>
            <a:r>
              <a:rPr lang="en-US" dirty="0"/>
              <a:t>over time, </a:t>
            </a:r>
          </a:p>
          <a:p>
            <a:pPr lvl="2"/>
            <a:r>
              <a:rPr lang="en-US" dirty="0"/>
              <a:t>by multiple perspectives</a:t>
            </a:r>
          </a:p>
          <a:p>
            <a:pPr lvl="1"/>
            <a:r>
              <a:rPr lang="en-US" sz="2000" dirty="0"/>
              <a:t>Identify if there is a relation between temperature and CO2 emissions</a:t>
            </a:r>
          </a:p>
        </p:txBody>
      </p:sp>
    </p:spTree>
    <p:extLst>
      <p:ext uri="{BB962C8B-B14F-4D97-AF65-F5344CB8AC3E}">
        <p14:creationId xmlns:p14="http://schemas.microsoft.com/office/powerpoint/2010/main" val="410052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7FCA-452C-3F18-64D4-BE8A01B8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CO2 File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048F4-FE6A-E941-65DC-6D1F5951D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78" y="1364753"/>
            <a:ext cx="9253902" cy="469452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26105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7FCA-452C-3F18-64D4-BE8A01B8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City </a:t>
            </a:r>
            <a:r>
              <a:rPr lang="de-DE" dirty="0" err="1"/>
              <a:t>Temperature</a:t>
            </a:r>
            <a:r>
              <a:rPr lang="de-DE" dirty="0"/>
              <a:t> File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90FF406-5BCF-6C27-B558-25277E563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120" y="1235449"/>
            <a:ext cx="8501514" cy="48458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3439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FB353-B1BC-BC28-D0DE-15B2FCFC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35349-117B-4810-625A-6284EEA61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020" y="2083505"/>
            <a:ext cx="8467430" cy="46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5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81D7-25B6-4AE2-89BB-7355B838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0D57-DDBC-4935-ADAC-999A3182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	Motivation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Datasets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Initial Questions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Data Cleansing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Answering Questions through Data Analysis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Initial Questions vs. Final Questions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Conclusions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References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118C104-C56A-77BB-C8EC-D3F875244AF4}"/>
              </a:ext>
            </a:extLst>
          </p:cNvPr>
          <p:cNvSpPr/>
          <p:nvPr/>
        </p:nvSpPr>
        <p:spPr>
          <a:xfrm>
            <a:off x="1465243" y="2949786"/>
            <a:ext cx="6301649" cy="1035585"/>
          </a:xfrm>
          <a:prstGeom prst="frame">
            <a:avLst>
              <a:gd name="adj1" fmla="val 71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1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81D7-25B6-4AE2-89BB-7355B838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0D57-DDBC-4935-ADAC-999A3182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	Motivation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Datasets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Initial Questions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Data Cleansing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Answering Questions through Data Analysis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Initial Questions vs. Final Questions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Conclusions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	References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118C104-C56A-77BB-C8EC-D3F875244AF4}"/>
              </a:ext>
            </a:extLst>
          </p:cNvPr>
          <p:cNvSpPr/>
          <p:nvPr/>
        </p:nvSpPr>
        <p:spPr>
          <a:xfrm>
            <a:off x="1454226" y="3857176"/>
            <a:ext cx="6301649" cy="1519055"/>
          </a:xfrm>
          <a:prstGeom prst="frame">
            <a:avLst>
              <a:gd name="adj1" fmla="val 50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A8433D62CC554191EA2EBAD2D033E2" ma:contentTypeVersion="4" ma:contentTypeDescription="Create a new document." ma:contentTypeScope="" ma:versionID="36542fdbc02dc2dcb4738f07cc7d253e">
  <xsd:schema xmlns:xsd="http://www.w3.org/2001/XMLSchema" xmlns:xs="http://www.w3.org/2001/XMLSchema" xmlns:p="http://schemas.microsoft.com/office/2006/metadata/properties" xmlns:ns2="3b9c9e79-3f8b-4427-8d9f-0333a26e931d" targetNamespace="http://schemas.microsoft.com/office/2006/metadata/properties" ma:root="true" ma:fieldsID="5e4b6bddf622bf6f74c20a337bc4e30a" ns2:_="">
    <xsd:import namespace="3b9c9e79-3f8b-4427-8d9f-0333a26e93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c9e79-3f8b-4427-8d9f-0333a26e9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55ACD3-B08C-4651-86AE-0A6F8BA857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196013-2A71-4542-BE7F-2E78DFBBD2BB}"/>
</file>

<file path=customXml/itemProps3.xml><?xml version="1.0" encoding="utf-8"?>
<ds:datastoreItem xmlns:ds="http://schemas.openxmlformats.org/officeDocument/2006/customXml" ds:itemID="{1AAE8C41-1AFF-4D0F-B770-0540019AB958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3b9c9e79-3f8b-4427-8d9f-0333a26e931d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373</Words>
  <Application>Microsoft Office PowerPoint</Application>
  <PresentationFormat>Widescreen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Climate change analysis - Temperature &amp; CO2</vt:lpstr>
      <vt:lpstr>Index</vt:lpstr>
      <vt:lpstr>Motivation</vt:lpstr>
      <vt:lpstr>Datasets</vt:lpstr>
      <vt:lpstr>CO2 File</vt:lpstr>
      <vt:lpstr>City Temperature File</vt:lpstr>
      <vt:lpstr>Initial Questions</vt:lpstr>
      <vt:lpstr>Index</vt:lpstr>
      <vt:lpstr>Index</vt:lpstr>
      <vt:lpstr>Initial Questions vs Final Questions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report</dc:title>
  <dc:creator>Alexis Driesen</dc:creator>
  <cp:lastModifiedBy>ROSANNA MUELLER</cp:lastModifiedBy>
  <cp:revision>3</cp:revision>
  <dcterms:created xsi:type="dcterms:W3CDTF">2021-11-07T14:55:06Z</dcterms:created>
  <dcterms:modified xsi:type="dcterms:W3CDTF">2022-05-06T13:49:09Z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0x0101008CA8433D62CC554191EA2EBAD2D033E2</vt:lpwstr>
  </property>
</Properties>
</file>