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2CBE-72B0-1F37-DDAB-2C477B0D2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70C0A-EEBA-5AD5-FB67-D5CF8488B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CCFBC-B795-502E-461F-BA1DE918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3B2-05E9-4A96-A36B-7374E2DC6FA2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E474-812C-4B3A-26C6-E5B992DC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1425B-099D-02AF-3BC2-A3C93F72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598-0FB9-4B85-B095-05D4F2C4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D6C6-3646-6139-479A-5E5513BB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6C3BF-AB14-7301-D2D5-A1BF81B52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5795-4D56-B0F5-C88A-52F18C8C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3B2-05E9-4A96-A36B-7374E2DC6FA2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D74C9-86EA-EE8D-AC62-16BCF312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5040-11AD-3F01-624E-89DC76BA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598-0FB9-4B85-B095-05D4F2C4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3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299C3-C7AF-4168-0099-FE75CAAD6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1D8F2-C46E-1B7F-BBAF-7C85B4AC6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E6ED-9F54-0DD7-B361-E2E58FDF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3B2-05E9-4A96-A36B-7374E2DC6FA2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5FE5-D160-223C-E559-416FF7B1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1BEEC-B83A-1908-6FD4-4BCA11D2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598-0FB9-4B85-B095-05D4F2C4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B0BE-569B-CB8B-0144-25ECB054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E219-5521-4319-F4CC-CAEEB90B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5DAF-F1AA-177A-EEEC-81399F19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3B2-05E9-4A96-A36B-7374E2DC6FA2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D6483-40A4-DCD2-925E-1D723E16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39AC-00C2-FB0A-C4ED-B3130314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598-0FB9-4B85-B095-05D4F2C4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6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42D3-BC4B-D9A5-BED3-E502B46B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BE32A-3932-1DBA-BBB6-F16119B5C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85AF0-8091-40DD-F4C2-038480D1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3B2-05E9-4A96-A36B-7374E2DC6FA2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E2B32-C4D7-13BE-6CAF-1C7EAB75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697DE-4B28-D3ED-C25B-20731BC0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598-0FB9-4B85-B095-05D4F2C4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9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2CDC-A526-8D92-1CAC-69A2D9A9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8C7D-CBA5-8307-FF44-4039C8E4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A0F46-1F3F-87A0-311A-EBC76437B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42AAC-D9CA-5B96-1981-5E3177CA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3B2-05E9-4A96-A36B-7374E2DC6FA2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F5067-EDB4-293A-0DF1-5C26E2A3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E04D8-66AB-CA7E-DD33-2ADBFCC5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598-0FB9-4B85-B095-05D4F2C4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3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074C-A54B-A644-AAF6-227C6827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E802F-51C6-C7B4-2FD9-086073B7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1037B-BD6E-4911-62F4-78D0E75E9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E3C19-BCDC-3F63-DE8B-9E2D13BF7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D2CCC-5EAE-5971-5718-14009F93F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F71E3-0748-F264-5739-229AA079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3B2-05E9-4A96-A36B-7374E2DC6FA2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E4034-F381-4753-E526-63098AD2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901B3-FB77-D08D-DCA0-20CC893B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598-0FB9-4B85-B095-05D4F2C4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C3EB-A2AB-3941-D751-8499BF79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BE9FE-2B0C-6933-5DCA-F5F66B77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3B2-05E9-4A96-A36B-7374E2DC6FA2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4B20D-8E47-D9E9-F064-F1F241AD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BE5AD-5081-D240-3E1B-192C64E7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598-0FB9-4B85-B095-05D4F2C4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5ED4F-1534-0CEB-B9BC-26117AE8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3B2-05E9-4A96-A36B-7374E2DC6FA2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3CA36-3A70-D084-DA19-80F14A0C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B6D41-BAB3-C3D8-9A42-08FBA240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598-0FB9-4B85-B095-05D4F2C4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0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E852-50BD-5372-8728-123239C7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1325-F211-709B-8F0E-4A91D767B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5B378-E7D4-39EA-423D-2968767DC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4580F-3690-FF35-1023-2AE02D9D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3B2-05E9-4A96-A36B-7374E2DC6FA2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AD5EA-BD71-EAA6-510F-01AAD02D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97AE9-2AA7-4771-2882-CDF198CF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598-0FB9-4B85-B095-05D4F2C4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5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F862-0F90-1BE4-AB94-FC48CAB8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363CB-81A0-CB14-D32B-67D1807FD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5C914-6994-5B5B-ACB0-B517B1E0A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7A779-4C20-B833-A765-44EF620B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3B2-05E9-4A96-A36B-7374E2DC6FA2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DC08A-2A0C-C45F-676E-D95EC501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AE979-4B99-5934-6FEA-BF0CE895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0598-0FB9-4B85-B095-05D4F2C4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3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F8818-E978-EFC4-3462-6C2D1836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26D61-00BC-C533-E530-CD7D2FD10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F48AA-84FA-B6C8-F2B1-F35F6F635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1C3B2-05E9-4A96-A36B-7374E2DC6FA2}" type="datetimeFigureOut">
              <a:rPr lang="en-US" smtClean="0"/>
              <a:t>25-May-22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607C-B9D4-4254-D2A3-98B64A9B8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0DA7-8BB8-BF03-1C73-D6ECDC44E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B0598-0FB9-4B85-B095-05D4F2C4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0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E8087-BFE3-567D-CC87-5EC6764D2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Knative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7B1BE-F066-E911-DD22-D86CF3550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Function as a Service</a:t>
            </a:r>
            <a:r>
              <a:rPr lang="sr-Latn-RS" dirty="0"/>
              <a:t> platforma</a:t>
            </a:r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B613B-1384-9F51-0B3D-CDEDE6B63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2129307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ABF311-1F2C-A3FF-F48A-CC3EF2A85C01}"/>
              </a:ext>
            </a:extLst>
          </p:cNvPr>
          <p:cNvSpPr txBox="1"/>
          <p:nvPr/>
        </p:nvSpPr>
        <p:spPr>
          <a:xfrm>
            <a:off x="0" y="6488668"/>
            <a:ext cx="284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Jovana Spasić, br. ind. 17407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2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9B4E-6CF9-D686-B686-CECB261E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ECECEC"/>
          </a:solidFill>
        </p:spPr>
        <p:txBody>
          <a:bodyPr/>
          <a:lstStyle/>
          <a:p>
            <a:r>
              <a:rPr lang="sr-Latn-RS" b="1" dirty="0"/>
              <a:t>     </a:t>
            </a:r>
            <a:r>
              <a:rPr lang="en-US" b="1" dirty="0"/>
              <a:t>KE Usage Patterns – Channel and Subscription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AEEF-7616-15CB-1541-529EA1A7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Channel</a:t>
            </a:r>
            <a:r>
              <a:rPr lang="sr-Latn-RS" dirty="0"/>
              <a:t> poseduje jednog ili više pretplatnika</a:t>
            </a:r>
          </a:p>
          <a:p>
            <a:endParaRPr lang="sr-Latn-RS" dirty="0"/>
          </a:p>
          <a:p>
            <a:r>
              <a:rPr lang="sr-Latn-RS" dirty="0"/>
              <a:t>Svaki </a:t>
            </a:r>
            <a:r>
              <a:rPr lang="en-US" i="1" dirty="0"/>
              <a:t>Sink</a:t>
            </a:r>
            <a:r>
              <a:rPr lang="sr-Latn-RS" dirty="0"/>
              <a:t> servis može primati poruke o događajima i obrađivati ih</a:t>
            </a:r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B2AFD8B-58DE-75B1-AAE4-D574555FB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7" y="3624955"/>
            <a:ext cx="534352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46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9B4E-6CF9-D686-B686-CECB261E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ECECEC"/>
          </a:solidFill>
        </p:spPr>
        <p:txBody>
          <a:bodyPr/>
          <a:lstStyle/>
          <a:p>
            <a:r>
              <a:rPr lang="sr-Latn-RS" b="1" dirty="0"/>
              <a:t>     </a:t>
            </a:r>
            <a:r>
              <a:rPr lang="en-US" b="1" dirty="0"/>
              <a:t>KE Usage Patterns – Broker and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AEEF-7616-15CB-1541-529EA1A7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Za </a:t>
            </a:r>
            <a:r>
              <a:rPr lang="en-US" i="1" dirty="0"/>
              <a:t>Broker</a:t>
            </a:r>
            <a:r>
              <a:rPr lang="sr-Latn-RS" dirty="0"/>
              <a:t> se implicitno kreira </a:t>
            </a:r>
            <a:r>
              <a:rPr lang="en-US" i="1" dirty="0"/>
              <a:t>Eventing Channel</a:t>
            </a:r>
            <a:endParaRPr lang="sr-Latn-RS" i="1" dirty="0"/>
          </a:p>
          <a:p>
            <a:endParaRPr lang="sr-Latn-RS" dirty="0"/>
          </a:p>
          <a:p>
            <a:r>
              <a:rPr lang="sr-Latn-RS" dirty="0"/>
              <a:t>Filteri se primenjuju nad </a:t>
            </a:r>
            <a:r>
              <a:rPr lang="en-US" dirty="0"/>
              <a:t>CloudEvents</a:t>
            </a:r>
            <a:r>
              <a:rPr lang="sr-Latn-RS" dirty="0"/>
              <a:t> atributima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1686518-5168-EA41-BBAA-A6A4DD253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3824288"/>
            <a:ext cx="57626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14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9B4E-6CF9-D686-B686-CECB261E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ECECEC"/>
          </a:solidFill>
        </p:spPr>
        <p:txBody>
          <a:bodyPr/>
          <a:lstStyle/>
          <a:p>
            <a:r>
              <a:rPr lang="sr-Latn-RS" b="1" dirty="0"/>
              <a:t>     </a:t>
            </a:r>
            <a:r>
              <a:rPr lang="en-US" b="1" dirty="0"/>
              <a:t>Knative Serving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AEEF-7616-15CB-1541-529EA1A7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Servis ima dosta podrazumevanih podešavanja</a:t>
            </a:r>
          </a:p>
          <a:p>
            <a:endParaRPr lang="sr-Latn-RS" dirty="0"/>
          </a:p>
          <a:p>
            <a:r>
              <a:rPr lang="sr-Latn-RS" dirty="0"/>
              <a:t>Obezbeđuje komponente koje omogućavaju:</a:t>
            </a:r>
          </a:p>
          <a:p>
            <a:pPr lvl="1"/>
            <a:r>
              <a:rPr lang="sr-Latn-RS" dirty="0"/>
              <a:t>Brz </a:t>
            </a:r>
            <a:r>
              <a:rPr lang="en-US" i="1" dirty="0"/>
              <a:t>deployment serverless</a:t>
            </a:r>
            <a:r>
              <a:rPr lang="sr-Latn-RS" dirty="0"/>
              <a:t> kontejnera</a:t>
            </a:r>
          </a:p>
          <a:p>
            <a:pPr lvl="1"/>
            <a:r>
              <a:rPr lang="sr-Latn-RS" dirty="0"/>
              <a:t>Automatsko skaliranje (uključujući </a:t>
            </a:r>
            <a:r>
              <a:rPr lang="en-US" i="1" dirty="0"/>
              <a:t>scale-to-zero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Podršku za </a:t>
            </a:r>
            <a:r>
              <a:rPr lang="en-US" i="1" dirty="0"/>
              <a:t>networking layers</a:t>
            </a:r>
            <a:r>
              <a:rPr lang="sr-Latn-RS" dirty="0"/>
              <a:t> radi integracije sa postojećim okruženjem</a:t>
            </a:r>
          </a:p>
          <a:p>
            <a:pPr lvl="1"/>
            <a:r>
              <a:rPr lang="en-US" i="1" dirty="0"/>
              <a:t>Snapshot</a:t>
            </a:r>
            <a:r>
              <a:rPr lang="sr-Latn-RS" dirty="0"/>
              <a:t>-ove koda i konfiguracija</a:t>
            </a:r>
          </a:p>
          <a:p>
            <a:endParaRPr lang="sr-Latn-RS" dirty="0"/>
          </a:p>
          <a:p>
            <a:r>
              <a:rPr lang="sr-Latn-RS" dirty="0"/>
              <a:t>Podržava </a:t>
            </a:r>
            <a:r>
              <a:rPr lang="en-US" dirty="0"/>
              <a:t>HTTP</a:t>
            </a:r>
            <a:r>
              <a:rPr lang="sr-Latn-RS" dirty="0"/>
              <a:t> i </a:t>
            </a:r>
            <a:r>
              <a:rPr lang="en-US" dirty="0"/>
              <a:t>HTTPS</a:t>
            </a:r>
            <a:r>
              <a:rPr lang="sr-Latn-RS" dirty="0"/>
              <a:t> protokole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9B4E-6CF9-D686-B686-CECB261E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ECECEC"/>
          </a:solidFill>
        </p:spPr>
        <p:txBody>
          <a:bodyPr/>
          <a:lstStyle/>
          <a:p>
            <a:r>
              <a:rPr lang="sr-Latn-RS" b="1" dirty="0"/>
              <a:t>     </a:t>
            </a:r>
            <a:r>
              <a:rPr lang="en-US" b="1" dirty="0"/>
              <a:t>Knative Serving</a:t>
            </a:r>
            <a:r>
              <a:rPr lang="sr-Latn-RS" b="1" dirty="0"/>
              <a:t> - Komponente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AEEF-7616-15CB-1541-529EA1A7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066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Configuration</a:t>
            </a:r>
            <a:r>
              <a:rPr lang="sr-Latn-RS" dirty="0"/>
              <a:t> – Održava željeno stanje </a:t>
            </a:r>
            <a:r>
              <a:rPr lang="en-US" i="1" dirty="0"/>
              <a:t>deployment</a:t>
            </a:r>
            <a:r>
              <a:rPr lang="sr-Latn-RS" dirty="0"/>
              <a:t>-a</a:t>
            </a:r>
          </a:p>
          <a:p>
            <a:pPr lvl="1"/>
            <a:r>
              <a:rPr lang="sr-Latn-RS" dirty="0"/>
              <a:t>Omogućeno je odvajanje koda i konfiguracije</a:t>
            </a:r>
          </a:p>
          <a:p>
            <a:endParaRPr lang="sr-Latn-RS" dirty="0"/>
          </a:p>
          <a:p>
            <a:r>
              <a:rPr lang="en-US" b="1" i="1" dirty="0"/>
              <a:t>Revision</a:t>
            </a:r>
            <a:r>
              <a:rPr lang="sr-Latn-RS" dirty="0"/>
              <a:t> – Može se posmatrati kao </a:t>
            </a:r>
            <a:r>
              <a:rPr lang="en-US" i="1" dirty="0"/>
              <a:t>version control tag</a:t>
            </a:r>
          </a:p>
          <a:p>
            <a:endParaRPr lang="sr-Latn-RS" dirty="0"/>
          </a:p>
          <a:p>
            <a:r>
              <a:rPr lang="en-US" b="1" i="1" dirty="0"/>
              <a:t>Route</a:t>
            </a:r>
            <a:r>
              <a:rPr lang="sr-Latn-RS" dirty="0"/>
              <a:t> – </a:t>
            </a:r>
            <a:r>
              <a:rPr lang="en-US" dirty="0"/>
              <a:t>URL</a:t>
            </a:r>
            <a:r>
              <a:rPr lang="sr-Latn-RS" dirty="0"/>
              <a:t> preko koga je moguće pristupiti </a:t>
            </a:r>
            <a:r>
              <a:rPr lang="en-US" dirty="0"/>
              <a:t>Knative</a:t>
            </a:r>
            <a:r>
              <a:rPr lang="sr-Latn-RS" dirty="0"/>
              <a:t> servisu</a:t>
            </a:r>
            <a:endParaRPr lang="en-US" i="1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3B3ADA4-00AB-C109-A3DC-FC46D4509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387" y="2352257"/>
            <a:ext cx="5484297" cy="329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27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E8087-BFE3-567D-CC87-5EC6764D2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Knative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7B1BE-F066-E911-DD22-D86CF3550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Knative Serving</a:t>
            </a:r>
            <a:r>
              <a:rPr lang="sr-Latn-RS" dirty="0"/>
              <a:t> primer</a:t>
            </a:r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B613B-1384-9F51-0B3D-CDEDE6B63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2129307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99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9B4E-6CF9-D686-B686-CECB261E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ECECEC"/>
          </a:solidFill>
        </p:spPr>
        <p:txBody>
          <a:bodyPr/>
          <a:lstStyle/>
          <a:p>
            <a:r>
              <a:rPr lang="sr-Latn-RS" b="1" dirty="0"/>
              <a:t>     </a:t>
            </a:r>
            <a:r>
              <a:rPr lang="en-US" b="1" dirty="0"/>
              <a:t>Web API</a:t>
            </a:r>
            <a:r>
              <a:rPr lang="sr-Latn-RS" b="1" dirty="0"/>
              <a:t> metode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755E84-3F75-8D08-7C3F-82DADC14E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" t="10698" r="5089" b="10158"/>
          <a:stretch/>
        </p:blipFill>
        <p:spPr>
          <a:xfrm>
            <a:off x="2653779" y="2466642"/>
            <a:ext cx="6884441" cy="2945313"/>
          </a:xfrm>
        </p:spPr>
      </p:pic>
    </p:spTree>
    <p:extLst>
      <p:ext uri="{BB962C8B-B14F-4D97-AF65-F5344CB8AC3E}">
        <p14:creationId xmlns:p14="http://schemas.microsoft.com/office/powerpoint/2010/main" val="423629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9B4E-6CF9-D686-B686-CECB261E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ECECEC"/>
          </a:solidFill>
        </p:spPr>
        <p:txBody>
          <a:bodyPr/>
          <a:lstStyle/>
          <a:p>
            <a:r>
              <a:rPr lang="sr-Latn-RS" b="1" dirty="0"/>
              <a:t>     </a:t>
            </a:r>
            <a:r>
              <a:rPr lang="en-US" b="1" dirty="0"/>
              <a:t>Web API</a:t>
            </a:r>
            <a:r>
              <a:rPr lang="sr-Latn-RS" b="1" dirty="0"/>
              <a:t> metode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2EA70-6CD9-7D83-BDC4-4724E73E0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52" y="2894774"/>
            <a:ext cx="7559695" cy="22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3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9B4E-6CF9-D686-B686-CECB261E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ECECEC"/>
          </a:solidFill>
        </p:spPr>
        <p:txBody>
          <a:bodyPr/>
          <a:lstStyle/>
          <a:p>
            <a:r>
              <a:rPr lang="sr-Latn-RS" b="1" dirty="0"/>
              <a:t>     </a:t>
            </a:r>
            <a:r>
              <a:rPr lang="en-US" b="1" dirty="0"/>
              <a:t>service.yaml</a:t>
            </a:r>
            <a:r>
              <a:rPr lang="sr-Latn-RS" b="1" dirty="0"/>
              <a:t> fajl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3C7293-5000-44C0-9408-CE2036B9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21" t="12725" r="6293" b="12225"/>
          <a:stretch/>
        </p:blipFill>
        <p:spPr>
          <a:xfrm>
            <a:off x="2298441" y="2379305"/>
            <a:ext cx="7595118" cy="32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4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9B4E-6CF9-D686-B686-CECB261E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ECECEC"/>
          </a:solidFill>
        </p:spPr>
        <p:txBody>
          <a:bodyPr/>
          <a:lstStyle/>
          <a:p>
            <a:r>
              <a:rPr lang="sr-Latn-RS" b="1" dirty="0"/>
              <a:t>     Pitanja</a:t>
            </a:r>
            <a:endParaRPr lang="en-US" b="1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4784444-6034-B685-38FB-AE2BCC01E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8" y="1825625"/>
            <a:ext cx="36512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77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9B4E-6CF9-D686-B686-CECB261E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ECECEC"/>
          </a:solidFill>
        </p:spPr>
        <p:txBody>
          <a:bodyPr/>
          <a:lstStyle/>
          <a:p>
            <a:r>
              <a:rPr lang="sr-Latn-RS" b="1" dirty="0"/>
              <a:t>     Uvod u </a:t>
            </a:r>
            <a:r>
              <a:rPr lang="en-US" b="1" dirty="0"/>
              <a:t>Knative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D9B6-6F6E-EED0-B31E-6E89DA9B8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Open-Source Enterprise-level</a:t>
            </a:r>
            <a:r>
              <a:rPr lang="sr-Latn-RS" dirty="0"/>
              <a:t> rešenje</a:t>
            </a:r>
          </a:p>
          <a:p>
            <a:endParaRPr lang="sr-Latn-RS" dirty="0"/>
          </a:p>
          <a:p>
            <a:r>
              <a:rPr lang="sr-Latn-RS" dirty="0"/>
              <a:t>Služi za:</a:t>
            </a:r>
          </a:p>
          <a:p>
            <a:pPr lvl="1"/>
            <a:r>
              <a:rPr lang="sr-Latn-RS" dirty="0"/>
              <a:t>Razvoj</a:t>
            </a:r>
          </a:p>
          <a:p>
            <a:pPr lvl="1"/>
            <a:r>
              <a:rPr lang="en-US" i="1" dirty="0"/>
              <a:t>Deployment</a:t>
            </a:r>
            <a:endParaRPr lang="sr-Latn-RS" dirty="0"/>
          </a:p>
          <a:p>
            <a:pPr lvl="1"/>
            <a:r>
              <a:rPr lang="sr-Latn-RS" dirty="0"/>
              <a:t>Upravljanje </a:t>
            </a:r>
            <a:r>
              <a:rPr lang="en-US" i="1" dirty="0"/>
              <a:t>serverless</a:t>
            </a:r>
            <a:r>
              <a:rPr lang="sr-Latn-RS" dirty="0"/>
              <a:t> i </a:t>
            </a:r>
            <a:r>
              <a:rPr lang="en-US" i="1" dirty="0"/>
              <a:t>event-driven</a:t>
            </a:r>
            <a:r>
              <a:rPr lang="sr-Latn-RS" dirty="0"/>
              <a:t> aplikacijama</a:t>
            </a:r>
          </a:p>
          <a:p>
            <a:endParaRPr lang="sr-Latn-RS" dirty="0"/>
          </a:p>
          <a:p>
            <a:r>
              <a:rPr lang="sr-Latn-RS" dirty="0"/>
              <a:t>Baziran je na </a:t>
            </a:r>
            <a:r>
              <a:rPr lang="en-US" dirty="0"/>
              <a:t>Kubernetes</a:t>
            </a:r>
            <a:r>
              <a:rPr lang="sr-Latn-RS" dirty="0"/>
              <a:t>-u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1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9B4E-6CF9-D686-B686-CECB261E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ECECEC"/>
          </a:solidFill>
        </p:spPr>
        <p:txBody>
          <a:bodyPr/>
          <a:lstStyle/>
          <a:p>
            <a:r>
              <a:rPr lang="sr-Latn-RS" b="1" dirty="0"/>
              <a:t>     Uvod u </a:t>
            </a:r>
            <a:r>
              <a:rPr lang="en-US" b="1" dirty="0"/>
              <a:t>Knative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D9B6-6F6E-EED0-B31E-6E89DA9B8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Reusable</a:t>
            </a:r>
            <a:r>
              <a:rPr lang="sr-Latn-RS" dirty="0"/>
              <a:t> komponente fokusirane na rešavanje zadataka poput:</a:t>
            </a:r>
          </a:p>
          <a:p>
            <a:pPr lvl="1"/>
            <a:r>
              <a:rPr lang="en-US" i="1" dirty="0"/>
              <a:t>Build</a:t>
            </a:r>
            <a:r>
              <a:rPr lang="sr-Latn-RS" dirty="0"/>
              <a:t>-ovanja aplikacije od izvornog koda do slike</a:t>
            </a:r>
          </a:p>
          <a:p>
            <a:pPr lvl="1"/>
            <a:r>
              <a:rPr lang="sr-Latn-RS" dirty="0"/>
              <a:t>Rutiranja i upravljanja saobraćajem tokom </a:t>
            </a:r>
            <a:r>
              <a:rPr lang="en-US" i="1" dirty="0"/>
              <a:t>deployment</a:t>
            </a:r>
            <a:r>
              <a:rPr lang="sr-Latn-RS" dirty="0"/>
              <a:t>-a</a:t>
            </a:r>
          </a:p>
          <a:p>
            <a:pPr lvl="1"/>
            <a:r>
              <a:rPr lang="sr-Latn-RS" dirty="0"/>
              <a:t>Automatskog skaliranja</a:t>
            </a:r>
          </a:p>
          <a:p>
            <a:pPr lvl="1"/>
            <a:r>
              <a:rPr lang="en-US" i="1" dirty="0"/>
              <a:t>Bind</a:t>
            </a:r>
            <a:r>
              <a:rPr lang="sr-Latn-RS" dirty="0"/>
              <a:t>-ovanja pokrenutih servisa za rastući ekosistem izvora događaja</a:t>
            </a:r>
          </a:p>
          <a:p>
            <a:endParaRPr lang="sr-Latn-RS" dirty="0"/>
          </a:p>
          <a:p>
            <a:r>
              <a:rPr lang="sr-Latn-RS" dirty="0"/>
              <a:t>Programerima omogućava korišćenje bilo kog jezika</a:t>
            </a:r>
          </a:p>
          <a:p>
            <a:endParaRPr lang="sr-Latn-RS" dirty="0"/>
          </a:p>
          <a:p>
            <a:r>
              <a:rPr lang="sr-Latn-RS" dirty="0"/>
              <a:t>Obezbeđuje otvoreni </a:t>
            </a:r>
            <a:r>
              <a:rPr lang="en-US" dirty="0"/>
              <a:t>API</a:t>
            </a:r>
            <a:r>
              <a:rPr lang="sr-Latn-RS" dirty="0"/>
              <a:t> i </a:t>
            </a:r>
            <a:r>
              <a:rPr lang="en-US" i="1" dirty="0"/>
              <a:t>runtime environment</a:t>
            </a:r>
            <a:r>
              <a:rPr lang="sr-Latn-RS" dirty="0"/>
              <a:t> koji omogućava pokretanje </a:t>
            </a:r>
            <a:r>
              <a:rPr lang="en-US" i="1" dirty="0"/>
              <a:t>serverless workload</a:t>
            </a:r>
            <a:r>
              <a:rPr lang="sr-Latn-RS" dirty="0"/>
              <a:t>-a sa bilo kog mesta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9B4E-6CF9-D686-B686-CECB261E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ECECEC"/>
          </a:solidFill>
        </p:spPr>
        <p:txBody>
          <a:bodyPr/>
          <a:lstStyle/>
          <a:p>
            <a:r>
              <a:rPr lang="sr-Latn-RS" b="1" dirty="0"/>
              <a:t>     </a:t>
            </a:r>
            <a:r>
              <a:rPr lang="en-US" b="1" dirty="0"/>
              <a:t>Knative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6B9F6-DACD-A58C-0FC1-D93A7102C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678" y="2063044"/>
            <a:ext cx="8192643" cy="3982006"/>
          </a:xfrm>
        </p:spPr>
      </p:pic>
    </p:spTree>
    <p:extLst>
      <p:ext uri="{BB962C8B-B14F-4D97-AF65-F5344CB8AC3E}">
        <p14:creationId xmlns:p14="http://schemas.microsoft.com/office/powerpoint/2010/main" val="36758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9B4E-6CF9-D686-B686-CECB261E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ECECEC"/>
          </a:solidFill>
        </p:spPr>
        <p:txBody>
          <a:bodyPr/>
          <a:lstStyle/>
          <a:p>
            <a:r>
              <a:rPr lang="sr-Latn-RS" b="1" dirty="0"/>
              <a:t>     Glavne komponente</a:t>
            </a:r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A31F9E-BB56-19E6-63A3-397A9BBCF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888"/>
            <a:ext cx="10515600" cy="400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16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9B4E-6CF9-D686-B686-CECB261E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ECECEC"/>
          </a:solidFill>
        </p:spPr>
        <p:txBody>
          <a:bodyPr/>
          <a:lstStyle/>
          <a:p>
            <a:r>
              <a:rPr lang="sr-Latn-RS" b="1" dirty="0"/>
              <a:t>     </a:t>
            </a:r>
            <a:r>
              <a:rPr lang="en-US" b="1" dirty="0"/>
              <a:t>Knative Eventing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AEEF-7616-15CB-1541-529EA1A7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204" cy="4351338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Pruža alate za rutiranje događaja od </a:t>
            </a:r>
            <a:r>
              <a:rPr lang="en-US" i="1" dirty="0"/>
              <a:t>event producer</a:t>
            </a:r>
            <a:r>
              <a:rPr lang="sr-Latn-RS" dirty="0"/>
              <a:t>-a do </a:t>
            </a:r>
            <a:r>
              <a:rPr lang="en-US" i="1" dirty="0"/>
              <a:t>sink</a:t>
            </a:r>
            <a:r>
              <a:rPr lang="sr-Latn-RS" dirty="0"/>
              <a:t>-a</a:t>
            </a:r>
          </a:p>
          <a:p>
            <a:endParaRPr lang="sr-Latn-RS" dirty="0"/>
          </a:p>
          <a:p>
            <a:r>
              <a:rPr lang="sr-Latn-RS" dirty="0"/>
              <a:t>Resursi su slabo spregnuti i mogu se nezavisno razvijati</a:t>
            </a:r>
          </a:p>
          <a:p>
            <a:endParaRPr lang="sr-Latn-RS" dirty="0"/>
          </a:p>
          <a:p>
            <a:r>
              <a:rPr lang="sr-Latn-RS" dirty="0"/>
              <a:t>Koristi </a:t>
            </a:r>
            <a:r>
              <a:rPr lang="en-US" dirty="0"/>
              <a:t>HTTP POST</a:t>
            </a:r>
            <a:r>
              <a:rPr lang="sr-Latn-RS" dirty="0"/>
              <a:t> zahteve za slanje i prijem događaja</a:t>
            </a:r>
          </a:p>
          <a:p>
            <a:pPr lvl="1"/>
            <a:r>
              <a:rPr lang="sr-Latn-RS" dirty="0"/>
              <a:t>Događaji su u skladu sa </a:t>
            </a:r>
            <a:r>
              <a:rPr lang="en-US" dirty="0"/>
              <a:t>CloudEvents</a:t>
            </a:r>
            <a:r>
              <a:rPr lang="sr-Latn-RS" dirty="0"/>
              <a:t> specifikacijama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3F170A-A7D0-9698-BF27-6EA2ABFC2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86" y="2977356"/>
            <a:ext cx="53625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54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9B4E-6CF9-D686-B686-CECB261E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ECECEC"/>
          </a:solidFill>
        </p:spPr>
        <p:txBody>
          <a:bodyPr/>
          <a:lstStyle/>
          <a:p>
            <a:r>
              <a:rPr lang="sr-Latn-RS" b="1" dirty="0"/>
              <a:t>     </a:t>
            </a:r>
            <a:r>
              <a:rPr lang="en-US" b="1" dirty="0"/>
              <a:t>Knative Eventing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AEEF-7616-15CB-1541-529EA1A7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Koncept razdvajanja veza između proizvođača događaja i potrošača</a:t>
            </a:r>
          </a:p>
          <a:p>
            <a:endParaRPr lang="sr-Latn-RS" dirty="0"/>
          </a:p>
          <a:p>
            <a:r>
              <a:rPr lang="en-US" i="1" dirty="0"/>
              <a:t>Sink</a:t>
            </a:r>
            <a:r>
              <a:rPr lang="sr-Latn-RS" dirty="0"/>
              <a:t> se koristi u specifikaciji gde će događaj sa izvorišta biti poslat</a:t>
            </a:r>
          </a:p>
          <a:p>
            <a:pPr lvl="1"/>
            <a:r>
              <a:rPr lang="en-US" i="1" dirty="0"/>
              <a:t>Services</a:t>
            </a:r>
          </a:p>
          <a:p>
            <a:pPr lvl="1"/>
            <a:r>
              <a:rPr lang="en-US" i="1" dirty="0"/>
              <a:t>Channels</a:t>
            </a:r>
          </a:p>
          <a:p>
            <a:pPr lvl="1"/>
            <a:r>
              <a:rPr lang="en-US" i="1" dirty="0"/>
              <a:t>Brokers</a:t>
            </a:r>
          </a:p>
          <a:p>
            <a:endParaRPr lang="sr-Latn-RS" dirty="0"/>
          </a:p>
          <a:p>
            <a:r>
              <a:rPr lang="en-US" i="1" dirty="0"/>
              <a:t>Sink</a:t>
            </a:r>
            <a:r>
              <a:rPr lang="sr-Latn-RS" dirty="0"/>
              <a:t> predstavlja </a:t>
            </a:r>
            <a:r>
              <a:rPr lang="en-US" i="1" dirty="0"/>
              <a:t>Addressable</a:t>
            </a:r>
            <a:r>
              <a:rPr lang="sr-Latn-RS" dirty="0"/>
              <a:t> ili </a:t>
            </a:r>
            <a:r>
              <a:rPr lang="en-US" i="1" dirty="0"/>
              <a:t>Callable</a:t>
            </a:r>
            <a:r>
              <a:rPr lang="sr-Latn-RS" dirty="0"/>
              <a:t> resurs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129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9B4E-6CF9-D686-B686-CECB261E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ECECEC"/>
          </a:solidFill>
        </p:spPr>
        <p:txBody>
          <a:bodyPr/>
          <a:lstStyle/>
          <a:p>
            <a:r>
              <a:rPr lang="sr-Latn-RS" b="1" dirty="0"/>
              <a:t>     </a:t>
            </a:r>
            <a:r>
              <a:rPr lang="en-US" b="1" dirty="0"/>
              <a:t>Knative Eventing</a:t>
            </a:r>
            <a:r>
              <a:rPr lang="sr-Latn-RS" b="1" dirty="0"/>
              <a:t> - Komponente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AEEF-7616-15CB-1541-529EA1A7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Event Sources</a:t>
            </a:r>
            <a:r>
              <a:rPr lang="sr-Latn-RS" dirty="0"/>
              <a:t> – Primarni proizvođači događaja</a:t>
            </a:r>
          </a:p>
          <a:p>
            <a:endParaRPr lang="sr-Latn-RS" dirty="0"/>
          </a:p>
          <a:p>
            <a:r>
              <a:rPr lang="en-US" b="1" i="1" dirty="0"/>
              <a:t>Broker and Trigger</a:t>
            </a:r>
            <a:r>
              <a:rPr lang="sr-Latn-RS" dirty="0"/>
              <a:t> – Pružaju </a:t>
            </a:r>
            <a:r>
              <a:rPr lang="en-US" i="1" dirty="0"/>
              <a:t>event mesh</a:t>
            </a:r>
            <a:r>
              <a:rPr lang="sr-Latn-RS" dirty="0"/>
              <a:t> model koji dozvoljava proizvođaču da dostavi događaje </a:t>
            </a:r>
            <a:r>
              <a:rPr lang="en-US" i="1" dirty="0"/>
              <a:t>Broker</a:t>
            </a:r>
            <a:r>
              <a:rPr lang="sr-Latn-RS" dirty="0"/>
              <a:t>-u, koji ih zatim uniformno distribuira potrošačima putem </a:t>
            </a:r>
            <a:r>
              <a:rPr lang="en-US" i="1" dirty="0"/>
              <a:t>Trigger</a:t>
            </a:r>
            <a:r>
              <a:rPr lang="sr-Latn-RS" dirty="0"/>
              <a:t>-a</a:t>
            </a:r>
          </a:p>
          <a:p>
            <a:endParaRPr lang="sr-Latn-RS" dirty="0"/>
          </a:p>
          <a:p>
            <a:r>
              <a:rPr lang="en-US" b="1" i="1" dirty="0"/>
              <a:t>Channel and Subscription</a:t>
            </a:r>
            <a:r>
              <a:rPr lang="sr-Latn-RS" dirty="0"/>
              <a:t> – Pružaju </a:t>
            </a:r>
            <a:r>
              <a:rPr lang="en-US" i="1" dirty="0"/>
              <a:t>event pipe</a:t>
            </a:r>
            <a:r>
              <a:rPr lang="sr-Latn-RS" dirty="0"/>
              <a:t> model koji transformiše i rutira događaje između </a:t>
            </a:r>
            <a:r>
              <a:rPr lang="en-US" i="1" dirty="0"/>
              <a:t>Channel</a:t>
            </a:r>
            <a:r>
              <a:rPr lang="sr-Latn-RS" dirty="0"/>
              <a:t>-a korišćenjem </a:t>
            </a:r>
            <a:r>
              <a:rPr lang="en-US" i="1" dirty="0"/>
              <a:t>Subscription</a:t>
            </a:r>
            <a:r>
              <a:rPr lang="sr-Latn-RS" dirty="0"/>
              <a:t>-a</a:t>
            </a:r>
          </a:p>
          <a:p>
            <a:endParaRPr lang="sr-Latn-RS" dirty="0"/>
          </a:p>
          <a:p>
            <a:r>
              <a:rPr lang="en-US" b="1" i="1" dirty="0"/>
              <a:t>Event Registry</a:t>
            </a:r>
            <a:r>
              <a:rPr lang="sr-Latn-RS" dirty="0"/>
              <a:t> – Registar koji se sastoji od kolekcije tipova događaja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578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9B4E-6CF9-D686-B686-CECB261E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ECECEC"/>
          </a:solidFill>
        </p:spPr>
        <p:txBody>
          <a:bodyPr/>
          <a:lstStyle/>
          <a:p>
            <a:r>
              <a:rPr lang="sr-Latn-RS" b="1" dirty="0"/>
              <a:t>     </a:t>
            </a:r>
            <a:r>
              <a:rPr lang="en-US" b="1" dirty="0"/>
              <a:t>KE Usage Patterns – Source to Sink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AEEF-7616-15CB-1541-529EA1A7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Jedan </a:t>
            </a:r>
            <a:r>
              <a:rPr lang="en-US" i="1" dirty="0"/>
              <a:t>Sink</a:t>
            </a:r>
            <a:r>
              <a:rPr lang="sr-Latn-RS" dirty="0"/>
              <a:t> koji prima događaj</a:t>
            </a:r>
          </a:p>
          <a:p>
            <a:endParaRPr lang="sr-Latn-RS" dirty="0"/>
          </a:p>
          <a:p>
            <a:r>
              <a:rPr lang="sr-Latn-RS" dirty="0"/>
              <a:t>Nema redova čekanja i filtriranja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FA6B0E-448A-620C-C3BC-CDDE975A9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2" y="4001294"/>
            <a:ext cx="37242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17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403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Knative</vt:lpstr>
      <vt:lpstr>     Uvod u Knative</vt:lpstr>
      <vt:lpstr>     Uvod u Knative</vt:lpstr>
      <vt:lpstr>     Knative Stack</vt:lpstr>
      <vt:lpstr>     Glavne komponente</vt:lpstr>
      <vt:lpstr>     Knative Eventing</vt:lpstr>
      <vt:lpstr>     Knative Eventing</vt:lpstr>
      <vt:lpstr>     Knative Eventing - Komponente</vt:lpstr>
      <vt:lpstr>     KE Usage Patterns – Source to Sink</vt:lpstr>
      <vt:lpstr>     KE Usage Patterns – Channel and Subscription</vt:lpstr>
      <vt:lpstr>     KE Usage Patterns – Broker and Trigger</vt:lpstr>
      <vt:lpstr>     Knative Serving</vt:lpstr>
      <vt:lpstr>     Knative Serving - Komponente</vt:lpstr>
      <vt:lpstr>Knative</vt:lpstr>
      <vt:lpstr>     Web API metode</vt:lpstr>
      <vt:lpstr>     Web API metode</vt:lpstr>
      <vt:lpstr>     service.yaml fajl</vt:lpstr>
      <vt:lpstr>     Pitanja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Knative</dc:title>
  <dc:subject>Function as a Service platforma</dc:subject>
  <dc:creator>Jovana Spasić</dc:creator>
  <cp:lastModifiedBy>Jovana Spasić</cp:lastModifiedBy>
  <cp:revision>2</cp:revision>
  <dcterms:created xsi:type="dcterms:W3CDTF">2022-05-25T09:30:41Z</dcterms:created>
  <dcterms:modified xsi:type="dcterms:W3CDTF">2022-05-25T13:40:21Z</dcterms:modified>
</cp:coreProperties>
</file>