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96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52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07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7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0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34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5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7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4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48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13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07EE7-8551-46C8-8A9C-D13C266C12F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63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1" y="206477"/>
            <a:ext cx="1376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Servlet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32155" y="791252"/>
            <a:ext cx="859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Servlet is a java based technology which features the base of web development using java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97626" y="3323303"/>
            <a:ext cx="1268361" cy="63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42968" y="2094271"/>
            <a:ext cx="4788309" cy="14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495368" y="3323303"/>
            <a:ext cx="5117690" cy="35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95368" y="3888659"/>
            <a:ext cx="4965290" cy="103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1647" y="244269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simple j2ee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135329" y="3421315"/>
            <a:ext cx="17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spring </a:t>
            </a:r>
            <a:r>
              <a:rPr lang="en-US" dirty="0" err="1" smtClean="0"/>
              <a:t>mvc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935794" y="4193458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spring boot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820426" y="5940453"/>
            <a:ext cx="846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no way to ignore servlet from web development where we are going to use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33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6658" y="1248697"/>
            <a:ext cx="2241754" cy="1091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LoginServlet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796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IN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1227077" y="1964305"/>
            <a:ext cx="170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456903" y="619432"/>
            <a:ext cx="2035278" cy="116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0194" y="83020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477522" y="230435"/>
            <a:ext cx="2310580" cy="119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ID will be stored in session storage(servlet session storage)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802761" y="904568"/>
            <a:ext cx="855407" cy="105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30464" y="1970746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Dashboard.jsp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392697" y="1248697"/>
            <a:ext cx="91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redirect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0852310" y="286118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id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392697" y="3392129"/>
            <a:ext cx="727587" cy="164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347738" y="5195726"/>
            <a:ext cx="1927123" cy="161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 from Database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019071" y="2482021"/>
            <a:ext cx="639097" cy="255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90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5278" y="1710812"/>
            <a:ext cx="2349909" cy="105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LoginServlet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160774" y="953729"/>
            <a:ext cx="2389239" cy="105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DashboardServlet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160774" y="2458065"/>
            <a:ext cx="2349909" cy="96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TodoServlet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702710" y="934064"/>
            <a:ext cx="1524000" cy="2605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2955" y="1081548"/>
            <a:ext cx="5063613" cy="24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75071" y="1479755"/>
            <a:ext cx="4739148" cy="12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44761" y="953729"/>
            <a:ext cx="10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Logged in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15200" y="1479755"/>
            <a:ext cx="707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44697" y="2005781"/>
            <a:ext cx="707922" cy="10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6381" y="3539612"/>
            <a:ext cx="8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Servlet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06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7264" y="324465"/>
            <a:ext cx="4670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Servlet is a virtual concept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64091" y="1356851"/>
            <a:ext cx="408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no real world existence of servlet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15665" y="835742"/>
            <a:ext cx="78658" cy="48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9974" y="2733368"/>
            <a:ext cx="8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Tomcat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688166" y="2733368"/>
            <a:ext cx="123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Jetty/</a:t>
            </a:r>
            <a:r>
              <a:rPr lang="en-US" dirty="0" err="1" smtClean="0"/>
              <a:t>Netty</a:t>
            </a:r>
            <a:endParaRPr lang="en-IN" dirty="0"/>
          </a:p>
        </p:txBody>
      </p:sp>
      <p:pic>
        <p:nvPicPr>
          <p:cNvPr id="1028" name="Picture 4" descr="File:Apache Tomcat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93" y="3204019"/>
            <a:ext cx="1514699" cy="107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6" descr="The Eclipse Jetty Project :: Eclipse Jet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8" descr="The Eclipse Jetty Project :: Eclipse Jet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10" descr="Jetty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177167" y="273336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effectLst/>
                <a:latin typeface="Google Sans"/>
              </a:rPr>
              <a:t>Undertow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620097" y="5457524"/>
            <a:ext cx="9371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“Servlet is a concept &amp; Tomcat/Jetty/Undertow… are implementations.”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7029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rvlet Clas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95" y="77003"/>
            <a:ext cx="5086822" cy="728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31217" y="702644"/>
            <a:ext cx="26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achieve the abstraction.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113070" y="244481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931217" y="4136381"/>
            <a:ext cx="14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Get, post, put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496025" y="3262963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930189" y="413638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01163" y="582794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411869" y="4942578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34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5136" y="308009"/>
            <a:ext cx="1572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Tomcat</a:t>
            </a:r>
            <a:endParaRPr lang="en-IN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2270" y="885524"/>
            <a:ext cx="113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a server which allows us to run servlet applications, this software was developed by Apache Software Foundation.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116531" y="2030932"/>
            <a:ext cx="2358189" cy="1087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 Application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8364354" y="2502570"/>
            <a:ext cx="1588168" cy="1232032"/>
            <a:chOff x="8364354" y="2502570"/>
            <a:chExt cx="1588168" cy="1232032"/>
          </a:xfrm>
        </p:grpSpPr>
        <p:sp>
          <p:nvSpPr>
            <p:cNvPr id="7" name="Rectangle 6"/>
            <p:cNvSpPr/>
            <p:nvPr/>
          </p:nvSpPr>
          <p:spPr>
            <a:xfrm>
              <a:off x="8364354" y="2502570"/>
              <a:ext cx="1588168" cy="1232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4" descr="File:Apache Tomcat logo.svg - Wikimedia Common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1088" y="2578974"/>
              <a:ext cx="1514699" cy="1079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3561347" y="2348564"/>
            <a:ext cx="4562375" cy="33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2514" y="2271562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deployment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398064" y="3811006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Tomcat Server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7782047" y="4256742"/>
            <a:ext cx="306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Localhost:8080/project-servlet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66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298383"/>
            <a:ext cx="2330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Todo</a:t>
            </a:r>
            <a:r>
              <a:rPr lang="en-US" sz="2400" b="1" dirty="0" smtClean="0"/>
              <a:t> Application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66197" y="760048"/>
            <a:ext cx="37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todo</a:t>
            </a:r>
            <a:r>
              <a:rPr lang="en-US" dirty="0" smtClean="0"/>
              <a:t>, remove </a:t>
            </a:r>
            <a:r>
              <a:rPr lang="en-US" dirty="0" err="1" smtClean="0"/>
              <a:t>todo</a:t>
            </a:r>
            <a:r>
              <a:rPr lang="en-US" dirty="0" smtClean="0"/>
              <a:t>, mark as done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147384" y="1665171"/>
            <a:ext cx="4296026" cy="4591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285297" y="1944303"/>
            <a:ext cx="4004109" cy="68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1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285296" y="2906829"/>
            <a:ext cx="4004109" cy="68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2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293342" y="3869355"/>
            <a:ext cx="4004109" cy="6833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3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249877" y="2148045"/>
            <a:ext cx="423512" cy="327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832206" y="2148045"/>
            <a:ext cx="423512" cy="327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249877" y="3112182"/>
            <a:ext cx="423512" cy="327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832206" y="3112182"/>
            <a:ext cx="423512" cy="327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249877" y="3981656"/>
            <a:ext cx="423512" cy="327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832206" y="3981656"/>
            <a:ext cx="423512" cy="3272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814686" y="5669280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 4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602932" y="5428648"/>
            <a:ext cx="2646946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4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9432758" y="5486400"/>
            <a:ext cx="864693" cy="55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164657" y="3439441"/>
            <a:ext cx="334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Web.xml (deployment descriptor)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963553" y="3841720"/>
            <a:ext cx="13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url</a:t>
            </a:r>
            <a:r>
              <a:rPr lang="en-US" dirty="0" smtClean="0"/>
              <a:t> -&gt; servlet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9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6684" y="924232"/>
            <a:ext cx="56620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Service method : </a:t>
            </a:r>
          </a:p>
          <a:p>
            <a:endParaRPr lang="en-US" dirty="0" smtClean="0"/>
          </a:p>
          <a:p>
            <a:r>
              <a:rPr lang="en-US" dirty="0" smtClean="0"/>
              <a:t>service(</a:t>
            </a:r>
            <a:r>
              <a:rPr lang="en-US" dirty="0" err="1" smtClean="0"/>
              <a:t>HttpServletRequest</a:t>
            </a:r>
            <a:r>
              <a:rPr lang="en-US" dirty="0" smtClean="0"/>
              <a:t> </a:t>
            </a:r>
            <a:r>
              <a:rPr lang="en-US" dirty="0" err="1" smtClean="0"/>
              <a:t>req</a:t>
            </a:r>
            <a:r>
              <a:rPr lang="en-US" dirty="0" smtClean="0"/>
              <a:t>, </a:t>
            </a:r>
            <a:r>
              <a:rPr lang="en-US" dirty="0" err="1" smtClean="0"/>
              <a:t>HttpServletResponse</a:t>
            </a:r>
            <a:r>
              <a:rPr lang="en-US" dirty="0" smtClean="0"/>
              <a:t> res){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290916" y="452284"/>
            <a:ext cx="8023123" cy="104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33883" y="554900"/>
            <a:ext cx="3204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request (GET/POST/DELETE)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449961" y="2163097"/>
            <a:ext cx="530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method handles every request sent from client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035277" y="4149213"/>
            <a:ext cx="4794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doGet</a:t>
            </a:r>
            <a:r>
              <a:rPr lang="en-US" b="1" dirty="0" smtClean="0"/>
              <a:t> method: </a:t>
            </a:r>
            <a:r>
              <a:rPr lang="en-US" dirty="0" smtClean="0"/>
              <a:t>it handles only the get requests</a:t>
            </a:r>
          </a:p>
          <a:p>
            <a:endParaRPr lang="en-US" dirty="0"/>
          </a:p>
          <a:p>
            <a:r>
              <a:rPr lang="en-US" b="1" dirty="0" err="1" smtClean="0"/>
              <a:t>doPost</a:t>
            </a:r>
            <a:r>
              <a:rPr lang="en-US" b="1" dirty="0" smtClean="0"/>
              <a:t> method: </a:t>
            </a:r>
            <a:r>
              <a:rPr lang="en-US" dirty="0" smtClean="0"/>
              <a:t>it handles only the post requests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28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4164" y="880609"/>
            <a:ext cx="231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Servlet + JSP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02194" y="511277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Approach 1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02194" y="1818968"/>
            <a:ext cx="1355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 JSP</a:t>
            </a:r>
          </a:p>
          <a:p>
            <a:r>
              <a:rPr lang="en-US" dirty="0" smtClean="0"/>
              <a:t>Servlet – JSP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032954" y="511277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Approach 2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148288" y="942164"/>
            <a:ext cx="3029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Servlet API + HTML</a:t>
            </a:r>
            <a:endParaRPr lang="en-I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83205" y="1818968"/>
            <a:ext cx="1759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REST API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429335" y="225240"/>
            <a:ext cx="21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Monolithic Approach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446799" y="206442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Based Approach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376516" y="5555226"/>
            <a:ext cx="6732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: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setup maven project and tomcat server to run servlet application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Try to make get &amp; post request from html to servlet.</a:t>
            </a:r>
          </a:p>
        </p:txBody>
      </p:sp>
    </p:spTree>
    <p:extLst>
      <p:ext uri="{BB962C8B-B14F-4D97-AF65-F5344CB8AC3E}">
        <p14:creationId xmlns:p14="http://schemas.microsoft.com/office/powerpoint/2010/main" val="136775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239" y="934065"/>
            <a:ext cx="200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Side Redirect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954297" y="934065"/>
            <a:ext cx="206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Side Redirect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89523" y="934065"/>
            <a:ext cx="0" cy="519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40477" y="1619553"/>
            <a:ext cx="257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response.sendRedirect</a:t>
            </a:r>
            <a:r>
              <a:rPr lang="en-US" dirty="0" smtClean="0"/>
              <a:t>();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66503" y="1669788"/>
            <a:ext cx="5997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request.</a:t>
            </a:r>
            <a:r>
              <a:rPr lang="en-IN" dirty="0" err="1" smtClean="0"/>
              <a:t>getRequestDispatcher</a:t>
            </a:r>
            <a:r>
              <a:rPr lang="en-IN" dirty="0" smtClean="0"/>
              <a:t>(“</a:t>
            </a:r>
            <a:r>
              <a:rPr lang="en-IN" dirty="0" err="1" smtClean="0"/>
              <a:t>home.jsp</a:t>
            </a:r>
            <a:r>
              <a:rPr lang="en-IN" dirty="0" smtClean="0"/>
              <a:t>”).forward(request, response);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833303" y="2405511"/>
            <a:ext cx="5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573729" y="2405511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Slow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82984" y="3048000"/>
            <a:ext cx="5018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send with client side redirect is visible to user/client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477890" y="3065066"/>
            <a:ext cx="5018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send with server side redirect is not visible to user/client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040477" y="5987845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servlet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98839" y="6172511"/>
            <a:ext cx="5211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18586" y="59878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jsp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989992" y="6125497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24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2272" y="353961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Session</a:t>
            </a:r>
            <a:endParaRPr lang="en-IN" sz="3600" b="1" dirty="0"/>
          </a:p>
        </p:txBody>
      </p:sp>
      <p:sp>
        <p:nvSpPr>
          <p:cNvPr id="3" name="Oval 2"/>
          <p:cNvSpPr/>
          <p:nvPr/>
        </p:nvSpPr>
        <p:spPr>
          <a:xfrm>
            <a:off x="1268361" y="1484671"/>
            <a:ext cx="1376516" cy="1317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76864" y="3048000"/>
            <a:ext cx="2959510" cy="2812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508868" y="586002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76864" y="3647768"/>
            <a:ext cx="2959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7079" y="4567084"/>
            <a:ext cx="2959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6864" y="5304503"/>
            <a:ext cx="2959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09817" y="311191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Cookies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217499" y="3922760"/>
            <a:ext cx="142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Storage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108334" y="4768645"/>
            <a:ext cx="167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Session Storage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7521676" y="3052917"/>
            <a:ext cx="2841523" cy="108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ID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3519948" y="3594003"/>
            <a:ext cx="4001728" cy="128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41416" y="3048000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Localhost:8080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73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317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Subhradeep Pal</dc:creator>
  <cp:lastModifiedBy>Subhradeep Pal</cp:lastModifiedBy>
  <cp:revision>16</cp:revision>
  <dcterms:created xsi:type="dcterms:W3CDTF">2025-04-12T13:34:35Z</dcterms:created>
  <dcterms:modified xsi:type="dcterms:W3CDTF">2025-05-03T06:32:08Z</dcterms:modified>
</cp:coreProperties>
</file>