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7EE7-8551-46C8-8A9C-D13C266C12F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1" y="206477"/>
            <a:ext cx="137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2155" y="791252"/>
            <a:ext cx="859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 is a java based technology which features the base of web development using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97626" y="3323303"/>
            <a:ext cx="1268361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42968" y="2094271"/>
            <a:ext cx="4788309" cy="14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95368" y="3323303"/>
            <a:ext cx="5117690" cy="3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95368" y="3888659"/>
            <a:ext cx="4965290" cy="103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1647" y="24426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simple j2ee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35329" y="3421315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</a:t>
            </a:r>
            <a:r>
              <a:rPr lang="en-US" dirty="0" err="1" smtClean="0"/>
              <a:t>mvc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35794" y="419345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boot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20426" y="5940453"/>
            <a:ext cx="846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way to ignore servlet from web development where we are going to use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3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658" y="1248697"/>
            <a:ext cx="2241754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796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1227077" y="1964305"/>
            <a:ext cx="17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56903" y="619432"/>
            <a:ext cx="2035278" cy="11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0194" y="8302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77522" y="230435"/>
            <a:ext cx="2310580" cy="119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 will be stored in session storage(servlet session storage)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02761" y="904568"/>
            <a:ext cx="855407" cy="10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30464" y="1970746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Dashboard.jsp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392697" y="1248697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852310" y="286118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92697" y="3392129"/>
            <a:ext cx="727587" cy="164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47738" y="5195726"/>
            <a:ext cx="1927123" cy="16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from Database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019071" y="2482021"/>
            <a:ext cx="639097" cy="25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0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278" y="1710812"/>
            <a:ext cx="234990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60774" y="953729"/>
            <a:ext cx="238923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DashboardServlet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60774" y="2458065"/>
            <a:ext cx="2349909" cy="96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TodoServlet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02710" y="934064"/>
            <a:ext cx="1524000" cy="260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955" y="1081548"/>
            <a:ext cx="5063613" cy="2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75071" y="1479755"/>
            <a:ext cx="4739148" cy="12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4761" y="953729"/>
            <a:ext cx="10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Logged in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15200" y="1479755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44697" y="2005781"/>
            <a:ext cx="707922" cy="10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6381" y="3539612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6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871" y="16026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797348" y="1787324"/>
            <a:ext cx="1712768" cy="4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10117" y="1106129"/>
            <a:ext cx="1445342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691717" y="1106129"/>
            <a:ext cx="2074606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38801" y="1106129"/>
            <a:ext cx="1445342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955459" y="1828800"/>
            <a:ext cx="6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7084143" y="1828800"/>
            <a:ext cx="149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9875" y="73679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26522" y="74600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2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53781" y="2143432"/>
            <a:ext cx="501445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902543" y="1971990"/>
            <a:ext cx="1519083" cy="2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6817" y="2871019"/>
            <a:ext cx="950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request fulfills the </a:t>
            </a:r>
            <a:r>
              <a:rPr lang="en-US" b="1" dirty="0" smtClean="0"/>
              <a:t>condition 1 &amp; 2</a:t>
            </a:r>
            <a:r>
              <a:rPr lang="en-US" dirty="0" smtClean="0"/>
              <a:t> properly then only the request will be forwarded to the servlet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735318" y="3217916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 the user will receive proper </a:t>
            </a:r>
            <a:r>
              <a:rPr lang="en-US" dirty="0" smtClean="0">
                <a:solidFill>
                  <a:srgbClr val="FF0000"/>
                </a:solidFill>
              </a:rPr>
              <a:t>error response </a:t>
            </a:r>
            <a:r>
              <a:rPr lang="en-US" dirty="0" smtClean="0"/>
              <a:t>or a </a:t>
            </a:r>
            <a:r>
              <a:rPr lang="en-US" dirty="0" smtClean="0">
                <a:solidFill>
                  <a:srgbClr val="FF0000"/>
                </a:solidFill>
              </a:rPr>
              <a:t>default response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2968" y="4552335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1 : is less than 30 ?</a:t>
            </a:r>
          </a:p>
          <a:p>
            <a:r>
              <a:rPr lang="en-US" dirty="0" smtClean="0"/>
              <a:t>Condition 2 : is even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3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322" y="186813"/>
            <a:ext cx="272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ToDo</a:t>
            </a:r>
            <a:r>
              <a:rPr lang="en-US" sz="2800" b="1" dirty="0" smtClean="0"/>
              <a:t> Application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8069" y="639097"/>
            <a:ext cx="27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(Track Day to Day activities)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69561" y="1641988"/>
            <a:ext cx="3873910" cy="424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08258" y="1582994"/>
            <a:ext cx="3706761" cy="430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23797" y="1720646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</a:t>
            </a:r>
            <a:r>
              <a:rPr lang="en-US" dirty="0" err="1" smtClean="0"/>
              <a:t>ToDos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39613" y="2300749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39612" y="2959510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46868" y="3593691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32357" y="4227872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532356" y="4886633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23797" y="5471652"/>
            <a:ext cx="1365438" cy="3342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todo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22978" y="1720646"/>
            <a:ext cx="1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your </a:t>
            </a:r>
            <a:r>
              <a:rPr lang="en-US" dirty="0" err="1" smtClean="0"/>
              <a:t>todo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652385" y="2172929"/>
            <a:ext cx="3018504" cy="192712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your </a:t>
            </a:r>
            <a:r>
              <a:rPr lang="en-US" dirty="0" err="1" smtClean="0"/>
              <a:t>todo</a:t>
            </a:r>
            <a:r>
              <a:rPr lang="en-US" dirty="0" smtClean="0"/>
              <a:t> here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889235" y="3460956"/>
            <a:ext cx="2261707" cy="21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516380" y="4407310"/>
            <a:ext cx="1384348" cy="5874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9" idx="1"/>
            <a:endCxn id="4" idx="3"/>
          </p:cNvCxnSpPr>
          <p:nvPr/>
        </p:nvCxnSpPr>
        <p:spPr>
          <a:xfrm flipH="1" flipV="1">
            <a:off x="7143471" y="3765756"/>
            <a:ext cx="2372909" cy="93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4129" y="2477729"/>
            <a:ext cx="2467897" cy="299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Login/Register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253316" y="2392008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3316" y="3046163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16224" y="3704925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8395" y="4321590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16224" y="4994787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2617" y="5992884"/>
            <a:ext cx="324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Wireframe Design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4364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4813" y="1484671"/>
            <a:ext cx="156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Sci</a:t>
            </a:r>
            <a:r>
              <a:rPr lang="en-US" dirty="0" smtClean="0"/>
              <a:t> - Calculator</a:t>
            </a:r>
          </a:p>
          <a:p>
            <a:endParaRPr lang="en-US" dirty="0"/>
          </a:p>
          <a:p>
            <a:r>
              <a:rPr lang="en-US" dirty="0" smtClean="0"/>
              <a:t>History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2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264" y="324465"/>
            <a:ext cx="467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is a virtual concept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64091" y="1356851"/>
            <a:ext cx="40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real world existence of servlet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15665" y="835742"/>
            <a:ext cx="78658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9974" y="2733368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88166" y="2733368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Jetty/</a:t>
            </a:r>
            <a:r>
              <a:rPr lang="en-US" dirty="0" err="1" smtClean="0"/>
              <a:t>Netty</a:t>
            </a:r>
            <a:endParaRPr lang="en-IN" dirty="0"/>
          </a:p>
        </p:txBody>
      </p:sp>
      <p:pic>
        <p:nvPicPr>
          <p:cNvPr id="1028" name="Picture 4" descr="File:Apache Tomcat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3" y="3204019"/>
            <a:ext cx="1514699" cy="10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The Eclipse Jetty Project :: Eclipse Jet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The Eclipse Jetty Project :: Eclipse Jet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 descr="Jetty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177167" y="27333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Google Sans"/>
              </a:rPr>
              <a:t>Undertow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620097" y="5457524"/>
            <a:ext cx="937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“Servlet is a concept &amp; Tomcat/Jetty/Undertow… are implementations.”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02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l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95" y="77003"/>
            <a:ext cx="5086822" cy="72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31217" y="702644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achieve the abstraction.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13070" y="244481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31217" y="4136381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Get, post, put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96025" y="326296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30189" y="41363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1163" y="58279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11869" y="4942578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4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5136" y="308009"/>
            <a:ext cx="15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Tomcat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2270" y="885524"/>
            <a:ext cx="113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 server which allows us to run servlet applications, this software was developed by Apache Software Foundation.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16531" y="2030932"/>
            <a:ext cx="2358189" cy="108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Application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8364354" y="2502570"/>
            <a:ext cx="1588168" cy="1232032"/>
            <a:chOff x="8364354" y="2502570"/>
            <a:chExt cx="1588168" cy="1232032"/>
          </a:xfrm>
        </p:grpSpPr>
        <p:sp>
          <p:nvSpPr>
            <p:cNvPr id="7" name="Rectangle 6"/>
            <p:cNvSpPr/>
            <p:nvPr/>
          </p:nvSpPr>
          <p:spPr>
            <a:xfrm>
              <a:off x="8364354" y="2502570"/>
              <a:ext cx="1588168" cy="1232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4" descr="File:Apache Tomcat logo.svg - Wikimedia Comm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088" y="2578974"/>
              <a:ext cx="1514699" cy="107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561347" y="2348564"/>
            <a:ext cx="4562375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14" y="2271562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98064" y="3811006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 Server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782047" y="4256742"/>
            <a:ext cx="306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Localhost:8080/project-servlet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6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98383"/>
            <a:ext cx="233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Todo</a:t>
            </a:r>
            <a:r>
              <a:rPr lang="en-US" sz="2400" b="1" dirty="0" smtClean="0"/>
              <a:t> Application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6197" y="760048"/>
            <a:ext cx="37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todo</a:t>
            </a:r>
            <a:r>
              <a:rPr lang="en-US" dirty="0" smtClean="0"/>
              <a:t>, remove </a:t>
            </a:r>
            <a:r>
              <a:rPr lang="en-US" dirty="0" err="1" smtClean="0"/>
              <a:t>todo</a:t>
            </a:r>
            <a:r>
              <a:rPr lang="en-US" dirty="0" smtClean="0"/>
              <a:t>, mark as done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47384" y="1665171"/>
            <a:ext cx="4296026" cy="459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285297" y="1944303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85296" y="2906829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93342" y="3869355"/>
            <a:ext cx="4004109" cy="683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49877" y="2148045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832206" y="2148045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249877" y="3112182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32206" y="3112182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249877" y="3981656"/>
            <a:ext cx="423512" cy="327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832206" y="3981656"/>
            <a:ext cx="423512" cy="3272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14686" y="5669280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602932" y="5428648"/>
            <a:ext cx="2646946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432758" y="5486400"/>
            <a:ext cx="864693" cy="55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64657" y="3439441"/>
            <a:ext cx="334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Web.xml (deployment descriptor)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963553" y="3841720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-&gt; 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684" y="924232"/>
            <a:ext cx="566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method : </a:t>
            </a:r>
          </a:p>
          <a:p>
            <a:endParaRPr lang="en-US" dirty="0" smtClean="0"/>
          </a:p>
          <a:p>
            <a:r>
              <a:rPr lang="en-US" dirty="0" smtClean="0"/>
              <a:t>service(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 res){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90916" y="452284"/>
            <a:ext cx="8023123" cy="104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33883" y="554900"/>
            <a:ext cx="320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request (GET/POST/DELETE)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49961" y="2163097"/>
            <a:ext cx="530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method handles every request sent from client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35277" y="4149213"/>
            <a:ext cx="4794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doGet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get requests</a:t>
            </a:r>
          </a:p>
          <a:p>
            <a:endParaRPr lang="en-US" dirty="0"/>
          </a:p>
          <a:p>
            <a:r>
              <a:rPr lang="en-US" b="1" dirty="0" err="1" smtClean="0"/>
              <a:t>doPost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post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2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164" y="880609"/>
            <a:ext cx="231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+ JSP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0219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02194" y="1818968"/>
            <a:ext cx="1355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JSP</a:t>
            </a:r>
          </a:p>
          <a:p>
            <a:r>
              <a:rPr lang="en-US" dirty="0" smtClean="0"/>
              <a:t>Servlet – JSP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3295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48288" y="942164"/>
            <a:ext cx="30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Servlet API + HTML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83205" y="1818968"/>
            <a:ext cx="175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29335" y="225240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Approach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46799" y="206442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Based Approach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76516" y="5555226"/>
            <a:ext cx="673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: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setup maven project and tomcat server to run servlet application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Try to make get &amp; post request from html to servlet.</a:t>
            </a:r>
          </a:p>
        </p:txBody>
      </p:sp>
    </p:spTree>
    <p:extLst>
      <p:ext uri="{BB962C8B-B14F-4D97-AF65-F5344CB8AC3E}">
        <p14:creationId xmlns:p14="http://schemas.microsoft.com/office/powerpoint/2010/main" val="136775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239" y="934065"/>
            <a:ext cx="20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 Redirect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54297" y="934065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 Redirect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523" y="934065"/>
            <a:ext cx="0" cy="51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0477" y="1619553"/>
            <a:ext cx="25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response.sendRedirect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66503" y="1669788"/>
            <a:ext cx="599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request.</a:t>
            </a:r>
            <a:r>
              <a:rPr lang="en-IN" dirty="0" err="1" smtClean="0"/>
              <a:t>getRequestDispatcher</a:t>
            </a:r>
            <a:r>
              <a:rPr lang="en-IN" dirty="0" smtClean="0"/>
              <a:t>(“</a:t>
            </a:r>
            <a:r>
              <a:rPr lang="en-IN" dirty="0" err="1" smtClean="0"/>
              <a:t>home.jsp</a:t>
            </a:r>
            <a:r>
              <a:rPr lang="en-IN" dirty="0" smtClean="0"/>
              <a:t>”).forward(request, response);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33303" y="2405511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73729" y="240551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82984" y="3048000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client side redirect is visible to user/client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77890" y="3065066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server side redirect is not visible to user/client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040477" y="5987845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98839" y="6172511"/>
            <a:ext cx="521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8586" y="59878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989992" y="612549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06002" y="4420051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url?variable</a:t>
            </a:r>
            <a:r>
              <a:rPr lang="en-US" dirty="0" smtClean="0"/>
              <a:t>=value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69795" y="4789383"/>
            <a:ext cx="151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13692" y="4872334"/>
            <a:ext cx="1474839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4242" y="5629418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query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72" y="35396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Session</a:t>
            </a:r>
            <a:endParaRPr lang="en-IN" sz="3600" b="1" dirty="0"/>
          </a:p>
        </p:txBody>
      </p:sp>
      <p:sp>
        <p:nvSpPr>
          <p:cNvPr id="3" name="Oval 2"/>
          <p:cNvSpPr/>
          <p:nvPr/>
        </p:nvSpPr>
        <p:spPr>
          <a:xfrm>
            <a:off x="1268361" y="1484671"/>
            <a:ext cx="1376516" cy="1317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6864" y="3048000"/>
            <a:ext cx="2959510" cy="281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08868" y="586002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6864" y="3647768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079" y="4567084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864" y="5304503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9817" y="31119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17499" y="392276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08334" y="4768645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Session Storage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521676" y="3052917"/>
            <a:ext cx="2841523" cy="10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519948" y="3594003"/>
            <a:ext cx="4001728" cy="128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1416" y="3048000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408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26</cp:revision>
  <dcterms:created xsi:type="dcterms:W3CDTF">2025-04-12T13:34:35Z</dcterms:created>
  <dcterms:modified xsi:type="dcterms:W3CDTF">2025-05-11T06:38:04Z</dcterms:modified>
</cp:coreProperties>
</file>