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3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4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5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E9D1-6E44-4287-8C12-9EFC1722D8A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4712-D31B-49DB-B576-555F16B78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5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109" y="646545"/>
            <a:ext cx="2309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4267200" y="932873"/>
            <a:ext cx="415636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02909" y="748207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Blueprint of a object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8109" y="1450109"/>
            <a:ext cx="2309091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267200" y="1736436"/>
            <a:ext cx="415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2909" y="1551770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World Entity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70545" y="2937164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Student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3805382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-&gt; Something is building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99709" y="4174714"/>
            <a:ext cx="332509" cy="67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2909" y="48490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474691" y="4018094"/>
            <a:ext cx="4568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types of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Parameterized  - &gt; new Student(name, roll);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parameterized -&gt; new Student();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379855" y="2438400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5911273"/>
            <a:ext cx="386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, float, char -&gt; primitive datatype</a:t>
            </a:r>
          </a:p>
          <a:p>
            <a:r>
              <a:rPr lang="en-US" dirty="0" smtClean="0"/>
              <a:t>Human, Integer, String -&gt; Non primitive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9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0" y="895927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Getter -&gt; who gets something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30400" y="1265259"/>
            <a:ext cx="366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Setter -&gt; who sets/assigns something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90618" y="2650836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JVM Architecture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90618" y="227226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16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673" y="738909"/>
            <a:ext cx="1933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Polymorphism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Abstraction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01818" y="942109"/>
            <a:ext cx="2013527" cy="24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80000" y="1182255"/>
            <a:ext cx="519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Class, properties and methods binding in a single unit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57091" y="2078182"/>
            <a:ext cx="1681018" cy="2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83200" y="2443018"/>
            <a:ext cx="1819564" cy="37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mobile_number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57091" y="2955636"/>
            <a:ext cx="1681018" cy="28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484254" y="3786909"/>
            <a:ext cx="1745673" cy="1025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891068" y="3736109"/>
            <a:ext cx="1570182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40727" y="2630114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128000" y="5264727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p1 = new Person();</a:t>
            </a:r>
          </a:p>
          <a:p>
            <a:r>
              <a:rPr lang="en-US" dirty="0" smtClean="0"/>
              <a:t>p1.name = “Subhradeep”;</a:t>
            </a:r>
          </a:p>
          <a:p>
            <a:r>
              <a:rPr lang="en-US" dirty="0" smtClean="0"/>
              <a:t>p1.mobile_number = “9051611683”;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388039" y="2168449"/>
            <a:ext cx="3117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-&gt; private</a:t>
            </a:r>
          </a:p>
          <a:p>
            <a:r>
              <a:rPr lang="en-US" dirty="0" smtClean="0"/>
              <a:t>Getter, setter for each property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89818" y="1620583"/>
            <a:ext cx="424873" cy="54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7007" y="3113204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bind properties with methods into a single unit, named Class then it is called encapsulation.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782" y="452581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Inheritance: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5345" y="130232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Parent.java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13964" y="1283854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Child.java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75345" y="1671659"/>
            <a:ext cx="306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String </a:t>
            </a:r>
            <a:r>
              <a:rPr lang="en-US" dirty="0" err="1" smtClean="0"/>
              <a:t>family_surname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Private String name;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no_of_houses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60800" y="109912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57927" y="102523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Kush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51709" y="2613523"/>
            <a:ext cx="34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keyword is used to inherit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61309" y="3574473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Inheritance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19636" y="3574473"/>
            <a:ext cx="0" cy="7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77891" y="320501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61018" y="439650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53673" y="5366328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 Level Inheritance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135193" y="5366328"/>
            <a:ext cx="308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Grand Father -&gt; Parent -&gt; Child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992653" y="2373745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extends B</a:t>
            </a:r>
          </a:p>
          <a:p>
            <a:r>
              <a:rPr lang="en-US" dirty="0" smtClean="0"/>
              <a:t>B extends 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253673" y="6142612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Inheritance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568873" y="540308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751127" y="540308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9848758" y="5772421"/>
            <a:ext cx="422078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10677236" y="5772421"/>
            <a:ext cx="417896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71335" y="63272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25" name="Flowchart: Summing Junction 24"/>
          <p:cNvSpPr/>
          <p:nvPr/>
        </p:nvSpPr>
        <p:spPr>
          <a:xfrm>
            <a:off x="10319422" y="5709804"/>
            <a:ext cx="307129" cy="32123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3673" y="4119510"/>
            <a:ext cx="416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properties, methods of parent class is inherited by child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7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27" y="794388"/>
            <a:ext cx="24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 Inheritance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59927" y="1265382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Lead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3962400" y="1634714"/>
            <a:ext cx="1590158" cy="9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56000" y="27432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60733" y="27432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</a:t>
            </a:r>
            <a:endParaRPr lang="en-IN" dirty="0"/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5552558" y="1634714"/>
            <a:ext cx="395660" cy="10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2992582" y="3112532"/>
            <a:ext cx="1147873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4152" y="3934691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86161" y="3934691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140455" y="3112532"/>
            <a:ext cx="617024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50388" y="3112532"/>
            <a:ext cx="2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58691" y="3934691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552873" y="877393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 Inheritance`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743261" y="3329710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Lead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8745734" y="3699042"/>
            <a:ext cx="1590158" cy="9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9334" y="480752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0344067" y="480752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22" idx="2"/>
          </p:cNvCxnSpPr>
          <p:nvPr/>
        </p:nvCxnSpPr>
        <p:spPr>
          <a:xfrm>
            <a:off x="10335892" y="3699042"/>
            <a:ext cx="395660" cy="10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7775916" y="5176860"/>
            <a:ext cx="1147873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7486" y="5999019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869495" y="5999019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4" idx="2"/>
          </p:cNvCxnSpPr>
          <p:nvPr/>
        </p:nvCxnSpPr>
        <p:spPr>
          <a:xfrm>
            <a:off x="8923789" y="5176860"/>
            <a:ext cx="617024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533722" y="5176860"/>
            <a:ext cx="2" cy="7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42025" y="5999019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IN" dirty="0"/>
          </a:p>
        </p:txBody>
      </p:sp>
      <p:cxnSp>
        <p:nvCxnSpPr>
          <p:cNvPr id="34" name="Straight Arrow Connector 33"/>
          <p:cNvCxnSpPr>
            <a:endCxn id="22" idx="0"/>
          </p:cNvCxnSpPr>
          <p:nvPr/>
        </p:nvCxnSpPr>
        <p:spPr>
          <a:xfrm>
            <a:off x="10335892" y="2540000"/>
            <a:ext cx="0" cy="7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91801" y="216592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77401" y="235059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85452" y="1981262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2</a:t>
            </a:r>
            <a:endParaRPr lang="en-IN" dirty="0"/>
          </a:p>
        </p:txBody>
      </p:sp>
      <p:sp>
        <p:nvSpPr>
          <p:cNvPr id="39" name="Flowchart: Summing Junction 38"/>
          <p:cNvSpPr/>
          <p:nvPr/>
        </p:nvSpPr>
        <p:spPr>
          <a:xfrm>
            <a:off x="9886012" y="4193127"/>
            <a:ext cx="307129" cy="32123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50982"/>
            <a:ext cx="233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Polymorphism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79471" y="1330036"/>
            <a:ext cx="41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name function -  different </a:t>
            </a:r>
            <a:r>
              <a:rPr lang="en-US" dirty="0" err="1" smtClean="0"/>
              <a:t>behaviour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49745" y="2155202"/>
            <a:ext cx="1084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Overloading -&gt; Same Class, Same function name, different signature, same/different function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Overriding -&gt; Different Class(Parent-Child), Same Function name and signature, different function body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30400" y="3759367"/>
            <a:ext cx="31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Compile-Time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Runtime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22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50982"/>
            <a:ext cx="190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Abstraction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120423"/>
            <a:ext cx="4081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extend the modularity of codebase.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developer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improve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7999" y="612592"/>
            <a:ext cx="3295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	Login.java</a:t>
            </a:r>
          </a:p>
          <a:p>
            <a:r>
              <a:rPr lang="en-US" dirty="0"/>
              <a:t>	</a:t>
            </a:r>
            <a:r>
              <a:rPr lang="en-US" dirty="0" smtClean="0"/>
              <a:t>Register.java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/>
              <a:t>	</a:t>
            </a:r>
            <a:r>
              <a:rPr lang="en-US" dirty="0" smtClean="0"/>
              <a:t>Search.java</a:t>
            </a:r>
          </a:p>
          <a:p>
            <a:r>
              <a:rPr lang="en-US" dirty="0"/>
              <a:t>	</a:t>
            </a:r>
            <a:r>
              <a:rPr lang="en-US" dirty="0" smtClean="0"/>
              <a:t>ProductPage.java</a:t>
            </a:r>
          </a:p>
          <a:p>
            <a:r>
              <a:rPr lang="en-US" dirty="0"/>
              <a:t>	</a:t>
            </a:r>
            <a:r>
              <a:rPr lang="en-US" dirty="0" smtClean="0"/>
              <a:t>ProductSuggestion.java</a:t>
            </a:r>
          </a:p>
          <a:p>
            <a:r>
              <a:rPr lang="en-US" dirty="0" smtClean="0"/>
              <a:t>Product Purchase</a:t>
            </a:r>
          </a:p>
          <a:p>
            <a:r>
              <a:rPr lang="en-US" dirty="0"/>
              <a:t>	</a:t>
            </a:r>
            <a:r>
              <a:rPr lang="en-US" dirty="0" smtClean="0"/>
              <a:t>Razorpay.java</a:t>
            </a:r>
          </a:p>
          <a:p>
            <a:r>
              <a:rPr lang="en-US" dirty="0"/>
              <a:t>	</a:t>
            </a:r>
            <a:r>
              <a:rPr lang="en-US" dirty="0" smtClean="0"/>
              <a:t>GooglePay.java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14764" y="2983345"/>
            <a:ext cx="2587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Casting, Down Casting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err="1" smtClean="0"/>
              <a:t>Abstrac</a:t>
            </a:r>
            <a:r>
              <a:rPr lang="en-US" dirty="0" smtClean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22932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11</cp:revision>
  <dcterms:created xsi:type="dcterms:W3CDTF">2024-09-18T16:47:08Z</dcterms:created>
  <dcterms:modified xsi:type="dcterms:W3CDTF">2024-09-25T17:03:09Z</dcterms:modified>
</cp:coreProperties>
</file>